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0"/>
    <p:restoredTop sz="96327"/>
  </p:normalViewPr>
  <p:slideViewPr>
    <p:cSldViewPr snapToGrid="0" snapToObjects="1">
      <p:cViewPr>
        <p:scale>
          <a:sx n="170" d="100"/>
          <a:sy n="170" d="100"/>
        </p:scale>
        <p:origin x="-544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7CBB-E628-9846-BC53-470958E4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0D24C-0C3C-DF4B-97C4-9C8C91CC4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11929-49F6-3E47-A111-341AD503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1417B-103F-5247-BC8C-C8E2A3C4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D26BE-9855-A145-8E65-C8B5D7F1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C054-C8D6-B541-806F-3DF746CC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2E91E-7CF9-984C-8EE2-54220F026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736EA-8A8C-EC4B-9DF3-3D1A79C5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90FB8-66CD-8047-AC94-1F416273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2878-71B4-9B47-A41D-46C6801D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1B87-6F1B-6E4B-AA3B-0F2E9115A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B78C7-11B8-D743-B85D-BE134515D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32CBA-FC94-FE40-9AF6-F77F457F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15F08-8564-1743-863D-52E96F1C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72151-DD74-2F43-9D71-F576639A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E4DA-35C9-F442-88DE-EBAA248D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F682-3F4C-2847-82C8-42202AE3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1CC32-D8B5-A643-803E-B0930259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65A35-468C-4E44-BD95-55AD492C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C2C53-9C63-9E44-ACB4-478F3F8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5C85-4B3B-3149-A749-A71734CD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ABDE9-64E5-294A-A472-0716FC61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8E687-A2A6-B44E-9467-10144C6A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5AC4-DFF1-9C47-AB21-A384CEDB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C7388-2018-334E-99D7-6BCC3780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F533-973C-824A-8B22-912C39CC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2852-E420-A844-898F-112CEBE16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0EB4E-966C-9647-BBC3-43861E560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39775-01B4-2648-8120-9BC767CF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DD74A-5C9C-AE48-9127-4215473A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2A3AB-6060-3E44-91AB-15492A3B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9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F343-C0A9-CB4A-B74B-12C2215D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853A-C85E-1D4E-BE0C-656D2D11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3CA5B-6EE1-2748-8E52-0B8FB0855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BA399-2AB9-D840-8550-2A6B4B4B0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83459-565D-CD47-B0AB-F4D88C4B2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620E0-FF20-DD45-B924-97EAAA90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35A1B-D27A-7A43-B585-2308BD9A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9AA95-DCD7-9844-9BB0-03E36DD5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88D1-A2DE-6445-82C7-DF43717A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67E7E-17B8-7343-AEB7-837E134F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70F8A-5B3F-284E-8F62-C0021CEF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6BBA3-35C6-F248-9E68-B7CE88C9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11EA0-8783-6344-978F-97C04A22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E05D6-CB5A-BE4F-AD8B-38609161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44F83-BA57-B649-9E72-A2C1C2F1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5CAC-D67F-BE46-B7F7-01AFDBB5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90EB-882C-1340-9A1A-CA322736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1E3E4-F902-1941-8956-AD077A4C0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BB279-9EC9-1742-B5F8-984EF1BF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DC91A-6700-9849-9A96-9FEF54EF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B0CB8-4F3E-4A4A-9A8A-7B5D0639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132E-55D6-1443-BB0B-1F8166E3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0FC96-4C29-0B4B-B8A7-793FD914C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BC34E-169A-5E4F-B411-D3A5B73DD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FCF09-A792-F447-B939-8E681301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44E90-6750-194A-A71B-B4AF857C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80867-1809-A64A-AD5E-AA22C01C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088DE6-84CB-B847-8C39-B70A343B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0DD5B-91F3-0E4D-92B9-39AFD260E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E6399-7A98-F94A-B2AE-25CAC9DC5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D584-FD1E-344B-857C-9F526662793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5EDB0-CE90-C342-9B11-2DC193F2F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1E394-BB4C-2E4F-A920-912725517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FFE6-4CD3-764E-959F-3994EA84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1EE0B89-243E-174B-9DF6-2CE3118EF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9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02D6DD0-544E-D547-A63E-7CA1F87B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929F0-0B37-5C42-B88E-4247A0CE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FE33F74-8195-A444-A251-F3AD74F26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1BE170E8-33A1-C411-8DCF-530AA79C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82EED2A-4D8A-3649-8118-336CC7C2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7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3D33E86-0D4D-9446-B476-02F17B0B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5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929F0-0B37-5C42-B88E-4247A0CE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erson holding a bottle of alcohol&#10;&#10;Description automatically generated with low confidence">
            <a:extLst>
              <a:ext uri="{FF2B5EF4-FFF2-40B4-BE49-F238E27FC236}">
                <a16:creationId xmlns:a16="http://schemas.microsoft.com/office/drawing/2014/main" id="{E5EE664C-A86D-DC40-B733-C22376AA0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FDAEBB8-2B2D-9F4B-B78D-EBD665C2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EFA126-9E49-E943-9165-780E068F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B4FB634-F91D-7F4D-9A05-2A552FA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3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5B357D5E-3F60-254A-A9CC-05A09F43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385506-6126-3442-A565-22DACFA20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C2849DB-B3AB-9746-8B11-1CE995035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78029E9-4330-FD49-A2C0-84F61B86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6668436-4EA9-E042-9895-DD7114AE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Koogler</dc:creator>
  <cp:lastModifiedBy>Kim Koogler</cp:lastModifiedBy>
  <cp:revision>8</cp:revision>
  <dcterms:created xsi:type="dcterms:W3CDTF">2021-04-20T19:13:24Z</dcterms:created>
  <dcterms:modified xsi:type="dcterms:W3CDTF">2022-09-22T21:09:38Z</dcterms:modified>
</cp:coreProperties>
</file>