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7" r:id="rId1"/>
    <p:sldMasterId id="2147483756" r:id="rId2"/>
  </p:sldMasterIdLst>
  <p:notesMasterIdLst>
    <p:notesMasterId r:id="rId35"/>
  </p:notesMasterIdLst>
  <p:sldIdLst>
    <p:sldId id="287" r:id="rId3"/>
    <p:sldId id="321" r:id="rId4"/>
    <p:sldId id="322" r:id="rId5"/>
    <p:sldId id="323" r:id="rId6"/>
    <p:sldId id="325" r:id="rId7"/>
    <p:sldId id="324" r:id="rId8"/>
    <p:sldId id="326" r:id="rId9"/>
    <p:sldId id="327" r:id="rId10"/>
    <p:sldId id="328" r:id="rId11"/>
    <p:sldId id="329" r:id="rId12"/>
    <p:sldId id="330" r:id="rId13"/>
    <p:sldId id="331" r:id="rId14"/>
    <p:sldId id="332" r:id="rId15"/>
    <p:sldId id="334" r:id="rId16"/>
    <p:sldId id="335" r:id="rId17"/>
    <p:sldId id="336" r:id="rId18"/>
    <p:sldId id="333" r:id="rId19"/>
    <p:sldId id="337" r:id="rId20"/>
    <p:sldId id="338" r:id="rId21"/>
    <p:sldId id="339" r:id="rId22"/>
    <p:sldId id="340" r:id="rId23"/>
    <p:sldId id="341" r:id="rId24"/>
    <p:sldId id="342" r:id="rId25"/>
    <p:sldId id="343" r:id="rId26"/>
    <p:sldId id="344" r:id="rId27"/>
    <p:sldId id="345" r:id="rId28"/>
    <p:sldId id="346" r:id="rId29"/>
    <p:sldId id="347" r:id="rId30"/>
    <p:sldId id="348" r:id="rId31"/>
    <p:sldId id="349" r:id="rId32"/>
    <p:sldId id="350" r:id="rId33"/>
    <p:sldId id="320" r:id="rId34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78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62"/>
    <p:restoredTop sz="94694"/>
  </p:normalViewPr>
  <p:slideViewPr>
    <p:cSldViewPr snapToGrid="0" snapToObjects="1" showGuides="1">
      <p:cViewPr varScale="1">
        <p:scale>
          <a:sx n="117" d="100"/>
          <a:sy n="117" d="100"/>
        </p:scale>
        <p:origin x="792" y="16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609B971-5827-AF4B-AB38-361CB1E8A24A}" type="datetimeFigureOut">
              <a:rPr lang="en-US" smtClean="0"/>
              <a:t>11/12/20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"/>
              <a:t>Click to edit Master text styles</a:t>
            </a:r>
          </a:p>
          <a:p>
            <a:pPr lvl="1" rtl="0"/>
            <a:r>
              <a:rPr lang="pl"/>
              <a:t>Second level</a:t>
            </a:r>
          </a:p>
          <a:p>
            <a:pPr lvl="2" rtl="0"/>
            <a:r>
              <a:rPr lang="pl"/>
              <a:t>Third level</a:t>
            </a:r>
          </a:p>
          <a:p>
            <a:pPr lvl="3" rtl="0"/>
            <a:r>
              <a:rPr lang="pl"/>
              <a:t>Fourth level</a:t>
            </a:r>
          </a:p>
          <a:p>
            <a:pPr lvl="4" rtl="0"/>
            <a:r>
              <a:rPr lang="pl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3418BD1-B6DA-724C-8FF9-A4E06A529E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186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95008DC4-2CCC-3A44-84C0-E355EDF9C0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293250" y="1992591"/>
            <a:ext cx="5605500" cy="2872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104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Slide V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5845E41B-3DE7-7247-9A09-990C5226DF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435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al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858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3370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88" r:id="rId2"/>
    <p:sldLayoutId id="2147483787" r:id="rId3"/>
  </p:sldLayoutIdLst>
  <p:txStyles>
    <p:titleStyle>
      <a:lvl1pPr algn="ctr" defTabSz="914400" rtl="0" eaLnBrk="1" latinLnBrk="0" hangingPunct="1">
        <a:lnSpc>
          <a:spcPts val="388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Gill Sans Light" panose="020B0302020104020203" pitchFamily="34" charset="-79"/>
          <a:ea typeface="+mn-ea"/>
          <a:cs typeface="Gill Sans Light" panose="020B0302020104020203" pitchFamily="34" charset="-79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Gill Sans Light" panose="020B0302020104020203" pitchFamily="34" charset="-79"/>
          <a:ea typeface="+mn-ea"/>
          <a:cs typeface="Gill Sans Light" panose="020B0302020104020203" pitchFamily="34" charset="-79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Gill Sans Light" panose="020B0302020104020203" pitchFamily="34" charset="-79"/>
          <a:ea typeface="+mn-ea"/>
          <a:cs typeface="Gill Sans Light" panose="020B0302020104020203" pitchFamily="34" charset="-79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Gill Sans Light" panose="020B0302020104020203" pitchFamily="34" charset="-79"/>
          <a:ea typeface="+mn-ea"/>
          <a:cs typeface="Gill Sans Light" panose="020B0302020104020203" pitchFamily="34" charset="-79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Gill Sans Light" panose="020B0302020104020203" pitchFamily="34" charset="-79"/>
          <a:ea typeface="+mn-ea"/>
          <a:cs typeface="Gill Sans Light" panose="020B0302020104020203" pitchFamily="34" charset="-79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2">
          <p15:clr>
            <a:srgbClr val="F26B43"/>
          </p15:clr>
        </p15:guide>
        <p15:guide id="2" pos="7488">
          <p15:clr>
            <a:srgbClr val="F26B43"/>
          </p15:clr>
        </p15:guide>
        <p15:guide id="3" orient="horz" pos="192">
          <p15:clr>
            <a:srgbClr val="F26B43"/>
          </p15:clr>
        </p15:guide>
        <p15:guide id="4" orient="horz" pos="4128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8470171"/>
      </p:ext>
    </p:extLst>
  </p:cSld>
  <p:clrMap bg1="dk1" tx1="lt1" bg2="dk2" tx2="lt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lnSpc>
          <a:spcPts val="388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Gill Sans Light" panose="020B0302020104020203" pitchFamily="34" charset="-79"/>
          <a:ea typeface="+mn-ea"/>
          <a:cs typeface="Gill Sans Light" panose="020B0302020104020203" pitchFamily="34" charset="-79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Gill Sans Light" panose="020B0302020104020203" pitchFamily="34" charset="-79"/>
          <a:ea typeface="+mn-ea"/>
          <a:cs typeface="Gill Sans Light" panose="020B0302020104020203" pitchFamily="34" charset="-79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Gill Sans Light" panose="020B0302020104020203" pitchFamily="34" charset="-79"/>
          <a:ea typeface="+mn-ea"/>
          <a:cs typeface="Gill Sans Light" panose="020B0302020104020203" pitchFamily="34" charset="-79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Gill Sans Light" panose="020B0302020104020203" pitchFamily="34" charset="-79"/>
          <a:ea typeface="+mn-ea"/>
          <a:cs typeface="Gill Sans Light" panose="020B0302020104020203" pitchFamily="34" charset="-79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Gill Sans Light" panose="020B0302020104020203" pitchFamily="34" charset="-79"/>
          <a:ea typeface="+mn-ea"/>
          <a:cs typeface="Gill Sans Light" panose="020B0302020104020203" pitchFamily="34" charset="-79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2">
          <p15:clr>
            <a:srgbClr val="F26B43"/>
          </p15:clr>
        </p15:guide>
        <p15:guide id="2" pos="7488">
          <p15:clr>
            <a:srgbClr val="F26B43"/>
          </p15:clr>
        </p15:guide>
        <p15:guide id="3" orient="horz" pos="192">
          <p15:clr>
            <a:srgbClr val="F26B43"/>
          </p15:clr>
        </p15:guide>
        <p15:guide id="4" orient="horz" pos="412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460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18F82C2-C48B-7441-9F71-C802CC42BB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071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18F82C2-C48B-7441-9F71-C802CC42BB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6511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18F82C2-C48B-7441-9F71-C802CC42BB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019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18F82C2-C48B-7441-9F71-C802CC42BB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585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18F82C2-C48B-7441-9F71-C802CC42BB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5889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18F82C2-C48B-7441-9F71-C802CC42BB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6461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18F82C2-C48B-7441-9F71-C802CC42BB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4744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18F82C2-C48B-7441-9F71-C802CC42BB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6772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18F82C2-C48B-7441-9F71-C802CC42BB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5883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18F82C2-C48B-7441-9F71-C802CC42BB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74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18F82C2-C48B-7441-9F71-C802CC42BB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5684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18F82C2-C48B-7441-9F71-C802CC42BB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3855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18F82C2-C48B-7441-9F71-C802CC42BB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793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18F82C2-C48B-7441-9F71-C802CC42BB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2753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18F82C2-C48B-7441-9F71-C802CC42BB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247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18F82C2-C48B-7441-9F71-C802CC42BB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7316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18F82C2-C48B-7441-9F71-C802CC42BB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0590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18F82C2-C48B-7441-9F71-C802CC42BB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1230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18F82C2-C48B-7441-9F71-C802CC42BB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799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18F82C2-C48B-7441-9F71-C802CC42BB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0916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18F82C2-C48B-7441-9F71-C802CC42BB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060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18F82C2-C48B-7441-9F71-C802CC42BB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5327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18F82C2-C48B-7441-9F71-C802CC42BB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3162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18F82C2-C48B-7441-9F71-C802CC42BB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5786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6069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18F82C2-C48B-7441-9F71-C802CC42BB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411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18F82C2-C48B-7441-9F71-C802CC42BB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936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18F82C2-C48B-7441-9F71-C802CC42BB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709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18F82C2-C48B-7441-9F71-C802CC42BB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950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18F82C2-C48B-7441-9F71-C802CC42BB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656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18F82C2-C48B-7441-9F71-C802CC42BB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21070"/>
      </p:ext>
    </p:extLst>
  </p:cSld>
  <p:clrMapOvr>
    <a:masterClrMapping/>
  </p:clrMapOvr>
</p:sld>
</file>

<file path=ppt/theme/theme1.xml><?xml version="1.0" encoding="utf-8"?>
<a:theme xmlns:a="http://schemas.openxmlformats.org/drawingml/2006/main" name="White Template">
  <a:themeElements>
    <a:clrScheme name="Isagenix">
      <a:dk1>
        <a:srgbClr val="545859"/>
      </a:dk1>
      <a:lt1>
        <a:srgbClr val="FFFFFF"/>
      </a:lt1>
      <a:dk2>
        <a:srgbClr val="00778B"/>
      </a:dk2>
      <a:lt2>
        <a:srgbClr val="C7C9C7"/>
      </a:lt2>
      <a:accent1>
        <a:srgbClr val="93B7BB"/>
      </a:accent1>
      <a:accent2>
        <a:srgbClr val="C3C6A8"/>
      </a:accent2>
      <a:accent3>
        <a:srgbClr val="F5E1A3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ray Template">
  <a:themeElements>
    <a:clrScheme name="Isagenix">
      <a:dk1>
        <a:srgbClr val="545859"/>
      </a:dk1>
      <a:lt1>
        <a:srgbClr val="FFFFFF"/>
      </a:lt1>
      <a:dk2>
        <a:srgbClr val="00778B"/>
      </a:dk2>
      <a:lt2>
        <a:srgbClr val="C7C9C7"/>
      </a:lt2>
      <a:accent1>
        <a:srgbClr val="93B7BB"/>
      </a:accent1>
      <a:accent2>
        <a:srgbClr val="C3C6A8"/>
      </a:accent2>
      <a:accent3>
        <a:srgbClr val="F5E1A3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735</TotalTime>
  <Words>0</Words>
  <Application>Microsoft Macintosh PowerPoint</Application>
  <PresentationFormat>Panorámica</PresentationFormat>
  <Paragraphs>0</Paragraphs>
  <Slides>32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32</vt:i4>
      </vt:variant>
    </vt:vector>
  </HeadingPairs>
  <TitlesOfParts>
    <vt:vector size="37" baseType="lpstr">
      <vt:lpstr>Arial</vt:lpstr>
      <vt:lpstr>Calibri</vt:lpstr>
      <vt:lpstr>Gill Sans Light</vt:lpstr>
      <vt:lpstr>White Template</vt:lpstr>
      <vt:lpstr>Gray Template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Haresign</dc:creator>
  <cp:lastModifiedBy>Marcos Rodríguez</cp:lastModifiedBy>
  <cp:revision>48</cp:revision>
  <dcterms:created xsi:type="dcterms:W3CDTF">2020-07-23T14:12:51Z</dcterms:created>
  <dcterms:modified xsi:type="dcterms:W3CDTF">2020-11-12T19:01:25Z</dcterms:modified>
</cp:coreProperties>
</file>