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  <p:sldMasterId id="2147483756" r:id="rId2"/>
  </p:sldMasterIdLst>
  <p:notesMasterIdLst>
    <p:notesMasterId r:id="rId35"/>
  </p:notesMasterIdLst>
  <p:sldIdLst>
    <p:sldId id="287" r:id="rId3"/>
    <p:sldId id="321" r:id="rId4"/>
    <p:sldId id="322" r:id="rId5"/>
    <p:sldId id="323" r:id="rId6"/>
    <p:sldId id="325" r:id="rId7"/>
    <p:sldId id="324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4" r:id="rId16"/>
    <p:sldId id="335" r:id="rId17"/>
    <p:sldId id="336" r:id="rId18"/>
    <p:sldId id="333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20" r:id="rId3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79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09B971-5827-AF4B-AB38-361CB1E8A24A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3418BD1-B6DA-724C-8FF9-A4E06A529E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8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95008DC4-2CCC-3A44-84C0-E355EDF9C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93250" y="1992591"/>
            <a:ext cx="5605500" cy="287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0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845E41B-3DE7-7247-9A09-990C5226D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3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5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37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88" r:id="rId2"/>
    <p:sldLayoutId id="2147483787" r:id="rId3"/>
  </p:sldLayoutIdLst>
  <p:txStyles>
    <p:titleStyle>
      <a:lvl1pPr algn="ctr" defTabSz="914400" rtl="0" eaLnBrk="1" latinLnBrk="0" hangingPunct="1">
        <a:lnSpc>
          <a:spcPts val="388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Light" panose="020B0302020104020203" pitchFamily="34" charset="-79"/>
          <a:ea typeface="+mn-ea"/>
          <a:cs typeface="Gill Sans Light" panose="020B03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Light" panose="020B0302020104020203" pitchFamily="34" charset="-79"/>
          <a:ea typeface="+mn-ea"/>
          <a:cs typeface="Gill Sans Light" panose="020B03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Light" panose="020B0302020104020203" pitchFamily="34" charset="-79"/>
          <a:ea typeface="+mn-ea"/>
          <a:cs typeface="Gill Sans Light" panose="020B03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Light" panose="020B0302020104020203" pitchFamily="34" charset="-79"/>
          <a:ea typeface="+mn-ea"/>
          <a:cs typeface="Gill Sans Light" panose="020B03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Light" panose="020B0302020104020203" pitchFamily="34" charset="-79"/>
          <a:ea typeface="+mn-ea"/>
          <a:cs typeface="Gill Sans Light" panose="020B03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7488">
          <p15:clr>
            <a:srgbClr val="F26B43"/>
          </p15:clr>
        </p15:guide>
        <p15:guide id="3" orient="horz" pos="192">
          <p15:clr>
            <a:srgbClr val="F26B43"/>
          </p15:clr>
        </p15:guide>
        <p15:guide id="4" orient="horz" pos="412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470171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lnSpc>
          <a:spcPts val="388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Light" panose="020B0302020104020203" pitchFamily="34" charset="-79"/>
          <a:ea typeface="+mn-ea"/>
          <a:cs typeface="Gill Sans Light" panose="020B03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Light" panose="020B0302020104020203" pitchFamily="34" charset="-79"/>
          <a:ea typeface="+mn-ea"/>
          <a:cs typeface="Gill Sans Light" panose="020B03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Light" panose="020B0302020104020203" pitchFamily="34" charset="-79"/>
          <a:ea typeface="+mn-ea"/>
          <a:cs typeface="Gill Sans Light" panose="020B03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Light" panose="020B0302020104020203" pitchFamily="34" charset="-79"/>
          <a:ea typeface="+mn-ea"/>
          <a:cs typeface="Gill Sans Light" panose="020B03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Light" panose="020B0302020104020203" pitchFamily="34" charset="-79"/>
          <a:ea typeface="+mn-ea"/>
          <a:cs typeface="Gill Sans Light" panose="020B03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7488">
          <p15:clr>
            <a:srgbClr val="F26B43"/>
          </p15:clr>
        </p15:guide>
        <p15:guide id="3" orient="horz" pos="192">
          <p15:clr>
            <a:srgbClr val="F26B43"/>
          </p15:clr>
        </p15:guide>
        <p15:guide id="4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60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51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8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8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4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7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77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88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68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8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79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75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4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31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59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23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9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91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6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32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16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78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06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1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3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0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5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5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F82C2-C48B-7441-9F71-C802CC4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1070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Template">
  <a:themeElements>
    <a:clrScheme name="Isagenix">
      <a:dk1>
        <a:srgbClr val="545859"/>
      </a:dk1>
      <a:lt1>
        <a:srgbClr val="FFFFFF"/>
      </a:lt1>
      <a:dk2>
        <a:srgbClr val="00778B"/>
      </a:dk2>
      <a:lt2>
        <a:srgbClr val="C7C9C7"/>
      </a:lt2>
      <a:accent1>
        <a:srgbClr val="93B7BB"/>
      </a:accent1>
      <a:accent2>
        <a:srgbClr val="C3C6A8"/>
      </a:accent2>
      <a:accent3>
        <a:srgbClr val="F5E1A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y Template">
  <a:themeElements>
    <a:clrScheme name="Isagenix">
      <a:dk1>
        <a:srgbClr val="545859"/>
      </a:dk1>
      <a:lt1>
        <a:srgbClr val="FFFFFF"/>
      </a:lt1>
      <a:dk2>
        <a:srgbClr val="00778B"/>
      </a:dk2>
      <a:lt2>
        <a:srgbClr val="C7C9C7"/>
      </a:lt2>
      <a:accent1>
        <a:srgbClr val="93B7BB"/>
      </a:accent1>
      <a:accent2>
        <a:srgbClr val="C3C6A8"/>
      </a:accent2>
      <a:accent3>
        <a:srgbClr val="F5E1A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0</Words>
  <Application>Microsoft Macintosh PowerPoint</Application>
  <PresentationFormat>Panorámica</PresentationFormat>
  <Paragraphs>0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Gill Sans Light</vt:lpstr>
      <vt:lpstr>White Template</vt:lpstr>
      <vt:lpstr>Gray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Haresign</dc:creator>
  <cp:lastModifiedBy>Marcos Rodríguez</cp:lastModifiedBy>
  <cp:revision>48</cp:revision>
  <dcterms:created xsi:type="dcterms:W3CDTF">2020-07-23T14:12:51Z</dcterms:created>
  <dcterms:modified xsi:type="dcterms:W3CDTF">2020-11-12T19:01:25Z</dcterms:modified>
</cp:coreProperties>
</file>