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l" defTabSz="825500" rtl="0" fontAlgn="auto" latinLnBrk="0" hangingPunct="0">
      <a:lnSpc>
        <a:spcPct val="100000"/>
      </a:lnSpc>
      <a:spcBef>
        <a:spcPts val="59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50800" y="-1270000"/>
            <a:ext cx="24485600" cy="163237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spcBef>
                <a:spcPts val="0"/>
              </a:spcBef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9" name="40XX_EU_en_MediSpa-SlideDeck_03062025.jpg" descr="40XX_EU_en_MediSpa-SlideDeck_03062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5" name="40XX_EU_en_MediSpa-SlideDeck_0306202510.jpg" descr="40XX_EU_en_MediSpa-SlideDeck_03062025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9" name="40XX_EU_en_MediSpa-SlideDeck_0306202511.jpg" descr="40XX_EU_en_MediSpa-SlideDeck_0306202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3" name="40XX_EU_en_MediSpa-SlideDeck_0306202512.jpg" descr="40XX_EU_en_MediSpa-SlideDeck_03062025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7" name="40XX_EU_en_MediSpa-SlideDeck_0306202513.jpg" descr="40XX_EU_en_MediSpa-SlideDeck_03062025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1" name="40XX_EU_en_MediSpa-SlideDeck_0306202514.jpg" descr="40XX_EU_en_MediSpa-SlideDeck_0306202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3" name="40XX_EU_en_MediSpa-SlideDeck_030620252.jpg" descr="40XX_EU_en_MediSpa-SlideDeck_030620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7" name="40XX_EU_en_MediSpa-SlideDeck_030620253.jpg" descr="40XX_EU_en_MediSpa-SlideDeck_0306202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1" name="40XX_EU_en_MediSpa-SlideDeck_030620254.jpg" descr="40XX_EU_en_MediSpa-SlideDeck_0306202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5" name="40XX_EU_en_MediSpa-SlideDeck_030620255.jpg" descr="40XX_EU_en_MediSpa-SlideDeck_0306202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9" name="40XX_EU_en_MediSpa-SlideDeck_030620256.jpg" descr="40XX_EU_en_MediSpa-SlideDeck_0306202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2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3" name="40XX_EU_en_MediSpa-SlideDeck_030620257.jpg" descr="40XX_EU_en_MediSpa-SlideDeck_030620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7" name="40XX_EU_en_MediSpa-SlideDeck_030620258.jpg" descr="40XX_EU_en_MediSpa-SlideDeck_0306202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1" name="40XX_EU_en_MediSpa-SlideDeck_030620259.jpg" descr="40XX_EU_en_MediSpa-SlideDeck_0306202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9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8e273fc-2f45-4669-a300-e9817d48f21f" xsi:nil="true"/>
    <lcf76f155ced4ddcb4097134ff3c332f xmlns="04b86af5-12ab-4b67-b8af-b3b431bba21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DEE196189ACE419129B3CD4122EDD8" ma:contentTypeVersion="16" ma:contentTypeDescription="Create a new document." ma:contentTypeScope="" ma:versionID="fb4d0c9dff09af3e8df3c3e194b3ea4f">
  <xsd:schema xmlns:xsd="http://www.w3.org/2001/XMLSchema" xmlns:xs="http://www.w3.org/2001/XMLSchema" xmlns:p="http://schemas.microsoft.com/office/2006/metadata/properties" xmlns:ns2="04b86af5-12ab-4b67-b8af-b3b431bba216" xmlns:ns3="68e273fc-2f45-4669-a300-e9817d48f21f" targetNamespace="http://schemas.microsoft.com/office/2006/metadata/properties" ma:root="true" ma:fieldsID="4936e8b9fe00103dfbd9c66431d68191" ns2:_="" ns3:_="">
    <xsd:import namespace="04b86af5-12ab-4b67-b8af-b3b431bba216"/>
    <xsd:import namespace="68e273fc-2f45-4669-a300-e9817d48f2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86af5-12ab-4b67-b8af-b3b431bba2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2a303b6-363b-46cf-9542-46d0fcc9116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e273fc-2f45-4669-a300-e9817d48f21f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02972f9-f5b4-4814-af16-1a5b00c007c6}" ma:internalName="TaxCatchAll" ma:showField="CatchAllData" ma:web="68e273fc-2f45-4669-a300-e9817d48f2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B1736F-28C2-4F0F-89EB-473EFD5FA29B}">
  <ds:schemaRefs>
    <ds:schemaRef ds:uri="http://schemas.microsoft.com/office/2006/metadata/properties"/>
    <ds:schemaRef ds:uri="http://schemas.microsoft.com/office/infopath/2007/PartnerControls"/>
    <ds:schemaRef ds:uri="68e273fc-2f45-4669-a300-e9817d48f21f"/>
    <ds:schemaRef ds:uri="04b86af5-12ab-4b67-b8af-b3b431bba216"/>
  </ds:schemaRefs>
</ds:datastoreItem>
</file>

<file path=customXml/itemProps2.xml><?xml version="1.0" encoding="utf-8"?>
<ds:datastoreItem xmlns:ds="http://schemas.openxmlformats.org/officeDocument/2006/customXml" ds:itemID="{73F43C60-E6E6-402B-83B0-506FF325A0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5C1318-B8CD-4039-84B0-A756501FBA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b86af5-12ab-4b67-b8af-b3b431bba216"/>
    <ds:schemaRef ds:uri="68e273fc-2f45-4669-a300-e9817d48f2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</cp:revision>
  <dcterms:modified xsi:type="dcterms:W3CDTF">2025-06-11T14:43:38Z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0x0101005EDEE196189ACE419129B3CD4122EDD8</vt:lpwstr>
  </property>
</Properties>
</file>