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12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9" name="40XX_EU_en_MediSpa-SlideDeck_03062025.jpg" descr="40XX_EU_en_MediSpa-SlideDeck_030620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5" name="40XX_EU_en_MediSpa-SlideDeck_0306202510.jpg" descr="40XX_EU_en_MediSpa-SlideDeck_03062025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9" name="40XX_EU_en_MediSpa-SlideDeck_0306202511.jpg" descr="40XX_EU_en_MediSpa-SlideDeck_03062025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3" name="40XX_EU_en_MediSpa-SlideDeck_0306202512.jpg" descr="40XX_EU_en_MediSpa-SlideDeck_03062025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7" name="40XX_EU_en_MediSpa-SlideDeck_0306202513.jpg" descr="40XX_EU_en_MediSpa-SlideDeck_03062025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1" name="40XX_EU_en_MediSpa-SlideDeck_0306202514.jpg" descr="40XX_EU_en_MediSpa-SlideDeck_03062025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3" name="40XX_EU_en_MediSpa-SlideDeck_030620252.jpg" descr="40XX_EU_en_MediSpa-SlideDeck_0306202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7" name="40XX_EU_en_MediSpa-SlideDeck_030620253.jpg" descr="40XX_EU_en_MediSpa-SlideDeck_0306202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1" name="40XX_EU_en_MediSpa-SlideDeck_030620254.jpg" descr="40XX_EU_en_MediSpa-SlideDeck_0306202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5" name="40XX_EU_en_MediSpa-SlideDeck_030620255.jpg" descr="40XX_EU_en_MediSpa-SlideDeck_0306202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9" name="40XX_EU_en_MediSpa-SlideDeck_030620256.jpg" descr="40XX_EU_en_MediSpa-SlideDeck_0306202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3" name="40XX_EU_en_MediSpa-SlideDeck_030620257.jpg" descr="40XX_EU_en_MediSpa-SlideDeck_030620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7" name="40XX_EU_en_MediSpa-SlideDeck_030620258.jpg" descr="40XX_EU_en_MediSpa-SlideDeck_0306202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1" name="40XX_EU_en_MediSpa-SlideDeck_030620259.jpg" descr="40XX_EU_en_MediSpa-SlideDeck_030620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e273fc-2f45-4669-a300-e9817d48f21f" xsi:nil="true"/>
    <lcf76f155ced4ddcb4097134ff3c332f xmlns="04b86af5-12ab-4b67-b8af-b3b431bba21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6" ma:contentTypeDescription="Create a new document." ma:contentTypeScope="" ma:versionID="fb4d0c9dff09af3e8df3c3e194b3ea4f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936e8b9fe00103dfbd9c66431d68191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B1736F-28C2-4F0F-89EB-473EFD5FA29B}">
  <ds:schemaRefs>
    <ds:schemaRef ds:uri="http://schemas.microsoft.com/office/2006/metadata/properties"/>
    <ds:schemaRef ds:uri="http://schemas.microsoft.com/office/infopath/2007/PartnerControls"/>
    <ds:schemaRef ds:uri="68e273fc-2f45-4669-a300-e9817d48f21f"/>
    <ds:schemaRef ds:uri="04b86af5-12ab-4b67-b8af-b3b431bba216"/>
  </ds:schemaRefs>
</ds:datastoreItem>
</file>

<file path=customXml/itemProps2.xml><?xml version="1.0" encoding="utf-8"?>
<ds:datastoreItem xmlns:ds="http://schemas.openxmlformats.org/officeDocument/2006/customXml" ds:itemID="{73F43C60-E6E6-402B-83B0-506FF325A0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5C1318-B8CD-4039-84B0-A756501FBA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b86af5-12ab-4b67-b8af-b3b431bba216"/>
    <ds:schemaRef ds:uri="68e273fc-2f45-4669-a300-e9817d48f2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2025-06-11T14:43:38Z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