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BC4F-8EC7-71CB-AD14-63C36C39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2A4871-1B2B-0772-064A-E088AF5D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1FB3-C638-40AA-900F-48C51523DC8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B3C75-F640-0B9A-2220-4EF36FB4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ECC1C-044F-D2F4-C576-285F1E99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2AFD-62DE-48F5-A81A-8E59CBA3E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00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7B982-B963-08F9-19CB-37267526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FA104-7618-47A5-1415-6AB16F719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14AB0-2414-ED3B-9248-29E1DAE1B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1FB3-C638-40AA-900F-48C51523DC8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D5A2A-5751-1EB8-739B-EF0A040FA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8491A-6EC6-FF3A-78CF-482638A95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52AFD-62DE-48F5-A81A-8E59CBA3E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92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9DCC2D-DF5A-E0F5-2972-55214F13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88877-562D-5160-396B-A4FE95AED5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DFFE3F-5AA5-4D8C-F26E-8FD4DA185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Harvest Thins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53D72-05EF-B189-AAF3-8D0A7CB862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0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AA8854-E27C-7200-125B-C9EF913A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Snack Bites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0F797-735E-2007-19A6-AB1A4E4040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7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18007C-05B6-6BE7-3870-F9F5875D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IsaDelight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D3773-E08B-F213-5612-B40EAC48FF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87AC21-F325-B4D4-03B3-AE9FC05F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Whole Blend IsaLean</a:t>
            </a:r>
            <a:r>
              <a:rPr lang="en-GB"/>
              <a:t>™</a:t>
            </a:r>
            <a:r>
              <a:rPr lang="en-US"/>
              <a:t> Bar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C83A0-15A8-A1A0-FC6A-7E89C61429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5B1C8F-76CD-A745-13F3-A40284D78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Isagenix Snacks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26D8B-98A5-E4EE-7048-7F0C1ED388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0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0AD4F1-7CB9-E279-3957-DBEFBC67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Supplement your diet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18C72-BFA4-F64D-DD6D-21F223FEE2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1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FA455A-92B6-0472-E6E6-11236A7C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Greens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FFC93-7BF2-D949-7E15-7D8F59FA5F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97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FA6728-EF8E-83C4-6BCE-DF2D999F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e-Shot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47E14-C29A-07B9-3574-F95F3C458A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96CA4A-4012-4025-9C2B-08305B46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Nootropic Elixir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CEC3C-9DFD-CF83-73EF-DD0725D3AC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38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443E16-3F4C-D751-5728-746A3C80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Triotic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8AD1B3-DDA5-D45E-15F6-554580FF37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2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B3CC53-7DD6-75D2-10C0-0C4B16CC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CE8B5-1844-6965-9756-DB9E59FB1F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43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707BC2-F4A9-02CC-EEF1-EE1FCDC0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Xango</a:t>
            </a:r>
            <a:r>
              <a:rPr lang="en-GB"/>
              <a:t>®</a:t>
            </a:r>
            <a:r>
              <a:rPr lang="en-US"/>
              <a:t> Reserve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321DC-F590-C7B8-E62E-E0B6851D73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32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ED56CF-C107-01A4-9FAE-76646F98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 GX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1DFE3-8A77-B2D0-AE8B-577EFBD659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61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CE19E6-727C-51DA-1CFB-B44B6FDF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IsaMove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CDE8A-7285-DD13-C757-4CCDAE4E8A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76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450643-20DA-07EB-6CFD-16B1B329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Natural Beauty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42D33A-E310-3E8F-2AE7-A6395032C4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75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F5325B-5324-3B45-A70A-BEB9B508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Collagen Elixir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DA502-9AC6-90FB-983D-BE686846AB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66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8DFB61-80A4-2A33-FF49-991D845E2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Moisture Balancing Cleanser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594C6-E466-A63E-74DB-CDC7801678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29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D614B4-4629-A994-9EE4-76110AEE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Advanced Youth  Serum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734CE-1A69-ED48-EDEF-9D83E37DE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30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64ACB4-567D-5B34-76C9-989386E2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Peptide Eye Cream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AF0BB-12C3-ACEB-188D-0D4F2BDE53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99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8FC686-1AA7-CB53-C7C0-8A24C6E7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Firming Cashmere  Cream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5D2F5-7BCE-87F0-466C-9C6830273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83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BBA0FE-FF4C-5966-F7A4-A80BFA0A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Energy and Performance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D84A0-76C0-DC0F-AFA5-2DF71650A5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6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AFCE3F-CF7E-3D32-BF31-45EF6B4F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+mn-lt"/>
              </a:rPr>
              <a:t>How Isagenix Works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B1111-B34B-5A8D-65EC-7B17A00A4A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3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AD505D-3FCC-5A24-E181-F19887E0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Nitro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703FD-7D9A-C6A0-8E31-BA6FC54C46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89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E24213-C41C-9C91-5D2B-F5354D9B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Hydrate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8F6A0-315C-E477-6D66-9220AF5A7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4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E035D6-6C45-3C7B-008D-EE96700E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Post-Workout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F3123-6DBA-7992-C298-C270C2B431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3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BCD81B-542A-E89C-5B5C-23B512E0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IsaPro®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44B27-AA53-1DC8-472D-F688C3FB83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447194-91A9-D6B6-FAD1-FE65075B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Our Core Products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F79944-9FCA-7134-70EF-5C45235A4C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3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A321C3-EFDF-CC8A-45C5-32C5B582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IsaLean</a:t>
            </a:r>
            <a:r>
              <a:rPr lang="en-GB"/>
              <a:t>™</a:t>
            </a:r>
            <a:r>
              <a:rPr lang="en-US"/>
              <a:t> Shake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50214-F18B-30CC-EE4C-EA6A348F0B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5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E56C14-2350-836F-9A88-7B0EA838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IsaLean</a:t>
            </a:r>
            <a:r>
              <a:rPr lang="en-GB"/>
              <a:t>™</a:t>
            </a:r>
            <a:r>
              <a:rPr lang="en-US"/>
              <a:t> Shake Plant Based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94744-D7CD-9C68-ED1A-30ACC90D0C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1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BB4B67-5F91-119B-9312-C59D2578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Nourish For Life</a:t>
            </a:r>
            <a:r>
              <a:rPr lang="en-GB"/>
              <a:t>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DC528-FEA4-CD04-91FE-F0442BDCBA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748992-62A1-27A1-D7BF-DBDFD2562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Ionix</a:t>
            </a:r>
            <a:r>
              <a:rPr lang="en-GB"/>
              <a:t>®</a:t>
            </a:r>
            <a:r>
              <a:rPr lang="en-US"/>
              <a:t> Supreme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28076-D749-047F-E368-F12A306018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1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743731-A61E-5EE2-1466-C775058C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Healthy Snacking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4BEA7-B10F-0D65-99C6-783C3141C4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45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Widescreen</PresentationFormat>
  <Paragraphs>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How Isagenix Works</vt:lpstr>
      <vt:lpstr>Our Core Products</vt:lpstr>
      <vt:lpstr>IsaLean™ Shake </vt:lpstr>
      <vt:lpstr>IsaLean™ Shake Plant Based </vt:lpstr>
      <vt:lpstr>Nourish For Life™</vt:lpstr>
      <vt:lpstr>Ionix® Supreme</vt:lpstr>
      <vt:lpstr>Healthy Snacking</vt:lpstr>
      <vt:lpstr>Harvest Thins™</vt:lpstr>
      <vt:lpstr>Snack Bites</vt:lpstr>
      <vt:lpstr>IsaDelight™</vt:lpstr>
      <vt:lpstr>Whole Blend IsaLean™ Bar</vt:lpstr>
      <vt:lpstr>Isagenix Snacks™</vt:lpstr>
      <vt:lpstr>Supplement your diet</vt:lpstr>
      <vt:lpstr>Greens™</vt:lpstr>
      <vt:lpstr>e-Shot™</vt:lpstr>
      <vt:lpstr>Nootropic Elixir </vt:lpstr>
      <vt:lpstr>Triotic</vt:lpstr>
      <vt:lpstr>Xango® Reserve</vt:lpstr>
      <vt:lpstr>Thermo GX™</vt:lpstr>
      <vt:lpstr>IsaMove™</vt:lpstr>
      <vt:lpstr>Natural Beauty</vt:lpstr>
      <vt:lpstr>Collagen Elixir™</vt:lpstr>
      <vt:lpstr>Celletoi™ Moisture Balancing Cleanser</vt:lpstr>
      <vt:lpstr>Celletoi™ Advanced Youth  Serum</vt:lpstr>
      <vt:lpstr>Celletoi™ Peptide Eye Cream</vt:lpstr>
      <vt:lpstr>Celletoi™ Firming Cashmere  Cream</vt:lpstr>
      <vt:lpstr>Energy and Performance</vt:lpstr>
      <vt:lpstr>AMPED™ Nitro</vt:lpstr>
      <vt:lpstr>AMPED™ Hydrate</vt:lpstr>
      <vt:lpstr>AMPED™ Post-Workout</vt:lpstr>
      <vt:lpstr>IsaPro®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Turnbull</dc:creator>
  <cp:lastModifiedBy>Ashleigh Turnbull</cp:lastModifiedBy>
  <cp:revision>1</cp:revision>
  <dcterms:created xsi:type="dcterms:W3CDTF">2022-11-04T14:51:34Z</dcterms:created>
  <dcterms:modified xsi:type="dcterms:W3CDTF">2022-11-04T14:51:34Z</dcterms:modified>
</cp:coreProperties>
</file>