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7199-14E4-125B-A390-C87B83552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6DE98-AF52-FA8F-D526-A2519598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3DEE-6759-BF8B-3BB6-F0380ED3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766F-A938-24C8-D6CE-7513F17B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64B2E-A038-F457-ACCC-6FC42E3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1518-FBE7-3F14-E4F3-B1C56621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97C2-6733-C48E-EC9D-81FF1928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03DC-2DFD-F02D-439B-0BA532F5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C51B-C8DD-63A4-4AFC-74E69E5B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6301-58C0-F750-33CA-82AD6F08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0D787-6214-8FAB-AF99-94434C087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E4E8C-0CD9-8DA2-DAE0-7B8BE66BE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84EA-CBF3-BB94-6EE2-D6CA500C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6FB5-E9C5-748F-7971-B0061A67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35E79-7EA0-D372-CEC2-34DB6E45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2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FD5B-1B3C-63EF-5880-B50737AF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A2A7E-B6EE-858A-4CE4-4FC26D50C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3C62-D959-1AC3-D37D-4BEE9001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D458-3DEB-7698-936A-9CB99546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B15A-7B55-9AC9-FA46-64C7A85D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112D-FE6A-1BCE-BB42-7C6E4B3D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F32B5-D7B6-2EDE-1773-329903D8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35A49-C445-24E9-48FA-1FAF7085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EF2FB-DB1A-1912-3E1C-D7011C0A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B5A0-CAE1-F0CB-7F4F-EBA89F3E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262E-3234-0616-B9A5-FF6604C9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2A32-5B88-226F-2CC3-1F3F49190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B29E-DC00-026F-A8EF-6B5E14772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1F04C-E873-0F98-7F15-99D95AD3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0000-049C-74AC-C5D0-9D69BE86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494CC-E5C3-7663-F501-97EE1C73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C1A-D0D4-0720-8D65-0C288D86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FA504-7720-E8AF-4864-02E05DAC6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C0999-66D9-4FB7-8B23-6B024AFC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4AEB1-3DAA-EDA8-DA8B-E38212CF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02DD8-FD86-8E8B-62BC-BDCB1780B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A69E2-45CB-A1AB-E228-605D036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BA9E6-F9D9-515F-F279-41054980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24B3F-AEF2-E40F-F1AA-5CEB1BF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CE53-A9E1-AE59-11E2-6A59DA45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03935-2361-79A8-0D73-FC36747B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50C7E-C7C6-4957-7301-478DCADD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39CEA-3A48-702D-03A7-59CB39C7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59989-33E5-F86F-E092-F1CFFBEB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1D2F8-82F4-7E46-5A9D-D458A5F6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320D-882F-EB53-2087-B8A5C672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A43F-BF31-F798-EA20-A4620C1E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1665-87DB-5983-E29B-CB3ECAE4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FBD2-7799-6DEF-A0E9-412F3FE6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1D4E2-8008-9BD5-AFA4-B833CA72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54791-A6E1-540C-E7B4-5A7AD0B0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42943-3E6D-6B35-A88D-6C157C2D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FDFC-35B3-8430-2D84-57ED4EC0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A02AE-539F-245F-2620-1022BE310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266A7-A5D8-52D0-9B60-125ABC08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34C16-FEF8-12F1-133A-6B8292FC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AAD36-C7D8-E2B2-7A9B-57A97256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726D5-0178-9EF1-0115-626B527C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406A0-BF0E-A6FB-0436-FB584AB5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B0947-FA8A-5B91-474D-C04597E4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56EA-0BF3-060D-66EE-9872CE55F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E7E9-B18C-5547-86EE-4DB5F60D812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C99C-85F5-CDA7-88A2-5508F5210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63F7-22F5-97AD-AA78-B0A25C108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D95E-EC5B-754A-89A8-A3D5A12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1746E8D-554E-E954-845F-A2CC8D18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" b="6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D797A2-9FA8-977B-8ACB-E40F1762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69320C7-445A-B33C-228D-BFE6C9E59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" b="10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7DE607C-4B95-C259-255A-ABA5D29B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" b="9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92FCA38-6A8A-997C-7FD3-B1B4A4318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E8190E-EF3B-86E9-EF58-3C24961EB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compact disk, electronics&#10;&#10;Description automatically generated">
            <a:extLst>
              <a:ext uri="{FF2B5EF4-FFF2-40B4-BE49-F238E27FC236}">
                <a16:creationId xmlns:a16="http://schemas.microsoft.com/office/drawing/2014/main" id="{09623EDF-CDB2-5574-4395-1297B4B3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CEBA9-7AEB-48A0-3882-6C7755A1E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4E9003-A01E-0051-D557-FB0EAC18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5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94DACF-7388-BA0E-AD58-EE20AE9E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F6DD8E-3D54-BDD4-DDA9-0B27737DA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FFC701-C6E9-CFC5-F01D-F7F132E8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E7D37C-CDD6-5AA1-CA71-DC2E4D51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1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Stewart</dc:creator>
  <cp:lastModifiedBy>Tanya Stewart</cp:lastModifiedBy>
  <cp:revision>1</cp:revision>
  <dcterms:created xsi:type="dcterms:W3CDTF">2023-05-03T04:05:00Z</dcterms:created>
  <dcterms:modified xsi:type="dcterms:W3CDTF">2023-05-03T04:07:56Z</dcterms:modified>
</cp:coreProperties>
</file>