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4"/>
  </p:normalViewPr>
  <p:slideViewPr>
    <p:cSldViewPr snapToGrid="0">
      <p:cViewPr varScale="1">
        <p:scale>
          <a:sx n="104" d="100"/>
          <a:sy n="104" d="100"/>
        </p:scale>
        <p:origin x="232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37199-14E4-125B-A390-C87B835526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66DE98-AF52-FA8F-D526-A2519598C4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303DEE-6759-BF8B-3BB6-F0380ED38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8E7E9-B18C-5547-86EE-4DB5F60D812D}" type="datetimeFigureOut">
              <a:rPr lang="en-US" smtClean="0"/>
              <a:t>5/3/23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21766F-A938-24C8-D6CE-7513F17BB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64B2E-A038-F457-ACCC-6FC42E322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D95E-EC5B-754A-89A8-A3D5A1221E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852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D1518-FBE7-3F14-E4F3-B1C56621C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B697C2-6733-C48E-EC9D-81FF19289A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D03DC-2DFD-F02D-439B-0BA532F51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8E7E9-B18C-5547-86EE-4DB5F60D812D}" type="datetimeFigureOut">
              <a:rPr lang="en-US" smtClean="0"/>
              <a:t>5/3/23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9AC51B-C8DD-63A4-4AFC-74E69E5B7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866301-58C0-F750-33CA-82AD6F08F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D95E-EC5B-754A-89A8-A3D5A1221E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436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C0D787-6214-8FAB-AF99-94434C0870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8E4E8C-0CD9-8DA2-DAE0-7B8BE66BEE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2484EA-CBF3-BB94-6EE2-D6CA500C8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8E7E9-B18C-5547-86EE-4DB5F60D812D}" type="datetimeFigureOut">
              <a:rPr lang="en-US" smtClean="0"/>
              <a:t>5/3/23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BB6FB5-E9C5-748F-7971-B0061A678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735E79-7EA0-D372-CEC2-34DB6E455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D95E-EC5B-754A-89A8-A3D5A1221E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528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FFD5B-1B3C-63EF-5880-B50737AFF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5A2A7E-B6EE-858A-4CE4-4FC26D50CF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5E3C62-D959-1AC3-D37D-4BEE9001D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8E7E9-B18C-5547-86EE-4DB5F60D812D}" type="datetimeFigureOut">
              <a:rPr lang="en-US" smtClean="0"/>
              <a:t>5/3/23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6BD458-3DEB-7698-936A-9CB995466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85B15A-7B55-9AC9-FA46-64C7A85DE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D95E-EC5B-754A-89A8-A3D5A1221E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043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2112D-FE6A-1BCE-BB42-7C6E4B3D3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CF32B5-D7B6-2EDE-1773-329903D8B2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A35A49-C445-24E9-48FA-1FAF70851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8E7E9-B18C-5547-86EE-4DB5F60D812D}" type="datetimeFigureOut">
              <a:rPr lang="en-US" smtClean="0"/>
              <a:t>5/3/23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2EF2FB-DB1A-1912-3E1C-D7011C0AA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74B5A0-CAE1-F0CB-7F4F-EBA89F3E0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D95E-EC5B-754A-89A8-A3D5A1221E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515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DC262E-3234-0616-B9A5-FF6604C99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6E2A32-5B88-226F-2CC3-1F3F491904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B9B29E-DC00-026F-A8EF-6B5E147728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21F04C-E873-0F98-7F15-99D95AD3B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8E7E9-B18C-5547-86EE-4DB5F60D812D}" type="datetimeFigureOut">
              <a:rPr lang="en-US" smtClean="0"/>
              <a:t>5/3/23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710000-049C-74AC-C5D0-9D69BE860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4494CC-E5C3-7663-F501-97EE1C73C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D95E-EC5B-754A-89A8-A3D5A1221E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502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AAC1A-D0D4-0720-8D65-0C288D86B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FA504-7720-E8AF-4864-02E05DAC6F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9C0999-66D9-4FB7-8B23-6B024AFC57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04AEB1-3DAA-EDA8-DA8B-E38212CF95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E02DD8-FD86-8E8B-62BC-BDCB1780B4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4DA69E2-45CB-A1AB-E228-605D036B5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8E7E9-B18C-5547-86EE-4DB5F60D812D}" type="datetimeFigureOut">
              <a:rPr lang="en-US" smtClean="0"/>
              <a:t>5/3/23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5BA9E6-F9D9-515F-F279-41054980C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A24B3F-AEF2-E40F-F1AA-5CEB1BFFB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D95E-EC5B-754A-89A8-A3D5A1221E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172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8CE53-A9E1-AE59-11E2-6A59DA45C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503935-2361-79A8-0D73-FC36747BE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8E7E9-B18C-5547-86EE-4DB5F60D812D}" type="datetimeFigureOut">
              <a:rPr lang="en-US" smtClean="0"/>
              <a:t>5/3/23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F50C7E-C7C6-4957-7301-478DCADD5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939CEA-3A48-702D-03A7-59CB39C74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D95E-EC5B-754A-89A8-A3D5A1221E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271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E59989-33E5-F86F-E092-F1CFFBEB4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8E7E9-B18C-5547-86EE-4DB5F60D812D}" type="datetimeFigureOut">
              <a:rPr lang="en-US" smtClean="0"/>
              <a:t>5/3/23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41D2F8-82F4-7E46-5A9D-D458A5F6F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61320D-882F-EB53-2087-B8A5C672F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D95E-EC5B-754A-89A8-A3D5A1221E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880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6A43F-BF31-F798-EA20-A4620C1E1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81665-87DB-5983-E29B-CB3ECAE40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49FBD2-7799-6DEF-A0E9-412F3FE6F2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41D4E2-8008-9BD5-AFA4-B833CA72E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8E7E9-B18C-5547-86EE-4DB5F60D812D}" type="datetimeFigureOut">
              <a:rPr lang="en-US" smtClean="0"/>
              <a:t>5/3/23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C54791-A6E1-540C-E7B4-5A7AD0B0B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542943-3E6D-6B35-A88D-6C157C2D7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D95E-EC5B-754A-89A8-A3D5A1221E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181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7FDFC-35B3-8430-2D84-57ED4EC0D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4A02AE-539F-245F-2620-1022BE310B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D266A7-A5D8-52D0-9B60-125ABC0823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134C16-FEF8-12F1-133A-6B8292FC9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8E7E9-B18C-5547-86EE-4DB5F60D812D}" type="datetimeFigureOut">
              <a:rPr lang="en-US" smtClean="0"/>
              <a:t>5/3/23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CAAD36-C7D8-E2B2-7A9B-57A97256D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1726D5-0178-9EF1-0115-626B527C0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D95E-EC5B-754A-89A8-A3D5A1221E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992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2406A0-BF0E-A6FB-0436-FB584AB55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1B0947-FA8A-5B91-474D-C04597E4B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856EA-0BF3-060D-66EE-9872CE55FE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28E7E9-B18C-5547-86EE-4DB5F60D812D}" type="datetimeFigureOut">
              <a:rPr lang="en-US" smtClean="0"/>
              <a:t>5/3/23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BAC99C-85F5-CDA7-88A2-5508F5210B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E563F7-22F5-97AD-AA78-B0A25C1089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6AD95E-EC5B-754A-89A8-A3D5A1221E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859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61746E8D-554E-E954-845F-A2CC8D1842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85" b="68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196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7D797A2-9FA8-977B-8ACB-E40F17627B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76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7816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D69320C7-445A-B33C-228D-BFE6C9E59F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61" b="100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8011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E7DE607C-4B95-C259-255A-ABA5D29B33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6" b="97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1437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Qr code&#10;&#10;Description automatically generated">
            <a:extLst>
              <a:ext uri="{FF2B5EF4-FFF2-40B4-BE49-F238E27FC236}">
                <a16:creationId xmlns:a16="http://schemas.microsoft.com/office/drawing/2014/main" id="{A92FCA38-6A8A-997C-7FD3-B1B4A43187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76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564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2FE8190E-EF3B-86E9-EF58-3C24961EB8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76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166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text, compact disk, electronics&#10;&#10;Description automatically generated">
            <a:extLst>
              <a:ext uri="{FF2B5EF4-FFF2-40B4-BE49-F238E27FC236}">
                <a16:creationId xmlns:a16="http://schemas.microsoft.com/office/drawing/2014/main" id="{09623EDF-CDB2-5574-4395-1297B4B379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76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864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EAECEBA9-7AEB-48A0-3882-6C7755A1EF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76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316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BD4E9003-A01E-0051-D557-FB0EAC181C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76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753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AB94DACF-7388-BA0E-AD58-EE20AE9E39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76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059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92F6DD8E-3D54-BDD4-DDA9-0B27737DA7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76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606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61FFC701-C6E9-CFC5-F01D-F7F132E8E8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6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945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8E7D37C-CDD6-5AA1-CA71-DC2E4D5197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76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5174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Macintosh PowerPoint</Application>
  <PresentationFormat>Widescreen</PresentationFormat>
  <Paragraphs>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Tanya Stewart</dc:creator>
  <cp:lastModifiedBy>Tanya Stewart</cp:lastModifiedBy>
  <cp:revision>1</cp:revision>
  <dcterms:created xsi:type="dcterms:W3CDTF">2023-05-03T04:05:00Z</dcterms:created>
  <dcterms:modified xsi:type="dcterms:W3CDTF">2023-05-03T04:07:56Z</dcterms:modified>
</cp:coreProperties>
</file>