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1" r:id="rId5"/>
  </p:sldMasterIdLst>
  <p:notesMasterIdLst>
    <p:notesMasterId r:id="rId47"/>
  </p:notesMasterIdLst>
  <p:sldIdLst>
    <p:sldId id="256" r:id="rId6"/>
    <p:sldId id="257" r:id="rId7"/>
    <p:sldId id="388" r:id="rId8"/>
    <p:sldId id="338"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407" r:id="rId22"/>
    <p:sldId id="272" r:id="rId23"/>
    <p:sldId id="406" r:id="rId24"/>
    <p:sldId id="273" r:id="rId25"/>
    <p:sldId id="274" r:id="rId26"/>
    <p:sldId id="275" r:id="rId27"/>
    <p:sldId id="276" r:id="rId28"/>
    <p:sldId id="402" r:id="rId29"/>
    <p:sldId id="278" r:id="rId30"/>
    <p:sldId id="279" r:id="rId31"/>
    <p:sldId id="280" r:id="rId32"/>
    <p:sldId id="281" r:id="rId33"/>
    <p:sldId id="403" r:id="rId34"/>
    <p:sldId id="404" r:id="rId35"/>
    <p:sldId id="258" r:id="rId36"/>
    <p:sldId id="405" r:id="rId37"/>
    <p:sldId id="283" r:id="rId38"/>
    <p:sldId id="284" r:id="rId39"/>
    <p:sldId id="285" r:id="rId40"/>
    <p:sldId id="286" r:id="rId41"/>
    <p:sldId id="287" r:id="rId42"/>
    <p:sldId id="288" r:id="rId43"/>
    <p:sldId id="289" r:id="rId44"/>
    <p:sldId id="292" r:id="rId45"/>
    <p:sldId id="293"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8D199D3-7304-480F-8253-843EF87E8207}" v="7" dt="2025-09-16T09:59:42.37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1" d="100"/>
          <a:sy n="101" d="100"/>
        </p:scale>
        <p:origin x="876"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microsoft.com/office/2015/10/relationships/revisionInfo" Target="revisionInfo.xml"/><Relationship Id="rId5" Type="http://schemas.openxmlformats.org/officeDocument/2006/relationships/slideMaster" Target="slideMasters/slideMaster2.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mina Peralta" userId="38f49703-3c39-44a5-9b6f-80a5b88b294a" providerId="ADAL" clId="{B520EF89-6336-4E9F-B28C-5881031D4AE8}"/>
    <pc:docChg chg="custSel addSld modSld">
      <pc:chgData name="Romina Peralta" userId="38f49703-3c39-44a5-9b6f-80a5b88b294a" providerId="ADAL" clId="{B520EF89-6336-4E9F-B28C-5881031D4AE8}" dt="2025-09-16T09:59:42.896" v="28" actId="962"/>
      <pc:docMkLst>
        <pc:docMk/>
      </pc:docMkLst>
      <pc:sldChg chg="addSp delSp modSp mod">
        <pc:chgData name="Romina Peralta" userId="38f49703-3c39-44a5-9b6f-80a5b88b294a" providerId="ADAL" clId="{B520EF89-6336-4E9F-B28C-5881031D4AE8}" dt="2025-09-16T09:58:24.393" v="3" actId="962"/>
        <pc:sldMkLst>
          <pc:docMk/>
          <pc:sldMk cId="1066124603" sldId="265"/>
        </pc:sldMkLst>
        <pc:picChg chg="del">
          <ac:chgData name="Romina Peralta" userId="38f49703-3c39-44a5-9b6f-80a5b88b294a" providerId="ADAL" clId="{B520EF89-6336-4E9F-B28C-5881031D4AE8}" dt="2025-09-16T09:58:13.219" v="0" actId="478"/>
          <ac:picMkLst>
            <pc:docMk/>
            <pc:sldMk cId="1066124603" sldId="265"/>
            <ac:picMk id="2" creationId="{E86DB2CC-8266-F6B6-CBD1-1F692A3FA979}"/>
          </ac:picMkLst>
        </pc:picChg>
        <pc:picChg chg="add mod">
          <ac:chgData name="Romina Peralta" userId="38f49703-3c39-44a5-9b6f-80a5b88b294a" providerId="ADAL" clId="{B520EF89-6336-4E9F-B28C-5881031D4AE8}" dt="2025-09-16T09:58:24.393" v="3" actId="962"/>
          <ac:picMkLst>
            <pc:docMk/>
            <pc:sldMk cId="1066124603" sldId="265"/>
            <ac:picMk id="4" creationId="{68D36AE0-65F6-8166-6560-3D8A52046C79}"/>
          </ac:picMkLst>
        </pc:picChg>
      </pc:sldChg>
      <pc:sldChg chg="addSp delSp modSp mod">
        <pc:chgData name="Romina Peralta" userId="38f49703-3c39-44a5-9b6f-80a5b88b294a" providerId="ADAL" clId="{B520EF89-6336-4E9F-B28C-5881031D4AE8}" dt="2025-09-16T09:58:31.112" v="7" actId="962"/>
        <pc:sldMkLst>
          <pc:docMk/>
          <pc:sldMk cId="2056414919" sldId="269"/>
        </pc:sldMkLst>
        <pc:picChg chg="add mod">
          <ac:chgData name="Romina Peralta" userId="38f49703-3c39-44a5-9b6f-80a5b88b294a" providerId="ADAL" clId="{B520EF89-6336-4E9F-B28C-5881031D4AE8}" dt="2025-09-16T09:58:31.112" v="7" actId="962"/>
          <ac:picMkLst>
            <pc:docMk/>
            <pc:sldMk cId="2056414919" sldId="269"/>
            <ac:picMk id="3" creationId="{8AF67782-3F73-DC18-5819-36636E9F56EB}"/>
          </ac:picMkLst>
        </pc:picChg>
        <pc:picChg chg="del">
          <ac:chgData name="Romina Peralta" userId="38f49703-3c39-44a5-9b6f-80a5b88b294a" providerId="ADAL" clId="{B520EF89-6336-4E9F-B28C-5881031D4AE8}" dt="2025-09-16T09:58:27.192" v="4" actId="478"/>
          <ac:picMkLst>
            <pc:docMk/>
            <pc:sldMk cId="2056414919" sldId="269"/>
            <ac:picMk id="4" creationId="{CEC9A17C-4BE9-183E-F54F-47CD1E5F92F2}"/>
          </ac:picMkLst>
        </pc:picChg>
      </pc:sldChg>
      <pc:sldChg chg="addSp delSp modSp mod">
        <pc:chgData name="Romina Peralta" userId="38f49703-3c39-44a5-9b6f-80a5b88b294a" providerId="ADAL" clId="{B520EF89-6336-4E9F-B28C-5881031D4AE8}" dt="2025-09-16T09:58:46.376" v="16" actId="962"/>
        <pc:sldMkLst>
          <pc:docMk/>
          <pc:sldMk cId="3714077777" sldId="274"/>
        </pc:sldMkLst>
        <pc:picChg chg="add mod">
          <ac:chgData name="Romina Peralta" userId="38f49703-3c39-44a5-9b6f-80a5b88b294a" providerId="ADAL" clId="{B520EF89-6336-4E9F-B28C-5881031D4AE8}" dt="2025-09-16T09:58:46.376" v="16" actId="962"/>
          <ac:picMkLst>
            <pc:docMk/>
            <pc:sldMk cId="3714077777" sldId="274"/>
            <ac:picMk id="3" creationId="{C1E75AD3-E445-0B8C-BCFC-9A027345DA58}"/>
          </ac:picMkLst>
        </pc:picChg>
        <pc:picChg chg="del">
          <ac:chgData name="Romina Peralta" userId="38f49703-3c39-44a5-9b6f-80a5b88b294a" providerId="ADAL" clId="{B520EF89-6336-4E9F-B28C-5881031D4AE8}" dt="2025-09-16T09:58:43.562" v="13" actId="478"/>
          <ac:picMkLst>
            <pc:docMk/>
            <pc:sldMk cId="3714077777" sldId="274"/>
            <ac:picMk id="4" creationId="{B256F582-24DD-B245-B201-07215A67ED8F}"/>
          </ac:picMkLst>
        </pc:picChg>
      </pc:sldChg>
      <pc:sldChg chg="addSp delSp modSp mod">
        <pc:chgData name="Romina Peralta" userId="38f49703-3c39-44a5-9b6f-80a5b88b294a" providerId="ADAL" clId="{B520EF89-6336-4E9F-B28C-5881031D4AE8}" dt="2025-09-16T09:58:55.502" v="20" actId="962"/>
        <pc:sldMkLst>
          <pc:docMk/>
          <pc:sldMk cId="733132413" sldId="284"/>
        </pc:sldMkLst>
        <pc:picChg chg="del">
          <ac:chgData name="Romina Peralta" userId="38f49703-3c39-44a5-9b6f-80a5b88b294a" providerId="ADAL" clId="{B520EF89-6336-4E9F-B28C-5881031D4AE8}" dt="2025-09-16T09:58:53.171" v="17" actId="478"/>
          <ac:picMkLst>
            <pc:docMk/>
            <pc:sldMk cId="733132413" sldId="284"/>
            <ac:picMk id="3" creationId="{038C4A0A-C92D-CB99-1BBA-E73FA68FED87}"/>
          </ac:picMkLst>
        </pc:picChg>
        <pc:picChg chg="add mod">
          <ac:chgData name="Romina Peralta" userId="38f49703-3c39-44a5-9b6f-80a5b88b294a" providerId="ADAL" clId="{B520EF89-6336-4E9F-B28C-5881031D4AE8}" dt="2025-09-16T09:58:55.502" v="20" actId="962"/>
          <ac:picMkLst>
            <pc:docMk/>
            <pc:sldMk cId="733132413" sldId="284"/>
            <ac:picMk id="4" creationId="{BB1EDF20-E73A-F90A-B9D5-8139BCBBEE87}"/>
          </ac:picMkLst>
        </pc:picChg>
      </pc:sldChg>
      <pc:sldChg chg="addSp delSp modSp mod">
        <pc:chgData name="Romina Peralta" userId="38f49703-3c39-44a5-9b6f-80a5b88b294a" providerId="ADAL" clId="{B520EF89-6336-4E9F-B28C-5881031D4AE8}" dt="2025-09-16T09:59:37.604" v="24" actId="962"/>
        <pc:sldMkLst>
          <pc:docMk/>
          <pc:sldMk cId="2736290530" sldId="286"/>
        </pc:sldMkLst>
        <pc:picChg chg="add mod">
          <ac:chgData name="Romina Peralta" userId="38f49703-3c39-44a5-9b6f-80a5b88b294a" providerId="ADAL" clId="{B520EF89-6336-4E9F-B28C-5881031D4AE8}" dt="2025-09-16T09:59:37.604" v="24" actId="962"/>
          <ac:picMkLst>
            <pc:docMk/>
            <pc:sldMk cId="2736290530" sldId="286"/>
            <ac:picMk id="3" creationId="{C750B886-DF67-1425-67D9-BD016CC08CE1}"/>
          </ac:picMkLst>
        </pc:picChg>
        <pc:picChg chg="del">
          <ac:chgData name="Romina Peralta" userId="38f49703-3c39-44a5-9b6f-80a5b88b294a" providerId="ADAL" clId="{B520EF89-6336-4E9F-B28C-5881031D4AE8}" dt="2025-09-16T09:59:34.578" v="21" actId="478"/>
          <ac:picMkLst>
            <pc:docMk/>
            <pc:sldMk cId="2736290530" sldId="286"/>
            <ac:picMk id="4" creationId="{C0BC2E58-3936-765F-7C4B-73692E0B0B17}"/>
          </ac:picMkLst>
        </pc:picChg>
      </pc:sldChg>
      <pc:sldChg chg="addSp delSp modSp mod">
        <pc:chgData name="Romina Peralta" userId="38f49703-3c39-44a5-9b6f-80a5b88b294a" providerId="ADAL" clId="{B520EF89-6336-4E9F-B28C-5881031D4AE8}" dt="2025-09-16T09:59:42.896" v="28" actId="962"/>
        <pc:sldMkLst>
          <pc:docMk/>
          <pc:sldMk cId="675041078" sldId="293"/>
        </pc:sldMkLst>
        <pc:picChg chg="add mod">
          <ac:chgData name="Romina Peralta" userId="38f49703-3c39-44a5-9b6f-80a5b88b294a" providerId="ADAL" clId="{B520EF89-6336-4E9F-B28C-5881031D4AE8}" dt="2025-09-16T09:59:42.896" v="28" actId="962"/>
          <ac:picMkLst>
            <pc:docMk/>
            <pc:sldMk cId="675041078" sldId="293"/>
            <ac:picMk id="3" creationId="{2B023713-BF89-FAEF-CD4D-C29E67C0AFD1}"/>
          </ac:picMkLst>
        </pc:picChg>
        <pc:picChg chg="del">
          <ac:chgData name="Romina Peralta" userId="38f49703-3c39-44a5-9b6f-80a5b88b294a" providerId="ADAL" clId="{B520EF89-6336-4E9F-B28C-5881031D4AE8}" dt="2025-09-16T09:59:39.962" v="25" actId="478"/>
          <ac:picMkLst>
            <pc:docMk/>
            <pc:sldMk cId="675041078" sldId="293"/>
            <ac:picMk id="6" creationId="{B4DB8889-6D64-52E4-803D-333435C6A448}"/>
          </ac:picMkLst>
        </pc:picChg>
      </pc:sldChg>
      <pc:sldChg chg="addSp delSp modSp new mod">
        <pc:chgData name="Romina Peralta" userId="38f49703-3c39-44a5-9b6f-80a5b88b294a" providerId="ADAL" clId="{B520EF89-6336-4E9F-B28C-5881031D4AE8}" dt="2025-09-16T09:58:39.756" v="12" actId="962"/>
        <pc:sldMkLst>
          <pc:docMk/>
          <pc:sldMk cId="801059007" sldId="407"/>
        </pc:sldMkLst>
        <pc:spChg chg="del">
          <ac:chgData name="Romina Peralta" userId="38f49703-3c39-44a5-9b6f-80a5b88b294a" providerId="ADAL" clId="{B520EF89-6336-4E9F-B28C-5881031D4AE8}" dt="2025-09-16T09:58:36.722" v="9" actId="478"/>
          <ac:spMkLst>
            <pc:docMk/>
            <pc:sldMk cId="801059007" sldId="407"/>
            <ac:spMk id="2" creationId="{67DF0097-A973-77C4-0793-E7A7674FD83E}"/>
          </ac:spMkLst>
        </pc:spChg>
        <pc:spChg chg="del">
          <ac:chgData name="Romina Peralta" userId="38f49703-3c39-44a5-9b6f-80a5b88b294a" providerId="ADAL" clId="{B520EF89-6336-4E9F-B28C-5881031D4AE8}" dt="2025-09-16T09:58:36.722" v="9" actId="478"/>
          <ac:spMkLst>
            <pc:docMk/>
            <pc:sldMk cId="801059007" sldId="407"/>
            <ac:spMk id="3" creationId="{9B9DFCCB-6FA9-9BE5-EB13-D02472A1D75A}"/>
          </ac:spMkLst>
        </pc:spChg>
        <pc:picChg chg="add mod">
          <ac:chgData name="Romina Peralta" userId="38f49703-3c39-44a5-9b6f-80a5b88b294a" providerId="ADAL" clId="{B520EF89-6336-4E9F-B28C-5881031D4AE8}" dt="2025-09-16T09:58:39.756" v="12" actId="962"/>
          <ac:picMkLst>
            <pc:docMk/>
            <pc:sldMk cId="801059007" sldId="407"/>
            <ac:picMk id="5" creationId="{1C40C4D0-606C-7814-7129-B05A91A5B8AE}"/>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98EC83-A612-4DA1-A481-7583CFC91DAE}" type="datetimeFigureOut">
              <a:rPr lang="en-GB" smtClean="0"/>
              <a:t>16/09/2025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5DF4D82-3F52-4273-B505-81DDCD17FAF8}" type="slidenum">
              <a:rPr lang="en-GB" smtClean="0"/>
              <a:t>‹#›</a:t>
            </a:fld>
            <a:endParaRPr lang="en-GB"/>
          </a:p>
        </p:txBody>
      </p:sp>
    </p:spTree>
    <p:extLst>
      <p:ext uri="{BB962C8B-B14F-4D97-AF65-F5344CB8AC3E}">
        <p14:creationId xmlns:p14="http://schemas.microsoft.com/office/powerpoint/2010/main" val="9391206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B664127-C6F5-A641-A4ED-9495C383BCA3}" type="slidenum">
              <a:rPr lang="en-US" smtClean="0"/>
              <a:t>31</a:t>
            </a:fld>
            <a:endParaRPr lang="en-US"/>
          </a:p>
        </p:txBody>
      </p:sp>
    </p:spTree>
    <p:extLst>
      <p:ext uri="{BB962C8B-B14F-4D97-AF65-F5344CB8AC3E}">
        <p14:creationId xmlns:p14="http://schemas.microsoft.com/office/powerpoint/2010/main" val="14460491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US" dirty="0"/>
            </a:br>
            <a:endParaRPr lang="en-US" dirty="0"/>
          </a:p>
        </p:txBody>
      </p:sp>
      <p:sp>
        <p:nvSpPr>
          <p:cNvPr id="4" name="Slide Number Placeholder 3"/>
          <p:cNvSpPr>
            <a:spLocks noGrp="1"/>
          </p:cNvSpPr>
          <p:nvPr>
            <p:ph type="sldNum" sz="quarter" idx="5"/>
          </p:nvPr>
        </p:nvSpPr>
        <p:spPr/>
        <p:txBody>
          <a:bodyPr/>
          <a:lstStyle/>
          <a:p>
            <a:fld id="{2B664127-C6F5-A641-A4ED-9495C383BCA3}" type="slidenum">
              <a:rPr lang="en-US" smtClean="0"/>
              <a:t>32</a:t>
            </a:fld>
            <a:endParaRPr lang="en-US"/>
          </a:p>
        </p:txBody>
      </p:sp>
    </p:spTree>
    <p:extLst>
      <p:ext uri="{BB962C8B-B14F-4D97-AF65-F5344CB8AC3E}">
        <p14:creationId xmlns:p14="http://schemas.microsoft.com/office/powerpoint/2010/main" val="29408080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5.jpe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2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7.pn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9.emf"/><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9.emf"/><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png"/><Relationship Id="rId1" Type="http://schemas.openxmlformats.org/officeDocument/2006/relationships/slideMaster" Target="../slideMasters/slideMaster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28.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698730-F088-B89B-2D15-6E13AFF81A8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A2AA0414-453F-7A84-34AA-AAA52916043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11621F2A-37CD-67C0-C366-D71F811D44EA}"/>
              </a:ext>
            </a:extLst>
          </p:cNvPr>
          <p:cNvSpPr>
            <a:spLocks noGrp="1"/>
          </p:cNvSpPr>
          <p:nvPr>
            <p:ph type="dt" sz="half" idx="10"/>
          </p:nvPr>
        </p:nvSpPr>
        <p:spPr/>
        <p:txBody>
          <a:bodyPr/>
          <a:lstStyle/>
          <a:p>
            <a:fld id="{FD036CCE-3E92-4DF6-98D2-EDA7B03791A3}" type="datetimeFigureOut">
              <a:rPr lang="en-GB" smtClean="0"/>
              <a:t>16/09/2025</a:t>
            </a:fld>
            <a:endParaRPr lang="en-GB"/>
          </a:p>
        </p:txBody>
      </p:sp>
      <p:sp>
        <p:nvSpPr>
          <p:cNvPr id="5" name="Footer Placeholder 4">
            <a:extLst>
              <a:ext uri="{FF2B5EF4-FFF2-40B4-BE49-F238E27FC236}">
                <a16:creationId xmlns:a16="http://schemas.microsoft.com/office/drawing/2014/main" id="{46E7FA1F-C32D-2A44-2E9E-092CE83A92D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C6B6277-4C4B-C3AC-ACFD-B3055BFAC888}"/>
              </a:ext>
            </a:extLst>
          </p:cNvPr>
          <p:cNvSpPr>
            <a:spLocks noGrp="1"/>
          </p:cNvSpPr>
          <p:nvPr>
            <p:ph type="sldNum" sz="quarter" idx="12"/>
          </p:nvPr>
        </p:nvSpPr>
        <p:spPr/>
        <p:txBody>
          <a:bodyPr/>
          <a:lstStyle/>
          <a:p>
            <a:fld id="{F790C7C3-4802-4AE9-BC1F-FBD20D4A484C}" type="slidenum">
              <a:rPr lang="en-GB" smtClean="0"/>
              <a:t>‹#›</a:t>
            </a:fld>
            <a:endParaRPr lang="en-GB"/>
          </a:p>
        </p:txBody>
      </p:sp>
    </p:spTree>
    <p:extLst>
      <p:ext uri="{BB962C8B-B14F-4D97-AF65-F5344CB8AC3E}">
        <p14:creationId xmlns:p14="http://schemas.microsoft.com/office/powerpoint/2010/main" val="11227931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54A031-71F5-B742-F7E8-AE4F262DB25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26EEF39-6FCB-6F39-CB8D-4F3A7B91DF0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CC31295-98DC-4E3C-E606-81ADEC607924}"/>
              </a:ext>
            </a:extLst>
          </p:cNvPr>
          <p:cNvSpPr>
            <a:spLocks noGrp="1"/>
          </p:cNvSpPr>
          <p:nvPr>
            <p:ph type="dt" sz="half" idx="10"/>
          </p:nvPr>
        </p:nvSpPr>
        <p:spPr/>
        <p:txBody>
          <a:bodyPr/>
          <a:lstStyle/>
          <a:p>
            <a:fld id="{FD036CCE-3E92-4DF6-98D2-EDA7B03791A3}" type="datetimeFigureOut">
              <a:rPr lang="en-GB" smtClean="0"/>
              <a:t>16/09/2025</a:t>
            </a:fld>
            <a:endParaRPr lang="en-GB"/>
          </a:p>
        </p:txBody>
      </p:sp>
      <p:sp>
        <p:nvSpPr>
          <p:cNvPr id="5" name="Footer Placeholder 4">
            <a:extLst>
              <a:ext uri="{FF2B5EF4-FFF2-40B4-BE49-F238E27FC236}">
                <a16:creationId xmlns:a16="http://schemas.microsoft.com/office/drawing/2014/main" id="{47133883-15D9-0CB0-752F-B259F141A3D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B8FB213-8D4A-DFBD-597E-0F21C4D54DBC}"/>
              </a:ext>
            </a:extLst>
          </p:cNvPr>
          <p:cNvSpPr>
            <a:spLocks noGrp="1"/>
          </p:cNvSpPr>
          <p:nvPr>
            <p:ph type="sldNum" sz="quarter" idx="12"/>
          </p:nvPr>
        </p:nvSpPr>
        <p:spPr/>
        <p:txBody>
          <a:bodyPr/>
          <a:lstStyle/>
          <a:p>
            <a:fld id="{F790C7C3-4802-4AE9-BC1F-FBD20D4A484C}" type="slidenum">
              <a:rPr lang="en-GB" smtClean="0"/>
              <a:t>‹#›</a:t>
            </a:fld>
            <a:endParaRPr lang="en-GB"/>
          </a:p>
        </p:txBody>
      </p:sp>
    </p:spTree>
    <p:extLst>
      <p:ext uri="{BB962C8B-B14F-4D97-AF65-F5344CB8AC3E}">
        <p14:creationId xmlns:p14="http://schemas.microsoft.com/office/powerpoint/2010/main" val="18868572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9C710D1-7B71-411B-231C-69E67129A91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DF80A2B-CEB0-0C6B-D0C1-E490B710519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C253807-EFAB-A424-B259-487311719888}"/>
              </a:ext>
            </a:extLst>
          </p:cNvPr>
          <p:cNvSpPr>
            <a:spLocks noGrp="1"/>
          </p:cNvSpPr>
          <p:nvPr>
            <p:ph type="dt" sz="half" idx="10"/>
          </p:nvPr>
        </p:nvSpPr>
        <p:spPr/>
        <p:txBody>
          <a:bodyPr/>
          <a:lstStyle/>
          <a:p>
            <a:fld id="{FD036CCE-3E92-4DF6-98D2-EDA7B03791A3}" type="datetimeFigureOut">
              <a:rPr lang="en-GB" smtClean="0"/>
              <a:t>16/09/2025</a:t>
            </a:fld>
            <a:endParaRPr lang="en-GB"/>
          </a:p>
        </p:txBody>
      </p:sp>
      <p:sp>
        <p:nvSpPr>
          <p:cNvPr id="5" name="Footer Placeholder 4">
            <a:extLst>
              <a:ext uri="{FF2B5EF4-FFF2-40B4-BE49-F238E27FC236}">
                <a16:creationId xmlns:a16="http://schemas.microsoft.com/office/drawing/2014/main" id="{4E0E236F-7793-1817-FEE5-BFEC7BE94CB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4E6261E-C921-2802-9349-AB75D0607B15}"/>
              </a:ext>
            </a:extLst>
          </p:cNvPr>
          <p:cNvSpPr>
            <a:spLocks noGrp="1"/>
          </p:cNvSpPr>
          <p:nvPr>
            <p:ph type="sldNum" sz="quarter" idx="12"/>
          </p:nvPr>
        </p:nvSpPr>
        <p:spPr/>
        <p:txBody>
          <a:bodyPr/>
          <a:lstStyle/>
          <a:p>
            <a:fld id="{F790C7C3-4802-4AE9-BC1F-FBD20D4A484C}" type="slidenum">
              <a:rPr lang="en-GB" smtClean="0"/>
              <a:t>‹#›</a:t>
            </a:fld>
            <a:endParaRPr lang="en-GB"/>
          </a:p>
        </p:txBody>
      </p:sp>
    </p:spTree>
    <p:extLst>
      <p:ext uri="{BB962C8B-B14F-4D97-AF65-F5344CB8AC3E}">
        <p14:creationId xmlns:p14="http://schemas.microsoft.com/office/powerpoint/2010/main" val="12758331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Meet the Team">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57472FB-38D7-1F40-A644-5E702898AD98}"/>
              </a:ext>
            </a:extLst>
          </p:cNvPr>
          <p:cNvSpPr>
            <a:spLocks noGrp="1"/>
          </p:cNvSpPr>
          <p:nvPr>
            <p:ph type="sldNum" sz="quarter" idx="12"/>
          </p:nvPr>
        </p:nvSpPr>
        <p:spPr/>
        <p:txBody>
          <a:bodyPr/>
          <a:lstStyle>
            <a:lvl1pPr>
              <a:defRPr>
                <a:solidFill>
                  <a:schemeClr val="accent4"/>
                </a:solidFill>
              </a:defRPr>
            </a:lvl1pPr>
          </a:lstStyle>
          <a:p>
            <a:fld id="{B6241DC6-097B-284E-8993-BBC1FC48FE7C}" type="slidenum">
              <a:rPr lang="en-US" smtClean="0"/>
              <a:pPr/>
              <a:t>‹#›</a:t>
            </a:fld>
            <a:endParaRPr lang="en-US"/>
          </a:p>
        </p:txBody>
      </p:sp>
      <p:sp>
        <p:nvSpPr>
          <p:cNvPr id="6" name="Picture Placeholder 10">
            <a:extLst>
              <a:ext uri="{FF2B5EF4-FFF2-40B4-BE49-F238E27FC236}">
                <a16:creationId xmlns:a16="http://schemas.microsoft.com/office/drawing/2014/main" id="{BF51EFD7-BDB0-C44A-95E3-E5970520F04C}"/>
              </a:ext>
            </a:extLst>
          </p:cNvPr>
          <p:cNvSpPr>
            <a:spLocks noGrp="1"/>
          </p:cNvSpPr>
          <p:nvPr>
            <p:ph type="pic" sz="quarter" idx="13"/>
          </p:nvPr>
        </p:nvSpPr>
        <p:spPr>
          <a:xfrm>
            <a:off x="301752" y="344712"/>
            <a:ext cx="2103120" cy="2363852"/>
          </a:xfrm>
        </p:spPr>
        <p:txBody>
          <a:bodyPr anchor="ctr">
            <a:normAutofit/>
          </a:bodyPr>
          <a:lstStyle>
            <a:lvl1pPr marL="0" indent="0" algn="ctr">
              <a:buNone/>
              <a:defRPr sz="1600"/>
            </a:lvl1pPr>
          </a:lstStyle>
          <a:p>
            <a:endParaRPr lang="en-US"/>
          </a:p>
        </p:txBody>
      </p:sp>
      <p:sp>
        <p:nvSpPr>
          <p:cNvPr id="7" name="Picture Placeholder 10">
            <a:extLst>
              <a:ext uri="{FF2B5EF4-FFF2-40B4-BE49-F238E27FC236}">
                <a16:creationId xmlns:a16="http://schemas.microsoft.com/office/drawing/2014/main" id="{82EF1F6B-62CD-8D4C-A27B-CD3C36F62C72}"/>
              </a:ext>
            </a:extLst>
          </p:cNvPr>
          <p:cNvSpPr>
            <a:spLocks noGrp="1"/>
          </p:cNvSpPr>
          <p:nvPr>
            <p:ph type="pic" sz="quarter" idx="14"/>
          </p:nvPr>
        </p:nvSpPr>
        <p:spPr>
          <a:xfrm>
            <a:off x="2581726" y="344712"/>
            <a:ext cx="3375729" cy="2157327"/>
          </a:xfrm>
        </p:spPr>
        <p:txBody>
          <a:bodyPr anchor="ctr">
            <a:normAutofit/>
          </a:bodyPr>
          <a:lstStyle>
            <a:lvl1pPr marL="0" indent="0" algn="ctr">
              <a:buNone/>
              <a:defRPr sz="1600"/>
            </a:lvl1pPr>
          </a:lstStyle>
          <a:p>
            <a:endParaRPr lang="en-US"/>
          </a:p>
        </p:txBody>
      </p:sp>
      <p:sp>
        <p:nvSpPr>
          <p:cNvPr id="8" name="Picture Placeholder 10">
            <a:extLst>
              <a:ext uri="{FF2B5EF4-FFF2-40B4-BE49-F238E27FC236}">
                <a16:creationId xmlns:a16="http://schemas.microsoft.com/office/drawing/2014/main" id="{EA69B9B7-5C92-994C-A7CF-4BCD51475599}"/>
              </a:ext>
            </a:extLst>
          </p:cNvPr>
          <p:cNvSpPr>
            <a:spLocks noGrp="1"/>
          </p:cNvSpPr>
          <p:nvPr>
            <p:ph type="pic" sz="quarter" idx="15"/>
          </p:nvPr>
        </p:nvSpPr>
        <p:spPr>
          <a:xfrm>
            <a:off x="6103462" y="337785"/>
            <a:ext cx="1887035" cy="2557441"/>
          </a:xfrm>
        </p:spPr>
        <p:txBody>
          <a:bodyPr anchor="ctr">
            <a:normAutofit/>
          </a:bodyPr>
          <a:lstStyle>
            <a:lvl1pPr marL="0" indent="0" algn="ctr">
              <a:buNone/>
              <a:defRPr sz="1600"/>
            </a:lvl1pPr>
          </a:lstStyle>
          <a:p>
            <a:endParaRPr lang="en-US"/>
          </a:p>
        </p:txBody>
      </p:sp>
      <p:sp>
        <p:nvSpPr>
          <p:cNvPr id="9" name="Picture Placeholder 10">
            <a:extLst>
              <a:ext uri="{FF2B5EF4-FFF2-40B4-BE49-F238E27FC236}">
                <a16:creationId xmlns:a16="http://schemas.microsoft.com/office/drawing/2014/main" id="{3E317E52-27C2-DD41-97A9-28C84C3FD068}"/>
              </a:ext>
            </a:extLst>
          </p:cNvPr>
          <p:cNvSpPr>
            <a:spLocks noGrp="1"/>
          </p:cNvSpPr>
          <p:nvPr>
            <p:ph type="pic" sz="quarter" idx="16"/>
          </p:nvPr>
        </p:nvSpPr>
        <p:spPr>
          <a:xfrm>
            <a:off x="2581726" y="3684213"/>
            <a:ext cx="3375729" cy="2113814"/>
          </a:xfrm>
        </p:spPr>
        <p:txBody>
          <a:bodyPr anchor="ctr">
            <a:normAutofit/>
          </a:bodyPr>
          <a:lstStyle>
            <a:lvl1pPr marL="0" indent="0" algn="ctr">
              <a:buNone/>
              <a:defRPr sz="1600"/>
            </a:lvl1pPr>
          </a:lstStyle>
          <a:p>
            <a:endParaRPr lang="en-US"/>
          </a:p>
        </p:txBody>
      </p:sp>
      <p:sp>
        <p:nvSpPr>
          <p:cNvPr id="10" name="Picture Placeholder 10">
            <a:extLst>
              <a:ext uri="{FF2B5EF4-FFF2-40B4-BE49-F238E27FC236}">
                <a16:creationId xmlns:a16="http://schemas.microsoft.com/office/drawing/2014/main" id="{1E5C7F9B-E6E1-0040-AD91-35CDEDF952BE}"/>
              </a:ext>
            </a:extLst>
          </p:cNvPr>
          <p:cNvSpPr>
            <a:spLocks noGrp="1"/>
          </p:cNvSpPr>
          <p:nvPr>
            <p:ph type="pic" sz="quarter" idx="17"/>
          </p:nvPr>
        </p:nvSpPr>
        <p:spPr>
          <a:xfrm>
            <a:off x="8136504" y="337785"/>
            <a:ext cx="3753744" cy="2557441"/>
          </a:xfrm>
        </p:spPr>
        <p:txBody>
          <a:bodyPr anchor="ctr">
            <a:normAutofit/>
          </a:bodyPr>
          <a:lstStyle>
            <a:lvl1pPr marL="0" indent="0" algn="ctr">
              <a:buNone/>
              <a:defRPr sz="1600"/>
            </a:lvl1pPr>
          </a:lstStyle>
          <a:p>
            <a:endParaRPr lang="en-US"/>
          </a:p>
        </p:txBody>
      </p:sp>
      <p:sp>
        <p:nvSpPr>
          <p:cNvPr id="11" name="Text Placeholder 16">
            <a:extLst>
              <a:ext uri="{FF2B5EF4-FFF2-40B4-BE49-F238E27FC236}">
                <a16:creationId xmlns:a16="http://schemas.microsoft.com/office/drawing/2014/main" id="{DCEC53FA-DB78-D946-AF2A-E7CB134A802A}"/>
              </a:ext>
            </a:extLst>
          </p:cNvPr>
          <p:cNvSpPr>
            <a:spLocks noGrp="1"/>
          </p:cNvSpPr>
          <p:nvPr>
            <p:ph type="body" sz="quarter" idx="18" hasCustomPrompt="1"/>
          </p:nvPr>
        </p:nvSpPr>
        <p:spPr>
          <a:xfrm>
            <a:off x="2583737" y="2508253"/>
            <a:ext cx="3373717" cy="430963"/>
          </a:xfrm>
        </p:spPr>
        <p:txBody>
          <a:bodyPr anchor="b">
            <a:normAutofit/>
          </a:bodyPr>
          <a:lstStyle>
            <a:lvl1pPr marL="0" marR="0" indent="0" algn="ctr" defTabSz="914400" rtl="0" eaLnBrk="1" fontAlgn="auto" latinLnBrk="0" hangingPunct="1">
              <a:lnSpc>
                <a:spcPts val="1800"/>
              </a:lnSpc>
              <a:spcBef>
                <a:spcPts val="400"/>
              </a:spcBef>
              <a:spcAft>
                <a:spcPts val="0"/>
              </a:spcAft>
              <a:buClrTx/>
              <a:buSzTx/>
              <a:buFont typeface="Arial" panose="020B0604020202020204" pitchFamily="34" charset="0"/>
              <a:buNone/>
              <a:tabLst/>
              <a:defRPr sz="1600" b="1"/>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Name</a:t>
            </a:r>
          </a:p>
        </p:txBody>
      </p:sp>
      <p:sp>
        <p:nvSpPr>
          <p:cNvPr id="12" name="Text Placeholder 16">
            <a:extLst>
              <a:ext uri="{FF2B5EF4-FFF2-40B4-BE49-F238E27FC236}">
                <a16:creationId xmlns:a16="http://schemas.microsoft.com/office/drawing/2014/main" id="{E8F7DC48-BA20-294F-9C15-7B9852EBA439}"/>
              </a:ext>
            </a:extLst>
          </p:cNvPr>
          <p:cNvSpPr>
            <a:spLocks noGrp="1"/>
          </p:cNvSpPr>
          <p:nvPr>
            <p:ph type="body" sz="quarter" idx="19" hasCustomPrompt="1"/>
          </p:nvPr>
        </p:nvSpPr>
        <p:spPr>
          <a:xfrm>
            <a:off x="301752" y="2715312"/>
            <a:ext cx="2103120" cy="430963"/>
          </a:xfrm>
        </p:spPr>
        <p:txBody>
          <a:bodyPr anchor="b">
            <a:noAutofit/>
          </a:bodyPr>
          <a:lstStyle>
            <a:lvl1pPr marL="0" indent="0" algn="ctr">
              <a:lnSpc>
                <a:spcPts val="1800"/>
              </a:lnSpc>
              <a:spcBef>
                <a:spcPts val="400"/>
              </a:spcBef>
              <a:buNone/>
              <a:defRPr sz="1600" b="1"/>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Name</a:t>
            </a:r>
          </a:p>
        </p:txBody>
      </p:sp>
      <p:sp>
        <p:nvSpPr>
          <p:cNvPr id="13" name="Text Placeholder 16">
            <a:extLst>
              <a:ext uri="{FF2B5EF4-FFF2-40B4-BE49-F238E27FC236}">
                <a16:creationId xmlns:a16="http://schemas.microsoft.com/office/drawing/2014/main" id="{78C195B5-CBA1-EE44-ADE7-78B6DF005261}"/>
              </a:ext>
            </a:extLst>
          </p:cNvPr>
          <p:cNvSpPr>
            <a:spLocks noGrp="1"/>
          </p:cNvSpPr>
          <p:nvPr>
            <p:ph type="body" sz="quarter" idx="20" hasCustomPrompt="1"/>
          </p:nvPr>
        </p:nvSpPr>
        <p:spPr>
          <a:xfrm>
            <a:off x="2587176" y="5841164"/>
            <a:ext cx="3370277" cy="430963"/>
          </a:xfrm>
        </p:spPr>
        <p:txBody>
          <a:bodyPr anchor="b">
            <a:normAutofit/>
          </a:bodyPr>
          <a:lstStyle>
            <a:lvl1pPr marL="0" indent="0" algn="ctr">
              <a:lnSpc>
                <a:spcPts val="1800"/>
              </a:lnSpc>
              <a:spcBef>
                <a:spcPts val="400"/>
              </a:spcBef>
              <a:buNone/>
              <a:defRPr sz="1600" b="1"/>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Name</a:t>
            </a:r>
          </a:p>
        </p:txBody>
      </p:sp>
      <p:sp>
        <p:nvSpPr>
          <p:cNvPr id="14" name="Text Placeholder 16">
            <a:extLst>
              <a:ext uri="{FF2B5EF4-FFF2-40B4-BE49-F238E27FC236}">
                <a16:creationId xmlns:a16="http://schemas.microsoft.com/office/drawing/2014/main" id="{7F37A4B3-3DCD-CA42-A374-B5A3DD6B42F2}"/>
              </a:ext>
            </a:extLst>
          </p:cNvPr>
          <p:cNvSpPr>
            <a:spLocks noGrp="1"/>
          </p:cNvSpPr>
          <p:nvPr>
            <p:ph type="body" sz="quarter" idx="21" hasCustomPrompt="1"/>
          </p:nvPr>
        </p:nvSpPr>
        <p:spPr>
          <a:xfrm>
            <a:off x="6103462" y="2899718"/>
            <a:ext cx="1887035" cy="533801"/>
          </a:xfrm>
        </p:spPr>
        <p:txBody>
          <a:bodyPr anchor="b">
            <a:normAutofit/>
          </a:bodyPr>
          <a:lstStyle>
            <a:lvl1pPr marL="0" indent="0" algn="ctr">
              <a:lnSpc>
                <a:spcPts val="1800"/>
              </a:lnSpc>
              <a:spcBef>
                <a:spcPts val="400"/>
              </a:spcBef>
              <a:buNone/>
              <a:defRPr sz="1600" b="1"/>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Name</a:t>
            </a:r>
          </a:p>
        </p:txBody>
      </p:sp>
      <p:sp>
        <p:nvSpPr>
          <p:cNvPr id="15" name="Text Placeholder 16">
            <a:extLst>
              <a:ext uri="{FF2B5EF4-FFF2-40B4-BE49-F238E27FC236}">
                <a16:creationId xmlns:a16="http://schemas.microsoft.com/office/drawing/2014/main" id="{B5517C14-2D9D-7442-A02E-D29FBC966942}"/>
              </a:ext>
            </a:extLst>
          </p:cNvPr>
          <p:cNvSpPr>
            <a:spLocks noGrp="1"/>
          </p:cNvSpPr>
          <p:nvPr>
            <p:ph type="body" sz="quarter" idx="22" hasCustomPrompt="1"/>
          </p:nvPr>
        </p:nvSpPr>
        <p:spPr>
          <a:xfrm>
            <a:off x="8136501" y="2901465"/>
            <a:ext cx="3753743" cy="430963"/>
          </a:xfrm>
        </p:spPr>
        <p:txBody>
          <a:bodyPr anchor="b">
            <a:normAutofit/>
          </a:bodyPr>
          <a:lstStyle>
            <a:lvl1pPr marL="0" indent="0" algn="ctr">
              <a:lnSpc>
                <a:spcPts val="1800"/>
              </a:lnSpc>
              <a:spcBef>
                <a:spcPts val="400"/>
              </a:spcBef>
              <a:buNone/>
              <a:defRPr sz="1600" b="1"/>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Name</a:t>
            </a:r>
          </a:p>
        </p:txBody>
      </p:sp>
      <p:sp>
        <p:nvSpPr>
          <p:cNvPr id="16" name="Text Placeholder 16">
            <a:extLst>
              <a:ext uri="{FF2B5EF4-FFF2-40B4-BE49-F238E27FC236}">
                <a16:creationId xmlns:a16="http://schemas.microsoft.com/office/drawing/2014/main" id="{39A490CF-1AA9-284A-BF24-B5C24A41576E}"/>
              </a:ext>
            </a:extLst>
          </p:cNvPr>
          <p:cNvSpPr>
            <a:spLocks noGrp="1"/>
          </p:cNvSpPr>
          <p:nvPr>
            <p:ph type="body" sz="quarter" idx="23" hasCustomPrompt="1"/>
          </p:nvPr>
        </p:nvSpPr>
        <p:spPr>
          <a:xfrm>
            <a:off x="2583738" y="2895226"/>
            <a:ext cx="3373716" cy="629863"/>
          </a:xfrm>
        </p:spPr>
        <p:txBody>
          <a:bodyPr anchor="t">
            <a:normAutofit/>
          </a:bodyPr>
          <a:lstStyle>
            <a:lvl1pPr marL="0" marR="0" indent="0" algn="ctr" defTabSz="914400" rtl="0" eaLnBrk="1" fontAlgn="auto" latinLnBrk="0" hangingPunct="1">
              <a:lnSpc>
                <a:spcPts val="1800"/>
              </a:lnSpc>
              <a:spcBef>
                <a:spcPts val="400"/>
              </a:spcBef>
              <a:spcAft>
                <a:spcPts val="0"/>
              </a:spcAft>
              <a:buClrTx/>
              <a:buSzTx/>
              <a:buFont typeface="Arial" panose="020B0604020202020204" pitchFamily="34" charset="0"/>
              <a:buNone/>
              <a:tabLst/>
              <a:defRPr sz="1400" b="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Title</a:t>
            </a:r>
          </a:p>
        </p:txBody>
      </p:sp>
      <p:sp>
        <p:nvSpPr>
          <p:cNvPr id="17" name="Text Placeholder 16">
            <a:extLst>
              <a:ext uri="{FF2B5EF4-FFF2-40B4-BE49-F238E27FC236}">
                <a16:creationId xmlns:a16="http://schemas.microsoft.com/office/drawing/2014/main" id="{46EBD537-CBE7-DD44-9BAC-BEFB28925F2D}"/>
              </a:ext>
            </a:extLst>
          </p:cNvPr>
          <p:cNvSpPr>
            <a:spLocks noGrp="1"/>
          </p:cNvSpPr>
          <p:nvPr>
            <p:ph type="body" sz="quarter" idx="24" hasCustomPrompt="1"/>
          </p:nvPr>
        </p:nvSpPr>
        <p:spPr>
          <a:xfrm>
            <a:off x="301752" y="3102285"/>
            <a:ext cx="2103120" cy="430963"/>
          </a:xfrm>
        </p:spPr>
        <p:txBody>
          <a:bodyPr anchor="t">
            <a:noAutofit/>
          </a:bodyPr>
          <a:lstStyle>
            <a:lvl1pPr marL="0" indent="0" algn="ctr">
              <a:lnSpc>
                <a:spcPts val="1800"/>
              </a:lnSpc>
              <a:spcBef>
                <a:spcPts val="400"/>
              </a:spcBef>
              <a:buNone/>
              <a:defRPr sz="1400" b="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Title</a:t>
            </a:r>
          </a:p>
        </p:txBody>
      </p:sp>
      <p:sp>
        <p:nvSpPr>
          <p:cNvPr id="18" name="Text Placeholder 16">
            <a:extLst>
              <a:ext uri="{FF2B5EF4-FFF2-40B4-BE49-F238E27FC236}">
                <a16:creationId xmlns:a16="http://schemas.microsoft.com/office/drawing/2014/main" id="{D9FB230F-87DB-9B4C-ACED-63E2CAFF99AD}"/>
              </a:ext>
            </a:extLst>
          </p:cNvPr>
          <p:cNvSpPr>
            <a:spLocks noGrp="1"/>
          </p:cNvSpPr>
          <p:nvPr>
            <p:ph type="body" sz="quarter" idx="25" hasCustomPrompt="1"/>
          </p:nvPr>
        </p:nvSpPr>
        <p:spPr>
          <a:xfrm>
            <a:off x="2587177" y="6228137"/>
            <a:ext cx="3370276" cy="429131"/>
          </a:xfrm>
        </p:spPr>
        <p:txBody>
          <a:bodyPr anchor="t">
            <a:normAutofit/>
          </a:bodyPr>
          <a:lstStyle>
            <a:lvl1pPr marL="0" indent="0" algn="ctr">
              <a:lnSpc>
                <a:spcPts val="1800"/>
              </a:lnSpc>
              <a:spcBef>
                <a:spcPts val="400"/>
              </a:spcBef>
              <a:buNone/>
              <a:defRPr sz="1400" b="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Title</a:t>
            </a:r>
          </a:p>
        </p:txBody>
      </p:sp>
      <p:sp>
        <p:nvSpPr>
          <p:cNvPr id="19" name="Text Placeholder 16">
            <a:extLst>
              <a:ext uri="{FF2B5EF4-FFF2-40B4-BE49-F238E27FC236}">
                <a16:creationId xmlns:a16="http://schemas.microsoft.com/office/drawing/2014/main" id="{99AEF987-385E-0341-8749-89A0DA9D9383}"/>
              </a:ext>
            </a:extLst>
          </p:cNvPr>
          <p:cNvSpPr>
            <a:spLocks noGrp="1"/>
          </p:cNvSpPr>
          <p:nvPr>
            <p:ph type="body" sz="quarter" idx="26" hasCustomPrompt="1"/>
          </p:nvPr>
        </p:nvSpPr>
        <p:spPr>
          <a:xfrm>
            <a:off x="6103461" y="3433519"/>
            <a:ext cx="1887035" cy="473225"/>
          </a:xfrm>
        </p:spPr>
        <p:txBody>
          <a:bodyPr anchor="t">
            <a:normAutofit/>
          </a:bodyPr>
          <a:lstStyle>
            <a:lvl1pPr marL="0" indent="0" algn="ctr">
              <a:lnSpc>
                <a:spcPts val="1800"/>
              </a:lnSpc>
              <a:spcBef>
                <a:spcPts val="400"/>
              </a:spcBef>
              <a:buNone/>
              <a:defRPr sz="1400" b="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Title</a:t>
            </a:r>
          </a:p>
        </p:txBody>
      </p:sp>
      <p:sp>
        <p:nvSpPr>
          <p:cNvPr id="20" name="Text Placeholder 16">
            <a:extLst>
              <a:ext uri="{FF2B5EF4-FFF2-40B4-BE49-F238E27FC236}">
                <a16:creationId xmlns:a16="http://schemas.microsoft.com/office/drawing/2014/main" id="{C2E69E5D-4CFF-7B4D-8B54-CD9922ABA682}"/>
              </a:ext>
            </a:extLst>
          </p:cNvPr>
          <p:cNvSpPr>
            <a:spLocks noGrp="1"/>
          </p:cNvSpPr>
          <p:nvPr>
            <p:ph type="body" sz="quarter" idx="27" hasCustomPrompt="1"/>
          </p:nvPr>
        </p:nvSpPr>
        <p:spPr>
          <a:xfrm>
            <a:off x="8136501" y="3288438"/>
            <a:ext cx="3753743" cy="629863"/>
          </a:xfrm>
        </p:spPr>
        <p:txBody>
          <a:bodyPr anchor="t">
            <a:normAutofit/>
          </a:bodyPr>
          <a:lstStyle>
            <a:lvl1pPr marL="0" indent="0" algn="ctr">
              <a:lnSpc>
                <a:spcPts val="1800"/>
              </a:lnSpc>
              <a:spcBef>
                <a:spcPts val="400"/>
              </a:spcBef>
              <a:buNone/>
              <a:defRPr sz="1400" b="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Title</a:t>
            </a:r>
          </a:p>
        </p:txBody>
      </p:sp>
      <p:sp>
        <p:nvSpPr>
          <p:cNvPr id="3" name="Picture Placeholder 10">
            <a:extLst>
              <a:ext uri="{FF2B5EF4-FFF2-40B4-BE49-F238E27FC236}">
                <a16:creationId xmlns:a16="http://schemas.microsoft.com/office/drawing/2014/main" id="{60EF25D4-229B-F6BC-2215-133E7A8FF6EC}"/>
              </a:ext>
            </a:extLst>
          </p:cNvPr>
          <p:cNvSpPr>
            <a:spLocks noGrp="1"/>
          </p:cNvSpPr>
          <p:nvPr>
            <p:ph type="pic" sz="quarter" idx="28"/>
          </p:nvPr>
        </p:nvSpPr>
        <p:spPr>
          <a:xfrm>
            <a:off x="6110923" y="4067538"/>
            <a:ext cx="2901459" cy="1878942"/>
          </a:xfrm>
        </p:spPr>
        <p:txBody>
          <a:bodyPr anchor="ctr">
            <a:normAutofit/>
          </a:bodyPr>
          <a:lstStyle>
            <a:lvl1pPr marL="0" indent="0" algn="ctr">
              <a:buNone/>
              <a:defRPr sz="1600"/>
            </a:lvl1pPr>
          </a:lstStyle>
          <a:p>
            <a:endParaRPr lang="en-US"/>
          </a:p>
        </p:txBody>
      </p:sp>
      <p:sp>
        <p:nvSpPr>
          <p:cNvPr id="21" name="Text Placeholder 16">
            <a:extLst>
              <a:ext uri="{FF2B5EF4-FFF2-40B4-BE49-F238E27FC236}">
                <a16:creationId xmlns:a16="http://schemas.microsoft.com/office/drawing/2014/main" id="{99E764AB-5B65-6F0D-7189-F07D846830CB}"/>
              </a:ext>
            </a:extLst>
          </p:cNvPr>
          <p:cNvSpPr>
            <a:spLocks noGrp="1"/>
          </p:cNvSpPr>
          <p:nvPr>
            <p:ph type="body" sz="quarter" idx="29" hasCustomPrompt="1"/>
          </p:nvPr>
        </p:nvSpPr>
        <p:spPr>
          <a:xfrm>
            <a:off x="6114500" y="5941566"/>
            <a:ext cx="2897882" cy="429130"/>
          </a:xfrm>
        </p:spPr>
        <p:txBody>
          <a:bodyPr anchor="b">
            <a:normAutofit/>
          </a:bodyPr>
          <a:lstStyle>
            <a:lvl1pPr marL="0" indent="0" algn="ctr">
              <a:lnSpc>
                <a:spcPts val="1800"/>
              </a:lnSpc>
              <a:spcBef>
                <a:spcPts val="400"/>
              </a:spcBef>
              <a:buNone/>
              <a:defRPr sz="1600" b="1"/>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Name</a:t>
            </a:r>
          </a:p>
        </p:txBody>
      </p:sp>
      <p:sp>
        <p:nvSpPr>
          <p:cNvPr id="22" name="Text Placeholder 16">
            <a:extLst>
              <a:ext uri="{FF2B5EF4-FFF2-40B4-BE49-F238E27FC236}">
                <a16:creationId xmlns:a16="http://schemas.microsoft.com/office/drawing/2014/main" id="{202170AA-0B8E-3FA4-2CD8-B94F3E6D0894}"/>
              </a:ext>
            </a:extLst>
          </p:cNvPr>
          <p:cNvSpPr>
            <a:spLocks noGrp="1"/>
          </p:cNvSpPr>
          <p:nvPr>
            <p:ph type="body" sz="quarter" idx="30" hasCustomPrompt="1"/>
          </p:nvPr>
        </p:nvSpPr>
        <p:spPr>
          <a:xfrm>
            <a:off x="6110923" y="6370696"/>
            <a:ext cx="2901459" cy="273968"/>
          </a:xfrm>
        </p:spPr>
        <p:txBody>
          <a:bodyPr anchor="t">
            <a:normAutofit/>
          </a:bodyPr>
          <a:lstStyle>
            <a:lvl1pPr marL="0" indent="0" algn="ctr">
              <a:lnSpc>
                <a:spcPts val="1800"/>
              </a:lnSpc>
              <a:spcBef>
                <a:spcPts val="400"/>
              </a:spcBef>
              <a:buNone/>
              <a:defRPr sz="1400" b="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Title</a:t>
            </a:r>
          </a:p>
        </p:txBody>
      </p:sp>
      <p:sp>
        <p:nvSpPr>
          <p:cNvPr id="23" name="Picture Placeholder 10">
            <a:extLst>
              <a:ext uri="{FF2B5EF4-FFF2-40B4-BE49-F238E27FC236}">
                <a16:creationId xmlns:a16="http://schemas.microsoft.com/office/drawing/2014/main" id="{B67AB3C6-8A8E-2C59-5A13-D54044EE4DE3}"/>
              </a:ext>
            </a:extLst>
          </p:cNvPr>
          <p:cNvSpPr>
            <a:spLocks noGrp="1"/>
          </p:cNvSpPr>
          <p:nvPr>
            <p:ph type="pic" sz="quarter" idx="31"/>
          </p:nvPr>
        </p:nvSpPr>
        <p:spPr>
          <a:xfrm>
            <a:off x="9165851" y="4062623"/>
            <a:ext cx="2724394" cy="1368359"/>
          </a:xfrm>
        </p:spPr>
        <p:txBody>
          <a:bodyPr anchor="ctr">
            <a:normAutofit/>
          </a:bodyPr>
          <a:lstStyle>
            <a:lvl1pPr marL="0" indent="0" algn="ctr">
              <a:buNone/>
              <a:defRPr sz="1600"/>
            </a:lvl1pPr>
          </a:lstStyle>
          <a:p>
            <a:endParaRPr lang="en-US"/>
          </a:p>
        </p:txBody>
      </p:sp>
      <p:sp>
        <p:nvSpPr>
          <p:cNvPr id="24" name="Text Placeholder 16">
            <a:extLst>
              <a:ext uri="{FF2B5EF4-FFF2-40B4-BE49-F238E27FC236}">
                <a16:creationId xmlns:a16="http://schemas.microsoft.com/office/drawing/2014/main" id="{98C81832-3A57-3CED-C239-97B9E72D18C2}"/>
              </a:ext>
            </a:extLst>
          </p:cNvPr>
          <p:cNvSpPr>
            <a:spLocks noGrp="1"/>
          </p:cNvSpPr>
          <p:nvPr>
            <p:ph type="body" sz="quarter" idx="32" hasCustomPrompt="1"/>
          </p:nvPr>
        </p:nvSpPr>
        <p:spPr>
          <a:xfrm>
            <a:off x="9169427" y="5435514"/>
            <a:ext cx="2720817" cy="429130"/>
          </a:xfrm>
        </p:spPr>
        <p:txBody>
          <a:bodyPr anchor="b">
            <a:normAutofit/>
          </a:bodyPr>
          <a:lstStyle>
            <a:lvl1pPr marL="0" indent="0" algn="ctr">
              <a:lnSpc>
                <a:spcPts val="1800"/>
              </a:lnSpc>
              <a:spcBef>
                <a:spcPts val="400"/>
              </a:spcBef>
              <a:buNone/>
              <a:defRPr sz="1600" b="1"/>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Name</a:t>
            </a:r>
          </a:p>
        </p:txBody>
      </p:sp>
      <p:sp>
        <p:nvSpPr>
          <p:cNvPr id="25" name="Text Placeholder 16">
            <a:extLst>
              <a:ext uri="{FF2B5EF4-FFF2-40B4-BE49-F238E27FC236}">
                <a16:creationId xmlns:a16="http://schemas.microsoft.com/office/drawing/2014/main" id="{3EACDCC4-CCF3-CD93-1167-1434BC510AF2}"/>
              </a:ext>
            </a:extLst>
          </p:cNvPr>
          <p:cNvSpPr>
            <a:spLocks noGrp="1"/>
          </p:cNvSpPr>
          <p:nvPr>
            <p:ph type="body" sz="quarter" idx="33" hasCustomPrompt="1"/>
          </p:nvPr>
        </p:nvSpPr>
        <p:spPr>
          <a:xfrm>
            <a:off x="9165851" y="5864644"/>
            <a:ext cx="2720818" cy="273968"/>
          </a:xfrm>
        </p:spPr>
        <p:txBody>
          <a:bodyPr anchor="t">
            <a:normAutofit/>
          </a:bodyPr>
          <a:lstStyle>
            <a:lvl1pPr marL="0" indent="0" algn="ctr">
              <a:lnSpc>
                <a:spcPts val="1800"/>
              </a:lnSpc>
              <a:spcBef>
                <a:spcPts val="400"/>
              </a:spcBef>
              <a:buNone/>
              <a:defRPr sz="1400" b="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Title</a:t>
            </a:r>
          </a:p>
        </p:txBody>
      </p:sp>
      <p:sp>
        <p:nvSpPr>
          <p:cNvPr id="26" name="Picture Placeholder 10">
            <a:extLst>
              <a:ext uri="{FF2B5EF4-FFF2-40B4-BE49-F238E27FC236}">
                <a16:creationId xmlns:a16="http://schemas.microsoft.com/office/drawing/2014/main" id="{E66C95AE-6BFA-A592-B1CD-9787E6A15D44}"/>
              </a:ext>
            </a:extLst>
          </p:cNvPr>
          <p:cNvSpPr>
            <a:spLocks noGrp="1"/>
          </p:cNvSpPr>
          <p:nvPr>
            <p:ph type="pic" sz="quarter" idx="34"/>
          </p:nvPr>
        </p:nvSpPr>
        <p:spPr>
          <a:xfrm>
            <a:off x="298704" y="3684213"/>
            <a:ext cx="2103120" cy="2113814"/>
          </a:xfrm>
        </p:spPr>
        <p:txBody>
          <a:bodyPr anchor="ctr">
            <a:normAutofit/>
          </a:bodyPr>
          <a:lstStyle>
            <a:lvl1pPr marL="0" indent="0" algn="ctr">
              <a:buNone/>
              <a:defRPr sz="1600"/>
            </a:lvl1pPr>
          </a:lstStyle>
          <a:p>
            <a:endParaRPr lang="en-US"/>
          </a:p>
        </p:txBody>
      </p:sp>
      <p:sp>
        <p:nvSpPr>
          <p:cNvPr id="27" name="Text Placeholder 16">
            <a:extLst>
              <a:ext uri="{FF2B5EF4-FFF2-40B4-BE49-F238E27FC236}">
                <a16:creationId xmlns:a16="http://schemas.microsoft.com/office/drawing/2014/main" id="{9C6B9482-5A75-E1AC-BFB0-69A2CC0FAF9A}"/>
              </a:ext>
            </a:extLst>
          </p:cNvPr>
          <p:cNvSpPr>
            <a:spLocks noGrp="1"/>
          </p:cNvSpPr>
          <p:nvPr>
            <p:ph type="body" sz="quarter" idx="35" hasCustomPrompt="1"/>
          </p:nvPr>
        </p:nvSpPr>
        <p:spPr>
          <a:xfrm>
            <a:off x="298704" y="5785323"/>
            <a:ext cx="2103120" cy="430963"/>
          </a:xfrm>
        </p:spPr>
        <p:txBody>
          <a:bodyPr anchor="b">
            <a:noAutofit/>
          </a:bodyPr>
          <a:lstStyle>
            <a:lvl1pPr marL="0" indent="0" algn="ctr">
              <a:lnSpc>
                <a:spcPts val="1800"/>
              </a:lnSpc>
              <a:spcBef>
                <a:spcPts val="400"/>
              </a:spcBef>
              <a:buNone/>
              <a:defRPr sz="1600" b="1"/>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Name</a:t>
            </a:r>
          </a:p>
        </p:txBody>
      </p:sp>
      <p:sp>
        <p:nvSpPr>
          <p:cNvPr id="28" name="Text Placeholder 16">
            <a:extLst>
              <a:ext uri="{FF2B5EF4-FFF2-40B4-BE49-F238E27FC236}">
                <a16:creationId xmlns:a16="http://schemas.microsoft.com/office/drawing/2014/main" id="{BE9B408D-5B09-A86A-AAD4-14A70A2055D5}"/>
              </a:ext>
            </a:extLst>
          </p:cNvPr>
          <p:cNvSpPr>
            <a:spLocks noGrp="1"/>
          </p:cNvSpPr>
          <p:nvPr>
            <p:ph type="body" sz="quarter" idx="36" hasCustomPrompt="1"/>
          </p:nvPr>
        </p:nvSpPr>
        <p:spPr>
          <a:xfrm>
            <a:off x="298704" y="6172296"/>
            <a:ext cx="2103120" cy="430963"/>
          </a:xfrm>
        </p:spPr>
        <p:txBody>
          <a:bodyPr anchor="t">
            <a:noAutofit/>
          </a:bodyPr>
          <a:lstStyle>
            <a:lvl1pPr marL="0" indent="0" algn="ctr">
              <a:lnSpc>
                <a:spcPts val="1800"/>
              </a:lnSpc>
              <a:spcBef>
                <a:spcPts val="400"/>
              </a:spcBef>
              <a:buNone/>
              <a:defRPr sz="1400" b="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Title</a:t>
            </a:r>
          </a:p>
        </p:txBody>
      </p:sp>
    </p:spTree>
    <p:extLst>
      <p:ext uri="{BB962C8B-B14F-4D97-AF65-F5344CB8AC3E}">
        <p14:creationId xmlns:p14="http://schemas.microsoft.com/office/powerpoint/2010/main" val="24874456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Logo-1">
    <p:bg>
      <p:bgPr>
        <a:solidFill>
          <a:schemeClr val="bg1"/>
        </a:solidFill>
        <a:effectLst/>
      </p:bgPr>
    </p:bg>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E2762DFC-9021-BC4E-9731-0BE03682380D}"/>
              </a:ext>
            </a:extLst>
          </p:cNvPr>
          <p:cNvPicPr>
            <a:picLocks noChangeAspect="1"/>
          </p:cNvPicPr>
          <p:nvPr userDrawn="1"/>
        </p:nvPicPr>
        <p:blipFill>
          <a:blip r:embed="rId2"/>
          <a:stretch>
            <a:fillRect/>
          </a:stretch>
        </p:blipFill>
        <p:spPr>
          <a:xfrm>
            <a:off x="2027914" y="2753487"/>
            <a:ext cx="8136171" cy="1351025"/>
          </a:xfrm>
          <a:prstGeom prst="rect">
            <a:avLst/>
          </a:prstGeom>
        </p:spPr>
      </p:pic>
    </p:spTree>
    <p:extLst>
      <p:ext uri="{BB962C8B-B14F-4D97-AF65-F5344CB8AC3E}">
        <p14:creationId xmlns:p14="http://schemas.microsoft.com/office/powerpoint/2010/main" val="18139535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Logo-2">
    <p:bg>
      <p:bgPr>
        <a:solidFill>
          <a:schemeClr val="bg1"/>
        </a:solidFill>
        <a:effectLst/>
      </p:bgPr>
    </p:bg>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FB615217-7846-2447-A8A5-A941D85067E0}"/>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6292300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_Logo-2">
    <p:bg>
      <p:bgPr>
        <a:solidFill>
          <a:schemeClr val="bg1"/>
        </a:solidFill>
        <a:effectLst/>
      </p:bgPr>
    </p:bg>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FB615217-7846-2447-A8A5-A941D85067E0}"/>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19360024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2_Logo-2">
    <p:bg>
      <p:bgPr>
        <a:solidFill>
          <a:schemeClr val="bg1"/>
        </a:solidFill>
        <a:effectLst/>
      </p:bgPr>
    </p:bg>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FB615217-7846-2447-A8A5-A941D85067E0}"/>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42089543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sclaimers">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4B57D40-D93F-6944-A5A8-2AFA37F0F4E8}"/>
              </a:ext>
            </a:extLst>
          </p:cNvPr>
          <p:cNvSpPr txBox="1"/>
          <p:nvPr userDrawn="1"/>
        </p:nvSpPr>
        <p:spPr>
          <a:xfrm>
            <a:off x="2420089" y="570980"/>
            <a:ext cx="9629172" cy="952825"/>
          </a:xfrm>
          <a:prstGeom prst="rect">
            <a:avLst/>
          </a:prstGeom>
          <a:noFill/>
        </p:spPr>
        <p:txBody>
          <a:bodyPr wrap="square" rtlCol="0">
            <a:spAutoFit/>
          </a:bodyPr>
          <a:lstStyle/>
          <a:p>
            <a:pPr algn="l">
              <a:lnSpc>
                <a:spcPct val="100000"/>
              </a:lnSpc>
              <a:spcBef>
                <a:spcPts val="0"/>
              </a:spcBef>
              <a:spcAft>
                <a:spcPts val="0"/>
              </a:spcAft>
            </a:pPr>
            <a:r>
              <a:rPr lang="en-US" sz="3600" b="1" i="0">
                <a:solidFill>
                  <a:schemeClr val="tx1"/>
                </a:solidFill>
                <a:latin typeface="Superior Title Bold" pitchFamily="2" charset="77"/>
              </a:rPr>
              <a:t>Integrity</a:t>
            </a:r>
            <a:br>
              <a:rPr lang="en-US" b="0" i="0">
                <a:solidFill>
                  <a:schemeClr val="tx1"/>
                </a:solidFill>
                <a:latin typeface="Proxima Nova Thin" panose="02000506030000020004" pitchFamily="2" charset="0"/>
              </a:rPr>
            </a:br>
            <a:r>
              <a:rPr lang="en-US" b="0" i="0">
                <a:solidFill>
                  <a:schemeClr val="tx1"/>
                </a:solidFill>
                <a:latin typeface="Proxima Nova Thin" panose="02000506030000020004" pitchFamily="2" charset="0"/>
              </a:rPr>
              <a:t>We remain steadfast in our commitment to always do the right thing, the right way.</a:t>
            </a:r>
          </a:p>
        </p:txBody>
      </p:sp>
      <p:pic>
        <p:nvPicPr>
          <p:cNvPr id="3" name="Imagen 2">
            <a:extLst>
              <a:ext uri="{FF2B5EF4-FFF2-40B4-BE49-F238E27FC236}">
                <a16:creationId xmlns:a16="http://schemas.microsoft.com/office/drawing/2014/main" id="{9257E4D6-BAB8-924B-AB83-89A9BBDFEAB3}"/>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194861" y="534346"/>
            <a:ext cx="866413" cy="987524"/>
          </a:xfrm>
          <a:prstGeom prst="rect">
            <a:avLst/>
          </a:prstGeom>
        </p:spPr>
      </p:pic>
      <p:sp>
        <p:nvSpPr>
          <p:cNvPr id="15" name="TextBox 5">
            <a:extLst>
              <a:ext uri="{FF2B5EF4-FFF2-40B4-BE49-F238E27FC236}">
                <a16:creationId xmlns:a16="http://schemas.microsoft.com/office/drawing/2014/main" id="{40FF8DBE-2D65-3A4A-BF8C-A2D7E9E89EA1}"/>
              </a:ext>
            </a:extLst>
          </p:cNvPr>
          <p:cNvSpPr txBox="1"/>
          <p:nvPr userDrawn="1"/>
        </p:nvSpPr>
        <p:spPr>
          <a:xfrm>
            <a:off x="1191154" y="1999209"/>
            <a:ext cx="4977172" cy="4316350"/>
          </a:xfrm>
          <a:prstGeom prst="rect">
            <a:avLst/>
          </a:prstGeom>
          <a:noFill/>
        </p:spPr>
        <p:txBody>
          <a:bodyPr vert="horz" wrap="square" lIns="0" tIns="0" rIns="0" bIns="0" numCol="1" rtlCol="0">
            <a:noAutofit/>
          </a:bodyPr>
          <a:lstStyle/>
          <a:p>
            <a:pPr marL="0" marR="5074" indent="0" latinLnBrk="0">
              <a:lnSpc>
                <a:spcPts val="1640"/>
              </a:lnSpc>
              <a:spcBef>
                <a:spcPts val="0"/>
              </a:spcBef>
              <a:buNone/>
              <a:tabLst>
                <a:tab pos="9104313" algn="l"/>
              </a:tabLst>
            </a:pPr>
            <a:r>
              <a:rPr lang="en-GB" sz="1600" b="1" i="0" spc="0" noProof="0">
                <a:solidFill>
                  <a:schemeClr val="tx2"/>
                </a:solidFill>
                <a:latin typeface="Superior Title Bold" pitchFamily="2" charset="77"/>
                <a:cs typeface="Arial" panose="020B0604020202020204" pitchFamily="34" charset="0"/>
              </a:rPr>
              <a:t>Earnings Disclaimer: </a:t>
            </a:r>
          </a:p>
          <a:p>
            <a:pPr marL="0" marR="5074" indent="0" latinLnBrk="0">
              <a:lnSpc>
                <a:spcPts val="1640"/>
              </a:lnSpc>
              <a:spcBef>
                <a:spcPts val="0"/>
              </a:spcBef>
              <a:buNone/>
              <a:tabLst>
                <a:tab pos="9104313" algn="l"/>
              </a:tabLst>
            </a:pPr>
            <a:r>
              <a:rPr lang="en-GB" sz="1200" b="0" i="0" spc="0" noProof="0">
                <a:solidFill>
                  <a:schemeClr val="tx1"/>
                </a:solidFill>
                <a:latin typeface="Proxima Nova Light" panose="02000506030000020004" pitchFamily="2" charset="0"/>
                <a:cs typeface="Arial" panose="020B0604020202020204" pitchFamily="34" charset="0"/>
              </a:rPr>
              <a:t>The ability to earn income under the Isagenix Team Compensation Plan depends on many factors including an individual Associate's business, social, and sales skills; personal ambition and activity; availability of time and financial resources; and access to large network of family, friends, and business contacts. Isagenix cannot and does not guarantee any particular level of earnings. Even Associates who dedicate a significant amount of time, effort, and personal funds may not achieve a meaningful level of success. For average earnings, refer to IsagenixEarnings.com.</a:t>
            </a:r>
          </a:p>
          <a:p>
            <a:pPr marL="0" marR="5074" indent="0" latinLnBrk="0">
              <a:lnSpc>
                <a:spcPts val="1640"/>
              </a:lnSpc>
              <a:spcBef>
                <a:spcPts val="0"/>
              </a:spcBef>
              <a:buNone/>
              <a:tabLst>
                <a:tab pos="9104313" algn="l"/>
              </a:tabLst>
            </a:pPr>
            <a:endParaRPr lang="en-GB" sz="1200" b="0" i="0" spc="0" noProof="0">
              <a:solidFill>
                <a:schemeClr val="tx1"/>
              </a:solidFill>
              <a:latin typeface="Proxima Nova Light" panose="02000506030000020004" pitchFamily="2" charset="0"/>
              <a:cs typeface="Arial" panose="020B0604020202020204" pitchFamily="34" charset="0"/>
            </a:endParaRPr>
          </a:p>
          <a:p>
            <a:pPr marL="0" marR="5074" indent="0" algn="l" defTabSz="914400" rtl="0" eaLnBrk="1" latinLnBrk="0" hangingPunct="1">
              <a:lnSpc>
                <a:spcPts val="1640"/>
              </a:lnSpc>
              <a:spcBef>
                <a:spcPts val="0"/>
              </a:spcBef>
              <a:buNone/>
              <a:tabLst>
                <a:tab pos="9104313" algn="l"/>
              </a:tabLst>
            </a:pPr>
            <a:r>
              <a:rPr lang="en-GB" sz="1600" b="1" i="0" kern="1200" spc="0" noProof="0">
                <a:solidFill>
                  <a:schemeClr val="tx2"/>
                </a:solidFill>
                <a:latin typeface="Superior Title Bold" pitchFamily="2" charset="77"/>
                <a:ea typeface="+mn-ea"/>
                <a:cs typeface="Arial" panose="020B0604020202020204" pitchFamily="34" charset="0"/>
              </a:rPr>
              <a:t>Isagenix Legacy Club: </a:t>
            </a:r>
          </a:p>
          <a:p>
            <a:pPr marL="0" marR="5074" indent="0" algn="l" defTabSz="914400" rtl="0" eaLnBrk="1" latinLnBrk="0" hangingPunct="1">
              <a:lnSpc>
                <a:spcPts val="1640"/>
              </a:lnSpc>
              <a:spcBef>
                <a:spcPts val="0"/>
              </a:spcBef>
              <a:buNone/>
              <a:tabLst>
                <a:tab pos="9104313" algn="l"/>
              </a:tabLst>
            </a:pPr>
            <a:r>
              <a:rPr lang="en-GB" sz="1200" b="0" i="0" kern="1200" spc="0" noProof="0">
                <a:solidFill>
                  <a:schemeClr val="tx1"/>
                </a:solidFill>
                <a:latin typeface="Proxima Nova Light" panose="02000506030000020004" pitchFamily="2" charset="0"/>
                <a:ea typeface="+mn-ea"/>
                <a:cs typeface="Arial" panose="020B0604020202020204" pitchFamily="34" charset="0"/>
              </a:rPr>
              <a:t>An Isagenix Legacy Club Member is an Independent Associate to whom Isagenix has paid a gross total of $1 million or more since joining Isagenix. Earnings reflect gross amounts that do not include any business expenses. </a:t>
            </a:r>
          </a:p>
          <a:p>
            <a:pPr marL="0" marR="5074" indent="0" algn="l" defTabSz="914400" rtl="0" eaLnBrk="1" latinLnBrk="0" hangingPunct="1">
              <a:lnSpc>
                <a:spcPts val="1640"/>
              </a:lnSpc>
              <a:spcBef>
                <a:spcPts val="0"/>
              </a:spcBef>
              <a:buNone/>
              <a:tabLst>
                <a:tab pos="9104313" algn="l"/>
              </a:tabLst>
            </a:pPr>
            <a:endParaRPr lang="en-GB" sz="1200" b="0" i="0" kern="1200" spc="0" noProof="0">
              <a:solidFill>
                <a:schemeClr val="tx1"/>
              </a:solidFill>
              <a:latin typeface="Proxima Nova Light" panose="02000506030000020004" pitchFamily="2" charset="0"/>
              <a:ea typeface="+mn-ea"/>
              <a:cs typeface="Arial" panose="020B0604020202020204" pitchFamily="34" charset="0"/>
            </a:endParaRPr>
          </a:p>
          <a:p>
            <a:pPr marL="0" marR="0" lvl="0" indent="0" algn="l" defTabSz="914400" rtl="0" eaLnBrk="1" fontAlgn="auto" latinLnBrk="0" hangingPunct="1">
              <a:lnSpc>
                <a:spcPts val="1640"/>
              </a:lnSpc>
              <a:spcBef>
                <a:spcPts val="0"/>
              </a:spcBef>
              <a:spcAft>
                <a:spcPts val="0"/>
              </a:spcAft>
              <a:buClrTx/>
              <a:buSzTx/>
              <a:buFontTx/>
              <a:buNone/>
              <a:tabLst/>
              <a:defRPr/>
            </a:pPr>
            <a:r>
              <a:rPr lang="en-GB" sz="1600" b="1" i="0" kern="1200" spc="0" noProof="0">
                <a:solidFill>
                  <a:schemeClr val="tx2"/>
                </a:solidFill>
                <a:latin typeface="Superior Title Bold" pitchFamily="2" charset="77"/>
                <a:ea typeface="+mn-ea"/>
                <a:cs typeface="Arial" panose="020B0604020202020204" pitchFamily="34" charset="0"/>
              </a:rPr>
              <a:t>Weight Loss Disclaimer: </a:t>
            </a:r>
            <a:endParaRPr lang="en-GB" sz="1600" b="0" i="0" kern="1200" spc="0" noProof="0">
              <a:solidFill>
                <a:schemeClr val="tx1"/>
              </a:solidFill>
              <a:latin typeface="Proxima Nova Light" panose="02000506030000020004" pitchFamily="2" charset="0"/>
              <a:ea typeface="+mn-ea"/>
              <a:cs typeface="Arial" panose="020B0604020202020204" pitchFamily="34" charset="0"/>
            </a:endParaRPr>
          </a:p>
          <a:p>
            <a:pPr marL="0" marR="0" lvl="0" indent="0" algn="l" defTabSz="914400" rtl="0" eaLnBrk="1" fontAlgn="auto" latinLnBrk="0" hangingPunct="1">
              <a:lnSpc>
                <a:spcPts val="1640"/>
              </a:lnSpc>
              <a:spcBef>
                <a:spcPts val="0"/>
              </a:spcBef>
              <a:spcAft>
                <a:spcPts val="0"/>
              </a:spcAft>
              <a:buClrTx/>
              <a:buSzTx/>
              <a:buFontTx/>
              <a:buNone/>
              <a:tabLst/>
              <a:defRPr/>
            </a:pPr>
            <a:r>
              <a:rPr lang="en-GB" sz="1200" b="0" i="0" kern="1200" spc="0" noProof="0">
                <a:solidFill>
                  <a:schemeClr val="tx1"/>
                </a:solidFill>
                <a:latin typeface="Proxima Nova Light" panose="02000506030000020004" pitchFamily="2" charset="0"/>
                <a:ea typeface="+mn-ea"/>
                <a:cs typeface="Arial" panose="020B0604020202020204" pitchFamily="34" charset="0"/>
              </a:rPr>
              <a:t>Weight loss, muscle gain, lifestyle, and other results depicted here reflect exceptional individual experiences of Isagenix Customers and should not be construed as typical or average. Results vary with individual effort, body composition, eating patterns, time, exercise, and other factors, such as genetic and physiological makeup. </a:t>
            </a:r>
          </a:p>
          <a:p>
            <a:pPr>
              <a:lnSpc>
                <a:spcPts val="1640"/>
              </a:lnSpc>
            </a:pPr>
            <a:endParaRPr lang="en-GB" sz="1600"/>
          </a:p>
        </p:txBody>
      </p:sp>
      <p:sp>
        <p:nvSpPr>
          <p:cNvPr id="18" name="CuadroTexto 17">
            <a:extLst>
              <a:ext uri="{FF2B5EF4-FFF2-40B4-BE49-F238E27FC236}">
                <a16:creationId xmlns:a16="http://schemas.microsoft.com/office/drawing/2014/main" id="{787E58EB-694E-5D40-B757-D537A5B43757}"/>
              </a:ext>
            </a:extLst>
          </p:cNvPr>
          <p:cNvSpPr txBox="1"/>
          <p:nvPr userDrawn="1"/>
        </p:nvSpPr>
        <p:spPr>
          <a:xfrm>
            <a:off x="6397848" y="1952714"/>
            <a:ext cx="5067946" cy="2538259"/>
          </a:xfrm>
          <a:prstGeom prst="rect">
            <a:avLst/>
          </a:prstGeom>
          <a:noFill/>
        </p:spPr>
        <p:txBody>
          <a:bodyPr wrap="square" rtlCol="0">
            <a:spAutoFit/>
          </a:bodyPr>
          <a:lstStyle/>
          <a:p>
            <a:pPr marL="0" marR="0" lvl="0" indent="0" algn="l" defTabSz="914400" rtl="0" eaLnBrk="1" fontAlgn="auto" latinLnBrk="0" hangingPunct="1">
              <a:lnSpc>
                <a:spcPts val="1640"/>
              </a:lnSpc>
              <a:spcBef>
                <a:spcPts val="0"/>
              </a:spcBef>
              <a:spcAft>
                <a:spcPts val="0"/>
              </a:spcAft>
              <a:buClrTx/>
              <a:buSzTx/>
              <a:buFontTx/>
              <a:buNone/>
              <a:tabLst/>
              <a:defRPr/>
            </a:pPr>
            <a:r>
              <a:rPr lang="en-US" sz="1600" b="1" i="0" kern="1200">
                <a:solidFill>
                  <a:schemeClr val="tx2"/>
                </a:solidFill>
                <a:latin typeface="Superior Title Bold" pitchFamily="2" charset="77"/>
                <a:ea typeface="+mn-ea"/>
                <a:cs typeface="Arial" panose="020B0604020202020204" pitchFamily="34" charset="0"/>
              </a:rPr>
              <a:t>Safety Disclaimer: </a:t>
            </a:r>
            <a:endParaRPr lang="en-US" sz="1600" b="0" i="0">
              <a:solidFill>
                <a:schemeClr val="tx1"/>
              </a:solidFill>
              <a:latin typeface="Proxima Nova Light" panose="02000506030000020004" pitchFamily="2" charset="0"/>
              <a:cs typeface="Arial" panose="020B0604020202020204" pitchFamily="34" charset="0"/>
            </a:endParaRPr>
          </a:p>
          <a:p>
            <a:pPr marL="0" marR="0" lvl="0" indent="0" algn="l" defTabSz="914400" rtl="0" eaLnBrk="1" fontAlgn="auto" latinLnBrk="0" hangingPunct="1">
              <a:lnSpc>
                <a:spcPts val="1640"/>
              </a:lnSpc>
              <a:spcBef>
                <a:spcPts val="0"/>
              </a:spcBef>
              <a:spcAft>
                <a:spcPts val="0"/>
              </a:spcAft>
              <a:buClrTx/>
              <a:buSzTx/>
              <a:buFontTx/>
              <a:buNone/>
              <a:tabLst/>
              <a:defRPr/>
            </a:pPr>
            <a:r>
              <a:rPr lang="en-US" sz="1200" b="0" i="0">
                <a:solidFill>
                  <a:schemeClr val="tx1"/>
                </a:solidFill>
                <a:latin typeface="Proxima Nova Light" panose="02000506030000020004" pitchFamily="2" charset="0"/>
                <a:cs typeface="Arial" panose="020B0604020202020204" pitchFamily="34" charset="0"/>
              </a:rPr>
              <a:t>If you are pregnant, nursing, diabetic, on medication, have a medical condition, or are beginning a weight control program, consult your physician before using Isagenix products or making any other dietary changes. Discontinue use if adverse events occur.</a:t>
            </a:r>
          </a:p>
          <a:p>
            <a:pPr>
              <a:lnSpc>
                <a:spcPts val="1640"/>
              </a:lnSpc>
            </a:pPr>
            <a:endParaRPr lang="en-GB" sz="1200"/>
          </a:p>
          <a:p>
            <a:pPr marL="0" marR="0" lvl="0" indent="0" algn="l" defTabSz="914400" rtl="0" eaLnBrk="1" fontAlgn="auto" latinLnBrk="0" hangingPunct="1">
              <a:lnSpc>
                <a:spcPts val="1640"/>
              </a:lnSpc>
              <a:spcBef>
                <a:spcPts val="0"/>
              </a:spcBef>
              <a:spcAft>
                <a:spcPts val="0"/>
              </a:spcAft>
              <a:buClrTx/>
              <a:buSzTx/>
              <a:buFontTx/>
              <a:buNone/>
              <a:tabLst/>
              <a:defRPr/>
            </a:pPr>
            <a:r>
              <a:rPr lang="en-US" sz="1600" b="1" i="0" kern="1200">
                <a:solidFill>
                  <a:schemeClr val="tx2"/>
                </a:solidFill>
                <a:latin typeface="Superior Title Bold" pitchFamily="2" charset="77"/>
                <a:ea typeface="+mn-ea"/>
                <a:cs typeface="Arial" panose="020B0604020202020204" pitchFamily="34" charset="0"/>
              </a:rPr>
              <a:t>Information For General Purposes Only: </a:t>
            </a:r>
            <a:endParaRPr lang="en-GB" sz="1600"/>
          </a:p>
          <a:p>
            <a:pPr marL="0" marR="0" lvl="0" indent="0" algn="l" defTabSz="914400" rtl="0" eaLnBrk="1" fontAlgn="auto" latinLnBrk="0" hangingPunct="1">
              <a:lnSpc>
                <a:spcPts val="1640"/>
              </a:lnSpc>
              <a:spcBef>
                <a:spcPts val="0"/>
              </a:spcBef>
              <a:spcAft>
                <a:spcPts val="0"/>
              </a:spcAft>
              <a:buClrTx/>
              <a:buSzTx/>
              <a:buFontTx/>
              <a:buNone/>
              <a:tabLst/>
              <a:defRPr/>
            </a:pPr>
            <a:r>
              <a:rPr lang="en-US" sz="1200" b="0" i="0">
                <a:solidFill>
                  <a:schemeClr val="tx1"/>
                </a:solidFill>
                <a:latin typeface="Proxima Nova Light" panose="02000506030000020004" pitchFamily="2" charset="0"/>
                <a:cs typeface="Arial" panose="020B0604020202020204" pitchFamily="34" charset="0"/>
              </a:rPr>
              <a:t>Information provided in this presentation and on all publications, packaging, and labels is for general purposes only and designed to help you make informed decisions about your health. It is not intended to substitute advice from your physician or health care professional.</a:t>
            </a:r>
          </a:p>
          <a:p>
            <a:pPr>
              <a:lnSpc>
                <a:spcPts val="1640"/>
              </a:lnSpc>
            </a:pPr>
            <a:endParaRPr lang="en-GB" sz="1200"/>
          </a:p>
        </p:txBody>
      </p:sp>
    </p:spTree>
    <p:extLst>
      <p:ext uri="{BB962C8B-B14F-4D97-AF65-F5344CB8AC3E}">
        <p14:creationId xmlns:p14="http://schemas.microsoft.com/office/powerpoint/2010/main" val="35172205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Disclaimers">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4B57D40-D93F-6944-A5A8-2AFA37F0F4E8}"/>
              </a:ext>
            </a:extLst>
          </p:cNvPr>
          <p:cNvSpPr txBox="1"/>
          <p:nvPr userDrawn="1"/>
        </p:nvSpPr>
        <p:spPr>
          <a:xfrm>
            <a:off x="2420089" y="570980"/>
            <a:ext cx="9629172" cy="892552"/>
          </a:xfrm>
          <a:prstGeom prst="rect">
            <a:avLst/>
          </a:prstGeom>
          <a:noFill/>
        </p:spPr>
        <p:txBody>
          <a:bodyPr wrap="square" rtlCol="0">
            <a:spAutoFit/>
          </a:bodyPr>
          <a:lstStyle/>
          <a:p>
            <a:pPr algn="l">
              <a:lnSpc>
                <a:spcPct val="100000"/>
              </a:lnSpc>
              <a:spcBef>
                <a:spcPts val="0"/>
              </a:spcBef>
              <a:spcAft>
                <a:spcPts val="0"/>
              </a:spcAft>
            </a:pPr>
            <a:r>
              <a:rPr lang="en-US" sz="3600" b="1" i="0">
                <a:solidFill>
                  <a:schemeClr val="tx1"/>
                </a:solidFill>
                <a:latin typeface="Superior Title Bold" pitchFamily="2" charset="77"/>
              </a:rPr>
              <a:t>INTEGRIDAD</a:t>
            </a:r>
            <a:br>
              <a:rPr lang="en-US" b="0" i="0">
                <a:solidFill>
                  <a:schemeClr val="tx1"/>
                </a:solidFill>
                <a:latin typeface="Proxima Nova Thin" panose="02000506030000020004" pitchFamily="2" charset="0"/>
              </a:rPr>
            </a:br>
            <a:r>
              <a:rPr lang="es-ES" sz="1600" b="0" i="0">
                <a:solidFill>
                  <a:schemeClr val="tx1"/>
                </a:solidFill>
                <a:latin typeface="Proxima Nova Thin" panose="02000506030000020004" pitchFamily="2" charset="0"/>
              </a:rPr>
              <a:t>Nos mantenemos firmes en nuestro compromiso de hacer siempre lo correcto, de la forma correcta.</a:t>
            </a:r>
            <a:endParaRPr lang="en-US" b="0" i="0">
              <a:solidFill>
                <a:schemeClr val="tx1"/>
              </a:solidFill>
              <a:latin typeface="Proxima Nova Thin" panose="02000506030000020004" pitchFamily="2" charset="0"/>
            </a:endParaRPr>
          </a:p>
        </p:txBody>
      </p:sp>
      <p:pic>
        <p:nvPicPr>
          <p:cNvPr id="3" name="Imagen 2">
            <a:extLst>
              <a:ext uri="{FF2B5EF4-FFF2-40B4-BE49-F238E27FC236}">
                <a16:creationId xmlns:a16="http://schemas.microsoft.com/office/drawing/2014/main" id="{9257E4D6-BAB8-924B-AB83-89A9BBDFEAB3}"/>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194861" y="534346"/>
            <a:ext cx="866413" cy="987524"/>
          </a:xfrm>
          <a:prstGeom prst="rect">
            <a:avLst/>
          </a:prstGeom>
        </p:spPr>
      </p:pic>
      <p:sp>
        <p:nvSpPr>
          <p:cNvPr id="15" name="TextBox 5">
            <a:extLst>
              <a:ext uri="{FF2B5EF4-FFF2-40B4-BE49-F238E27FC236}">
                <a16:creationId xmlns:a16="http://schemas.microsoft.com/office/drawing/2014/main" id="{40FF8DBE-2D65-3A4A-BF8C-A2D7E9E89EA1}"/>
              </a:ext>
            </a:extLst>
          </p:cNvPr>
          <p:cNvSpPr txBox="1"/>
          <p:nvPr userDrawn="1"/>
        </p:nvSpPr>
        <p:spPr>
          <a:xfrm>
            <a:off x="1191154" y="1999209"/>
            <a:ext cx="4977172" cy="4316350"/>
          </a:xfrm>
          <a:prstGeom prst="rect">
            <a:avLst/>
          </a:prstGeom>
          <a:noFill/>
        </p:spPr>
        <p:txBody>
          <a:bodyPr vert="horz" wrap="square" lIns="0" tIns="0" rIns="0" bIns="0" numCol="1" rtlCol="0">
            <a:noAutofit/>
          </a:bodyPr>
          <a:lstStyle/>
          <a:p>
            <a:pPr marL="0" marR="5074" indent="0" latinLnBrk="0">
              <a:lnSpc>
                <a:spcPts val="1640"/>
              </a:lnSpc>
              <a:spcBef>
                <a:spcPts val="0"/>
              </a:spcBef>
              <a:buNone/>
              <a:tabLst>
                <a:tab pos="9104313" algn="l"/>
              </a:tabLst>
            </a:pPr>
            <a:r>
              <a:rPr lang="en-GB" sz="1600" b="1" i="0" spc="0" noProof="0" err="1">
                <a:solidFill>
                  <a:schemeClr val="tx2"/>
                </a:solidFill>
                <a:latin typeface="Superior Title Bold" pitchFamily="2" charset="77"/>
                <a:cs typeface="Arial" panose="020B0604020202020204" pitchFamily="34" charset="0"/>
              </a:rPr>
              <a:t>Descargo</a:t>
            </a:r>
            <a:r>
              <a:rPr lang="en-GB" sz="1600" b="1" i="0" spc="0" noProof="0">
                <a:solidFill>
                  <a:schemeClr val="tx2"/>
                </a:solidFill>
                <a:latin typeface="Superior Title Bold" pitchFamily="2" charset="77"/>
                <a:cs typeface="Arial" panose="020B0604020202020204" pitchFamily="34" charset="0"/>
              </a:rPr>
              <a:t> De </a:t>
            </a:r>
            <a:r>
              <a:rPr lang="en-GB" sz="1600" b="1" i="0" spc="0" noProof="0" err="1">
                <a:solidFill>
                  <a:schemeClr val="tx2"/>
                </a:solidFill>
                <a:latin typeface="Superior Title Bold" pitchFamily="2" charset="77"/>
                <a:cs typeface="Arial" panose="020B0604020202020204" pitchFamily="34" charset="0"/>
              </a:rPr>
              <a:t>Responsabilidad</a:t>
            </a:r>
            <a:r>
              <a:rPr lang="en-GB" sz="1600" b="1" i="0" spc="0" noProof="0">
                <a:solidFill>
                  <a:schemeClr val="tx2"/>
                </a:solidFill>
                <a:latin typeface="Superior Title Bold" pitchFamily="2" charset="77"/>
                <a:cs typeface="Arial" panose="020B0604020202020204" pitchFamily="34" charset="0"/>
              </a:rPr>
              <a:t> De </a:t>
            </a:r>
            <a:r>
              <a:rPr lang="en-GB" sz="1600" b="1" i="0" spc="0" noProof="0" err="1">
                <a:solidFill>
                  <a:schemeClr val="tx2"/>
                </a:solidFill>
                <a:latin typeface="Superior Title Bold" pitchFamily="2" charset="77"/>
                <a:cs typeface="Arial" panose="020B0604020202020204" pitchFamily="34" charset="0"/>
              </a:rPr>
              <a:t>Ganancias</a:t>
            </a:r>
            <a:r>
              <a:rPr lang="en-GB" sz="1600" b="1" i="0" spc="0" noProof="0">
                <a:solidFill>
                  <a:schemeClr val="tx2"/>
                </a:solidFill>
                <a:latin typeface="Superior Title Bold" pitchFamily="2" charset="77"/>
                <a:cs typeface="Arial" panose="020B0604020202020204" pitchFamily="34" charset="0"/>
              </a:rPr>
              <a:t>: </a:t>
            </a:r>
          </a:p>
          <a:p>
            <a:pPr marL="0" marR="5074" indent="0" latinLnBrk="0">
              <a:lnSpc>
                <a:spcPts val="1640"/>
              </a:lnSpc>
              <a:spcBef>
                <a:spcPts val="0"/>
              </a:spcBef>
              <a:buNone/>
              <a:tabLst>
                <a:tab pos="9104313" algn="l"/>
              </a:tabLst>
            </a:pPr>
            <a:r>
              <a:rPr lang="es-ES" sz="1200" b="0" i="0" spc="0" noProof="0">
                <a:solidFill>
                  <a:schemeClr val="tx1"/>
                </a:solidFill>
                <a:latin typeface="Proxima Nova Light" panose="02000506030000020004" pitchFamily="2" charset="0"/>
                <a:cs typeface="Arial" panose="020B0604020202020204" pitchFamily="34" charset="0"/>
              </a:rPr>
              <a:t>La capacidad de obtener ingresos con el Plan de Compensación de </a:t>
            </a:r>
            <a:r>
              <a:rPr lang="es-ES" sz="1200" b="0" i="0" spc="0" noProof="0" err="1">
                <a:solidFill>
                  <a:schemeClr val="tx1"/>
                </a:solidFill>
                <a:latin typeface="Proxima Nova Light" panose="02000506030000020004" pitchFamily="2" charset="0"/>
                <a:cs typeface="Arial" panose="020B0604020202020204" pitchFamily="34" charset="0"/>
              </a:rPr>
              <a:t>Isagenix</a:t>
            </a:r>
            <a:r>
              <a:rPr lang="es-ES" sz="1200" b="0" i="0" spc="0" noProof="0">
                <a:solidFill>
                  <a:schemeClr val="tx1"/>
                </a:solidFill>
                <a:latin typeface="Proxima Nova Light" panose="02000506030000020004" pitchFamily="2" charset="0"/>
                <a:cs typeface="Arial" panose="020B0604020202020204" pitchFamily="34" charset="0"/>
              </a:rPr>
              <a:t> depende de muchos factores, incluyendo las aptitudes empresariales, sociales y comerciales del Asociado individual; su ambición y actividad personal; la disponibilidad de tiempo y recursos financieros; y el acceso a una amplia red de familiares, amigos y contactos profesionales. </a:t>
            </a:r>
            <a:r>
              <a:rPr lang="es-ES" sz="1200" b="0" i="0" spc="0" noProof="0" err="1">
                <a:solidFill>
                  <a:schemeClr val="tx1"/>
                </a:solidFill>
                <a:latin typeface="Proxima Nova Light" panose="02000506030000020004" pitchFamily="2" charset="0"/>
                <a:cs typeface="Arial" panose="020B0604020202020204" pitchFamily="34" charset="0"/>
              </a:rPr>
              <a:t>Isagenix</a:t>
            </a:r>
            <a:r>
              <a:rPr lang="es-ES" sz="1200" b="0" i="0" spc="0" noProof="0">
                <a:solidFill>
                  <a:schemeClr val="tx1"/>
                </a:solidFill>
                <a:latin typeface="Proxima Nova Light" panose="02000506030000020004" pitchFamily="2" charset="0"/>
                <a:cs typeface="Arial" panose="020B0604020202020204" pitchFamily="34" charset="0"/>
              </a:rPr>
              <a:t> no puede y no garantiza ningún nivel de ingresos en particular. Es posible que haya Asociados que dediquen una cantidad significativa de tiempo, esfuerzo y fondos personales, pero que no alcancen un nivel de éxito importante. Para conocer los ingresos medios, visita IsagenixEarnings.com.</a:t>
            </a:r>
          </a:p>
          <a:p>
            <a:pPr marL="0" marR="5074" indent="0" latinLnBrk="0">
              <a:lnSpc>
                <a:spcPts val="1640"/>
              </a:lnSpc>
              <a:spcBef>
                <a:spcPts val="0"/>
              </a:spcBef>
              <a:buNone/>
              <a:tabLst>
                <a:tab pos="9104313" algn="l"/>
              </a:tabLst>
            </a:pPr>
            <a:endParaRPr lang="en-GB" sz="1200" b="0" i="0" spc="0" noProof="0">
              <a:solidFill>
                <a:schemeClr val="tx1"/>
              </a:solidFill>
              <a:latin typeface="Proxima Nova Light" panose="02000506030000020004" pitchFamily="2" charset="0"/>
              <a:cs typeface="Arial" panose="020B0604020202020204" pitchFamily="34" charset="0"/>
            </a:endParaRPr>
          </a:p>
          <a:p>
            <a:pPr marL="0" marR="5074" indent="0" algn="l" defTabSz="914400" rtl="0" eaLnBrk="1" latinLnBrk="0" hangingPunct="1">
              <a:lnSpc>
                <a:spcPts val="1640"/>
              </a:lnSpc>
              <a:spcBef>
                <a:spcPts val="0"/>
              </a:spcBef>
              <a:buNone/>
              <a:tabLst>
                <a:tab pos="9104313" algn="l"/>
              </a:tabLst>
            </a:pPr>
            <a:r>
              <a:rPr lang="en-GB" sz="1600" b="1" i="0" kern="1200" spc="0" noProof="0">
                <a:solidFill>
                  <a:schemeClr val="tx2"/>
                </a:solidFill>
                <a:latin typeface="Superior Title Bold" pitchFamily="2" charset="77"/>
                <a:ea typeface="+mn-ea"/>
                <a:cs typeface="Arial" panose="020B0604020202020204" pitchFamily="34" charset="0"/>
              </a:rPr>
              <a:t>Club Isagenix Legacy:</a:t>
            </a:r>
          </a:p>
          <a:p>
            <a:pPr marL="0" marR="5074" indent="0" algn="l" defTabSz="914400" rtl="0" eaLnBrk="1" latinLnBrk="0" hangingPunct="1">
              <a:lnSpc>
                <a:spcPts val="1640"/>
              </a:lnSpc>
              <a:spcBef>
                <a:spcPts val="0"/>
              </a:spcBef>
              <a:buNone/>
              <a:tabLst>
                <a:tab pos="9104313" algn="l"/>
              </a:tabLst>
            </a:pPr>
            <a:r>
              <a:rPr lang="es-ES" sz="1200" b="0" i="0" kern="1200" spc="0" noProof="0">
                <a:solidFill>
                  <a:schemeClr val="tx1"/>
                </a:solidFill>
                <a:latin typeface="Proxima Nova Light" panose="02000506030000020004" pitchFamily="2" charset="0"/>
                <a:ea typeface="+mn-ea"/>
                <a:cs typeface="Arial" panose="020B0604020202020204" pitchFamily="34" charset="0"/>
              </a:rPr>
              <a:t>Un miembro del club </a:t>
            </a:r>
            <a:r>
              <a:rPr lang="es-ES" sz="1200" b="0" i="0" kern="1200" spc="0" noProof="0" err="1">
                <a:solidFill>
                  <a:schemeClr val="tx1"/>
                </a:solidFill>
                <a:latin typeface="Proxima Nova Light" panose="02000506030000020004" pitchFamily="2" charset="0"/>
                <a:ea typeface="+mn-ea"/>
                <a:cs typeface="Arial" panose="020B0604020202020204" pitchFamily="34" charset="0"/>
              </a:rPr>
              <a:t>Isagenix</a:t>
            </a:r>
            <a:r>
              <a:rPr lang="es-ES" sz="1200" b="0" i="0" kern="1200" spc="0" noProof="0">
                <a:solidFill>
                  <a:schemeClr val="tx1"/>
                </a:solidFill>
                <a:latin typeface="Proxima Nova Light" panose="02000506030000020004" pitchFamily="2" charset="0"/>
                <a:ea typeface="+mn-ea"/>
                <a:cs typeface="Arial" panose="020B0604020202020204" pitchFamily="34" charset="0"/>
              </a:rPr>
              <a:t> </a:t>
            </a:r>
            <a:r>
              <a:rPr lang="es-ES" sz="1200" b="0" i="0" kern="1200" spc="0" noProof="0" err="1">
                <a:solidFill>
                  <a:schemeClr val="tx1"/>
                </a:solidFill>
                <a:latin typeface="Proxima Nova Light" panose="02000506030000020004" pitchFamily="2" charset="0"/>
                <a:ea typeface="+mn-ea"/>
                <a:cs typeface="Arial" panose="020B0604020202020204" pitchFamily="34" charset="0"/>
              </a:rPr>
              <a:t>Legacy</a:t>
            </a:r>
            <a:r>
              <a:rPr lang="es-ES" sz="1200" b="0" i="0" kern="1200" spc="0" noProof="0">
                <a:solidFill>
                  <a:schemeClr val="tx1"/>
                </a:solidFill>
                <a:latin typeface="Proxima Nova Light" panose="02000506030000020004" pitchFamily="2" charset="0"/>
                <a:ea typeface="+mn-ea"/>
                <a:cs typeface="Arial" panose="020B0604020202020204" pitchFamily="34" charset="0"/>
              </a:rPr>
              <a:t> es un Asociado Independiente a quien </a:t>
            </a:r>
            <a:r>
              <a:rPr lang="es-ES" sz="1200" b="0" i="0" kern="1200" spc="0" noProof="0" err="1">
                <a:solidFill>
                  <a:schemeClr val="tx1"/>
                </a:solidFill>
                <a:latin typeface="Proxima Nova Light" panose="02000506030000020004" pitchFamily="2" charset="0"/>
                <a:ea typeface="+mn-ea"/>
                <a:cs typeface="Arial" panose="020B0604020202020204" pitchFamily="34" charset="0"/>
              </a:rPr>
              <a:t>Isagenix</a:t>
            </a:r>
            <a:r>
              <a:rPr lang="es-ES" sz="1200" b="0" i="0" kern="1200" spc="0" noProof="0">
                <a:solidFill>
                  <a:schemeClr val="tx1"/>
                </a:solidFill>
                <a:latin typeface="Proxima Nova Light" panose="02000506030000020004" pitchFamily="2" charset="0"/>
                <a:ea typeface="+mn-ea"/>
                <a:cs typeface="Arial" panose="020B0604020202020204" pitchFamily="34" charset="0"/>
              </a:rPr>
              <a:t> ha abonado un total bruto de 1 millón de USD o más desde que se unió a </a:t>
            </a:r>
            <a:r>
              <a:rPr lang="es-ES" sz="1200" b="0" i="0" kern="1200" spc="0" noProof="0" err="1">
                <a:solidFill>
                  <a:schemeClr val="tx1"/>
                </a:solidFill>
                <a:latin typeface="Proxima Nova Light" panose="02000506030000020004" pitchFamily="2" charset="0"/>
                <a:ea typeface="+mn-ea"/>
                <a:cs typeface="Arial" panose="020B0604020202020204" pitchFamily="34" charset="0"/>
              </a:rPr>
              <a:t>Isagenix</a:t>
            </a:r>
            <a:r>
              <a:rPr lang="es-ES" sz="1200" b="0" i="0" kern="1200" spc="0" noProof="0">
                <a:solidFill>
                  <a:schemeClr val="tx1"/>
                </a:solidFill>
                <a:latin typeface="Proxima Nova Light" panose="02000506030000020004" pitchFamily="2" charset="0"/>
                <a:ea typeface="+mn-ea"/>
                <a:cs typeface="Arial" panose="020B0604020202020204" pitchFamily="34" charset="0"/>
              </a:rPr>
              <a:t>. Las ganancias reflejan los importes brutos y no incluyen ningún gasto comercial.</a:t>
            </a:r>
          </a:p>
          <a:p>
            <a:pPr marL="0" marR="5074" indent="0" algn="l" defTabSz="914400" rtl="0" eaLnBrk="1" latinLnBrk="0" hangingPunct="1">
              <a:lnSpc>
                <a:spcPts val="1640"/>
              </a:lnSpc>
              <a:spcBef>
                <a:spcPts val="0"/>
              </a:spcBef>
              <a:buNone/>
              <a:tabLst>
                <a:tab pos="9104313" algn="l"/>
              </a:tabLst>
            </a:pPr>
            <a:endParaRPr lang="en-GB" sz="1200" b="0" i="0" kern="1200" spc="0" noProof="0">
              <a:solidFill>
                <a:schemeClr val="tx1"/>
              </a:solidFill>
              <a:latin typeface="Proxima Nova Light" panose="02000506030000020004" pitchFamily="2" charset="0"/>
              <a:ea typeface="+mn-ea"/>
              <a:cs typeface="Arial" panose="020B0604020202020204" pitchFamily="34" charset="0"/>
            </a:endParaRPr>
          </a:p>
        </p:txBody>
      </p:sp>
      <p:sp>
        <p:nvSpPr>
          <p:cNvPr id="18" name="CuadroTexto 17">
            <a:extLst>
              <a:ext uri="{FF2B5EF4-FFF2-40B4-BE49-F238E27FC236}">
                <a16:creationId xmlns:a16="http://schemas.microsoft.com/office/drawing/2014/main" id="{787E58EB-694E-5D40-B757-D537A5B43757}"/>
              </a:ext>
            </a:extLst>
          </p:cNvPr>
          <p:cNvSpPr txBox="1"/>
          <p:nvPr userDrawn="1"/>
        </p:nvSpPr>
        <p:spPr>
          <a:xfrm>
            <a:off x="6397848" y="1952714"/>
            <a:ext cx="5067946" cy="4384342"/>
          </a:xfrm>
          <a:prstGeom prst="rect">
            <a:avLst/>
          </a:prstGeom>
          <a:noFill/>
        </p:spPr>
        <p:txBody>
          <a:bodyPr wrap="square" rtlCol="0">
            <a:spAutoFit/>
          </a:bodyPr>
          <a:lstStyle/>
          <a:p>
            <a:pPr marL="0" marR="0" lvl="0" indent="0" algn="l" defTabSz="914400" rtl="0" eaLnBrk="1" fontAlgn="auto" latinLnBrk="0" hangingPunct="1">
              <a:lnSpc>
                <a:spcPts val="1640"/>
              </a:lnSpc>
              <a:spcBef>
                <a:spcPts val="0"/>
              </a:spcBef>
              <a:spcAft>
                <a:spcPts val="0"/>
              </a:spcAft>
              <a:buClrTx/>
              <a:buSzTx/>
              <a:buFontTx/>
              <a:buNone/>
              <a:tabLst/>
              <a:defRPr/>
            </a:pPr>
            <a:r>
              <a:rPr kumimoji="0" lang="en-GB" sz="1600" b="1" i="0" u="none" strike="noStrike" kern="1200" cap="none" spc="0" normalizeH="0" baseline="0" noProof="0" err="1">
                <a:ln>
                  <a:noFill/>
                </a:ln>
                <a:solidFill>
                  <a:srgbClr val="00778B"/>
                </a:solidFill>
                <a:effectLst/>
                <a:uLnTx/>
                <a:uFillTx/>
                <a:latin typeface="Superior Title Bold" pitchFamily="2" charset="77"/>
                <a:ea typeface="+mn-ea"/>
                <a:cs typeface="Arial" panose="020B0604020202020204" pitchFamily="34" charset="0"/>
              </a:rPr>
              <a:t>Descargo</a:t>
            </a:r>
            <a:r>
              <a:rPr kumimoji="0" lang="en-GB" sz="1600" b="1" i="0" u="none" strike="noStrike" kern="1200" cap="none" spc="0" normalizeH="0" baseline="0" noProof="0">
                <a:ln>
                  <a:noFill/>
                </a:ln>
                <a:solidFill>
                  <a:srgbClr val="00778B"/>
                </a:solidFill>
                <a:effectLst/>
                <a:uLnTx/>
                <a:uFillTx/>
                <a:latin typeface="Superior Title Bold" pitchFamily="2" charset="77"/>
                <a:ea typeface="+mn-ea"/>
                <a:cs typeface="Arial" panose="020B0604020202020204" pitchFamily="34" charset="0"/>
              </a:rPr>
              <a:t> De </a:t>
            </a:r>
            <a:r>
              <a:rPr kumimoji="0" lang="en-GB" sz="1600" b="1" i="0" u="none" strike="noStrike" kern="1200" cap="none" spc="0" normalizeH="0" baseline="0" noProof="0" err="1">
                <a:ln>
                  <a:noFill/>
                </a:ln>
                <a:solidFill>
                  <a:srgbClr val="00778B"/>
                </a:solidFill>
                <a:effectLst/>
                <a:uLnTx/>
                <a:uFillTx/>
                <a:latin typeface="Superior Title Bold" pitchFamily="2" charset="77"/>
                <a:ea typeface="+mn-ea"/>
                <a:cs typeface="Arial" panose="020B0604020202020204" pitchFamily="34" charset="0"/>
              </a:rPr>
              <a:t>Responsabilidad</a:t>
            </a:r>
            <a:r>
              <a:rPr kumimoji="0" lang="en-GB" sz="1600" b="1" i="0" u="none" strike="noStrike" kern="1200" cap="none" spc="0" normalizeH="0" baseline="0" noProof="0">
                <a:ln>
                  <a:noFill/>
                </a:ln>
                <a:solidFill>
                  <a:srgbClr val="00778B"/>
                </a:solidFill>
                <a:effectLst/>
                <a:uLnTx/>
                <a:uFillTx/>
                <a:latin typeface="Superior Title Bold" pitchFamily="2" charset="77"/>
                <a:ea typeface="+mn-ea"/>
                <a:cs typeface="Arial" panose="020B0604020202020204" pitchFamily="34" charset="0"/>
              </a:rPr>
              <a:t> De </a:t>
            </a:r>
            <a:r>
              <a:rPr kumimoji="0" lang="en-GB" sz="1600" b="1" i="0" u="none" strike="noStrike" kern="1200" cap="none" spc="0" normalizeH="0" baseline="0" noProof="0" err="1">
                <a:ln>
                  <a:noFill/>
                </a:ln>
                <a:solidFill>
                  <a:srgbClr val="00778B"/>
                </a:solidFill>
                <a:effectLst/>
                <a:uLnTx/>
                <a:uFillTx/>
                <a:latin typeface="Superior Title Bold" pitchFamily="2" charset="77"/>
                <a:ea typeface="+mn-ea"/>
                <a:cs typeface="Arial" panose="020B0604020202020204" pitchFamily="34" charset="0"/>
              </a:rPr>
              <a:t>Pérdida</a:t>
            </a:r>
            <a:r>
              <a:rPr kumimoji="0" lang="en-GB" sz="1600" b="1" i="0" u="none" strike="noStrike" kern="1200" cap="none" spc="0" normalizeH="0" baseline="0" noProof="0">
                <a:ln>
                  <a:noFill/>
                </a:ln>
                <a:solidFill>
                  <a:srgbClr val="00778B"/>
                </a:solidFill>
                <a:effectLst/>
                <a:uLnTx/>
                <a:uFillTx/>
                <a:latin typeface="Superior Title Bold" pitchFamily="2" charset="77"/>
                <a:ea typeface="+mn-ea"/>
                <a:cs typeface="Arial" panose="020B0604020202020204" pitchFamily="34" charset="0"/>
              </a:rPr>
              <a:t> De Peso: </a:t>
            </a:r>
            <a:endParaRPr kumimoji="0" lang="en-GB" sz="1600" b="0" i="0" u="none" strike="noStrike" kern="1200" cap="none" spc="0" normalizeH="0" baseline="0" noProof="0">
              <a:ln>
                <a:noFill/>
              </a:ln>
              <a:solidFill>
                <a:srgbClr val="545859"/>
              </a:solidFill>
              <a:effectLst/>
              <a:uLnTx/>
              <a:uFillTx/>
              <a:latin typeface="Proxima Nova Light" panose="02000506030000020004" pitchFamily="2" charset="0"/>
              <a:ea typeface="+mn-ea"/>
              <a:cs typeface="Arial" panose="020B0604020202020204" pitchFamily="34" charset="0"/>
            </a:endParaRPr>
          </a:p>
          <a:p>
            <a:pPr marL="0" marR="0" lvl="0" indent="0" algn="l" defTabSz="914400" rtl="0" eaLnBrk="1" fontAlgn="auto" latinLnBrk="0" hangingPunct="1">
              <a:lnSpc>
                <a:spcPts val="1640"/>
              </a:lnSpc>
              <a:spcBef>
                <a:spcPts val="0"/>
              </a:spcBef>
              <a:spcAft>
                <a:spcPts val="0"/>
              </a:spcAft>
              <a:buClrTx/>
              <a:buSzTx/>
              <a:buFontTx/>
              <a:buNone/>
              <a:tabLst/>
              <a:defRPr/>
            </a:pPr>
            <a:r>
              <a:rPr kumimoji="0" lang="es-ES" sz="1200" b="0" i="0" u="none" strike="noStrike" kern="1200" cap="none" spc="0" normalizeH="0" baseline="0" noProof="0">
                <a:ln>
                  <a:noFill/>
                </a:ln>
                <a:solidFill>
                  <a:srgbClr val="545859"/>
                </a:solidFill>
                <a:effectLst/>
                <a:uLnTx/>
                <a:uFillTx/>
                <a:latin typeface="Proxima Nova Light" panose="02000506030000020004" pitchFamily="2" charset="0"/>
                <a:ea typeface="+mn-ea"/>
                <a:cs typeface="Arial" panose="020B0604020202020204" pitchFamily="34" charset="0"/>
              </a:rPr>
              <a:t>La pérdida de peso, el aumento de masa muscular, el estilo de vida y otros resultados que aquí se muestran reflejan experiencias individuales excepcionales de los Clientes de </a:t>
            </a:r>
            <a:r>
              <a:rPr kumimoji="0" lang="es-ES" sz="1200" b="0" i="0" u="none" strike="noStrike" kern="1200" cap="none" spc="0" normalizeH="0" baseline="0" noProof="0" err="1">
                <a:ln>
                  <a:noFill/>
                </a:ln>
                <a:solidFill>
                  <a:srgbClr val="545859"/>
                </a:solidFill>
                <a:effectLst/>
                <a:uLnTx/>
                <a:uFillTx/>
                <a:latin typeface="Proxima Nova Light" panose="02000506030000020004" pitchFamily="2" charset="0"/>
                <a:ea typeface="+mn-ea"/>
                <a:cs typeface="Arial" panose="020B0604020202020204" pitchFamily="34" charset="0"/>
              </a:rPr>
              <a:t>Isagenix</a:t>
            </a:r>
            <a:r>
              <a:rPr kumimoji="0" lang="es-ES" sz="1200" b="0" i="0" u="none" strike="noStrike" kern="1200" cap="none" spc="0" normalizeH="0" baseline="0" noProof="0">
                <a:ln>
                  <a:noFill/>
                </a:ln>
                <a:solidFill>
                  <a:srgbClr val="545859"/>
                </a:solidFill>
                <a:effectLst/>
                <a:uLnTx/>
                <a:uFillTx/>
                <a:latin typeface="Proxima Nova Light" panose="02000506030000020004" pitchFamily="2" charset="0"/>
                <a:ea typeface="+mn-ea"/>
                <a:cs typeface="Arial" panose="020B0604020202020204" pitchFamily="34" charset="0"/>
              </a:rPr>
              <a:t> y no deben interpretarse como resultados típicos o promedio. Los resultados podrán variar dependiendo del esfuerzo individual, la composición corporal, los patrones de alimentación, el tiempo, el ejercicio y otros factores, como la composición genética y fisiológica.</a:t>
            </a:r>
            <a:endParaRPr kumimoji="0" lang="en-GB" sz="1600" b="0" i="0" u="none" strike="noStrike" kern="1200" cap="none" spc="0" normalizeH="0" baseline="0" noProof="0">
              <a:ln>
                <a:noFill/>
              </a:ln>
              <a:solidFill>
                <a:srgbClr val="545859"/>
              </a:solidFill>
              <a:effectLst/>
              <a:uLnTx/>
              <a:uFillTx/>
              <a:latin typeface="Arial" panose="020B0604020202020204"/>
              <a:ea typeface="+mn-ea"/>
              <a:cs typeface="+mn-cs"/>
            </a:endParaRPr>
          </a:p>
          <a:p>
            <a:pPr marL="0" marR="0" lvl="0" indent="0" algn="l" defTabSz="914400" rtl="0" eaLnBrk="1" fontAlgn="auto" latinLnBrk="0" hangingPunct="1">
              <a:lnSpc>
                <a:spcPts val="1640"/>
              </a:lnSpc>
              <a:spcBef>
                <a:spcPts val="0"/>
              </a:spcBef>
              <a:spcAft>
                <a:spcPts val="0"/>
              </a:spcAft>
              <a:buClrTx/>
              <a:buSzTx/>
              <a:buFontTx/>
              <a:buNone/>
              <a:tabLst/>
              <a:defRPr/>
            </a:pPr>
            <a:endParaRPr lang="en-US" sz="1600" b="1" i="0" kern="1200">
              <a:solidFill>
                <a:schemeClr val="tx2"/>
              </a:solidFill>
              <a:latin typeface="Superior Title Bold" pitchFamily="2" charset="77"/>
              <a:ea typeface="+mn-ea"/>
              <a:cs typeface="Arial" panose="020B0604020202020204" pitchFamily="34" charset="0"/>
            </a:endParaRPr>
          </a:p>
          <a:p>
            <a:pPr marL="0" marR="0" lvl="0" indent="0" algn="l" defTabSz="914400" rtl="0" eaLnBrk="1" fontAlgn="auto" latinLnBrk="0" hangingPunct="1">
              <a:lnSpc>
                <a:spcPts val="1640"/>
              </a:lnSpc>
              <a:spcBef>
                <a:spcPts val="0"/>
              </a:spcBef>
              <a:spcAft>
                <a:spcPts val="0"/>
              </a:spcAft>
              <a:buClrTx/>
              <a:buSzTx/>
              <a:buFontTx/>
              <a:buNone/>
              <a:tabLst/>
              <a:defRPr/>
            </a:pPr>
            <a:r>
              <a:rPr lang="es-ES" sz="1600" b="1" i="0" kern="1200">
                <a:solidFill>
                  <a:schemeClr val="tx2"/>
                </a:solidFill>
                <a:latin typeface="Superior Title Bold" pitchFamily="2" charset="77"/>
                <a:ea typeface="+mn-ea"/>
                <a:cs typeface="Arial" panose="020B0604020202020204" pitchFamily="34" charset="0"/>
              </a:rPr>
              <a:t>Descargo De Responsabilidad De Seguridad</a:t>
            </a:r>
            <a:r>
              <a:rPr lang="en-US" sz="1600" b="1" i="0" kern="1200">
                <a:solidFill>
                  <a:schemeClr val="tx2"/>
                </a:solidFill>
                <a:latin typeface="Superior Title Bold" pitchFamily="2" charset="77"/>
                <a:ea typeface="+mn-ea"/>
                <a:cs typeface="Arial" panose="020B0604020202020204" pitchFamily="34" charset="0"/>
              </a:rPr>
              <a:t>: </a:t>
            </a:r>
            <a:endParaRPr lang="en-US" sz="1600" b="0" i="0">
              <a:solidFill>
                <a:schemeClr val="tx1"/>
              </a:solidFill>
              <a:latin typeface="Proxima Nova Light" panose="02000506030000020004" pitchFamily="2" charset="0"/>
              <a:cs typeface="Arial" panose="020B0604020202020204" pitchFamily="34" charset="0"/>
            </a:endParaRPr>
          </a:p>
          <a:p>
            <a:pPr marL="0" marR="0" lvl="0" indent="0" algn="l" defTabSz="914400" rtl="0" eaLnBrk="1" fontAlgn="auto" latinLnBrk="0" hangingPunct="1">
              <a:lnSpc>
                <a:spcPts val="1640"/>
              </a:lnSpc>
              <a:spcBef>
                <a:spcPts val="0"/>
              </a:spcBef>
              <a:spcAft>
                <a:spcPts val="0"/>
              </a:spcAft>
              <a:buClrTx/>
              <a:buSzTx/>
              <a:buFontTx/>
              <a:buNone/>
              <a:tabLst/>
              <a:defRPr/>
            </a:pPr>
            <a:r>
              <a:rPr lang="es-ES" sz="1200" b="0" i="0">
                <a:solidFill>
                  <a:schemeClr val="tx1"/>
                </a:solidFill>
                <a:latin typeface="Proxima Nova Light" panose="02000506030000020004" pitchFamily="2" charset="0"/>
                <a:cs typeface="Arial" panose="020B0604020202020204" pitchFamily="34" charset="0"/>
              </a:rPr>
              <a:t>En caso de embarazo, lactancia, diabetes, toma de medicamentos, problemas de salud o inicio de un programa de control de peso, consulte a su médico antes de usar productos </a:t>
            </a:r>
            <a:r>
              <a:rPr lang="es-ES" sz="1200" b="0" i="0" err="1">
                <a:solidFill>
                  <a:schemeClr val="tx1"/>
                </a:solidFill>
                <a:latin typeface="Proxima Nova Light" panose="02000506030000020004" pitchFamily="2" charset="0"/>
                <a:cs typeface="Arial" panose="020B0604020202020204" pitchFamily="34" charset="0"/>
              </a:rPr>
              <a:t>Isagenix</a:t>
            </a:r>
            <a:r>
              <a:rPr lang="es-ES" sz="1200" b="0" i="0">
                <a:solidFill>
                  <a:schemeClr val="tx1"/>
                </a:solidFill>
                <a:latin typeface="Proxima Nova Light" panose="02000506030000020004" pitchFamily="2" charset="0"/>
                <a:cs typeface="Arial" panose="020B0604020202020204" pitchFamily="34" charset="0"/>
              </a:rPr>
              <a:t> o de hacer cualquier otro cambio en la dieta. Suspenda su uso si nota algún efecto negativo.</a:t>
            </a:r>
          </a:p>
          <a:p>
            <a:pPr marL="0" marR="0" lvl="0" indent="0" algn="l" defTabSz="914400" rtl="0" eaLnBrk="1" fontAlgn="auto" latinLnBrk="0" hangingPunct="1">
              <a:lnSpc>
                <a:spcPts val="1640"/>
              </a:lnSpc>
              <a:spcBef>
                <a:spcPts val="0"/>
              </a:spcBef>
              <a:spcAft>
                <a:spcPts val="0"/>
              </a:spcAft>
              <a:buClrTx/>
              <a:buSzTx/>
              <a:buFontTx/>
              <a:buNone/>
              <a:tabLst/>
              <a:defRPr/>
            </a:pPr>
            <a:endParaRPr lang="en-GB" sz="1200"/>
          </a:p>
          <a:p>
            <a:pPr marL="0" marR="0" lvl="0" indent="0" algn="l" defTabSz="914400" rtl="0" eaLnBrk="1" fontAlgn="auto" latinLnBrk="0" hangingPunct="1">
              <a:lnSpc>
                <a:spcPts val="1640"/>
              </a:lnSpc>
              <a:spcBef>
                <a:spcPts val="0"/>
              </a:spcBef>
              <a:spcAft>
                <a:spcPts val="0"/>
              </a:spcAft>
              <a:buClrTx/>
              <a:buSzTx/>
              <a:buFontTx/>
              <a:buNone/>
              <a:tabLst/>
              <a:defRPr/>
            </a:pPr>
            <a:r>
              <a:rPr lang="es-ES" sz="1600" b="1" i="0" kern="1200">
                <a:solidFill>
                  <a:schemeClr val="tx2"/>
                </a:solidFill>
                <a:latin typeface="Superior Title Bold" pitchFamily="2" charset="77"/>
                <a:ea typeface="+mn-ea"/>
                <a:cs typeface="Arial" panose="020B0604020202020204" pitchFamily="34" charset="0"/>
              </a:rPr>
              <a:t>Información Únicamente A Efectos Generales</a:t>
            </a:r>
            <a:r>
              <a:rPr lang="en-US" sz="1600" b="1" i="0" kern="1200">
                <a:solidFill>
                  <a:schemeClr val="tx2"/>
                </a:solidFill>
                <a:latin typeface="Superior Title Bold" pitchFamily="2" charset="77"/>
                <a:ea typeface="+mn-ea"/>
                <a:cs typeface="Arial" panose="020B0604020202020204" pitchFamily="34" charset="0"/>
              </a:rPr>
              <a:t>: </a:t>
            </a:r>
            <a:endParaRPr lang="en-GB" sz="1600"/>
          </a:p>
          <a:p>
            <a:pPr marL="0" marR="0" lvl="0" indent="0" algn="l" defTabSz="914400" rtl="0" eaLnBrk="1" fontAlgn="auto" latinLnBrk="0" hangingPunct="1">
              <a:lnSpc>
                <a:spcPts val="1640"/>
              </a:lnSpc>
              <a:spcBef>
                <a:spcPts val="0"/>
              </a:spcBef>
              <a:spcAft>
                <a:spcPts val="0"/>
              </a:spcAft>
              <a:buClrTx/>
              <a:buSzTx/>
              <a:buFontTx/>
              <a:buNone/>
              <a:tabLst/>
              <a:defRPr/>
            </a:pPr>
            <a:r>
              <a:rPr lang="es-ES" sz="1200" b="0" i="0">
                <a:solidFill>
                  <a:schemeClr val="tx1"/>
                </a:solidFill>
                <a:latin typeface="Proxima Nova Light" panose="02000506030000020004" pitchFamily="2" charset="0"/>
                <a:cs typeface="Arial" panose="020B0604020202020204" pitchFamily="34" charset="0"/>
              </a:rPr>
              <a:t>La información proporcionada en esta presentación y en todas las publicaciones, envases y etiquetas es solo para fines generales y está diseñada para ayudarlo a tomar decisiones informadas sobre su salud. No pretende sustituir los consejos de su médico o profesional sanitario.</a:t>
            </a:r>
            <a:endParaRPr lang="en-GB" sz="1200"/>
          </a:p>
        </p:txBody>
      </p:sp>
    </p:spTree>
    <p:extLst>
      <p:ext uri="{BB962C8B-B14F-4D97-AF65-F5344CB8AC3E}">
        <p14:creationId xmlns:p14="http://schemas.microsoft.com/office/powerpoint/2010/main" val="39504488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Values">
    <p:bg>
      <p:bgPr>
        <a:blipFill dpi="0" rotWithShape="1">
          <a:blip r:embed="rId2">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6" name="Picture 5" descr="A picture containing drawing&#10;&#10;Description automatically generated">
            <a:extLst>
              <a:ext uri="{FF2B5EF4-FFF2-40B4-BE49-F238E27FC236}">
                <a16:creationId xmlns:a16="http://schemas.microsoft.com/office/drawing/2014/main" id="{92BF84C6-E742-0A4E-85A5-808B2C912488}"/>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150313"/>
            <a:ext cx="12192000" cy="6858000"/>
          </a:xfrm>
          <a:prstGeom prst="rect">
            <a:avLst/>
          </a:prstGeom>
        </p:spPr>
      </p:pic>
      <p:sp>
        <p:nvSpPr>
          <p:cNvPr id="7" name="Rounded Rectangle 6">
            <a:extLst>
              <a:ext uri="{FF2B5EF4-FFF2-40B4-BE49-F238E27FC236}">
                <a16:creationId xmlns:a16="http://schemas.microsoft.com/office/drawing/2014/main" id="{3D5E5293-B326-D444-9C21-0AEDDF32175F}"/>
              </a:ext>
            </a:extLst>
          </p:cNvPr>
          <p:cNvSpPr/>
          <p:nvPr userDrawn="1"/>
        </p:nvSpPr>
        <p:spPr>
          <a:xfrm>
            <a:off x="5146964" y="3579313"/>
            <a:ext cx="1898072" cy="369332"/>
          </a:xfrm>
          <a:prstGeom prst="roundRect">
            <a:avLst/>
          </a:prstGeom>
          <a:solidFill>
            <a:srgbClr val="00778B">
              <a:alpha val="94118"/>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E76CBD42-A406-E949-A54F-AE87B1A2508F}"/>
              </a:ext>
            </a:extLst>
          </p:cNvPr>
          <p:cNvSpPr txBox="1"/>
          <p:nvPr userDrawn="1"/>
        </p:nvSpPr>
        <p:spPr>
          <a:xfrm>
            <a:off x="5146964" y="3579313"/>
            <a:ext cx="1898072" cy="369332"/>
          </a:xfrm>
          <a:prstGeom prst="rect">
            <a:avLst/>
          </a:prstGeom>
          <a:noFill/>
        </p:spPr>
        <p:txBody>
          <a:bodyPr wrap="square" rtlCol="0" anchor="ctr">
            <a:spAutoFit/>
          </a:bodyPr>
          <a:lstStyle/>
          <a:p>
            <a:pPr algn="ctr"/>
            <a:r>
              <a:rPr lang="en-US" b="0" i="0">
                <a:solidFill>
                  <a:schemeClr val="bg1"/>
                </a:solidFill>
                <a:latin typeface="Proxima Nova Light" panose="02000506030000020004" pitchFamily="2" charset="0"/>
                <a:cs typeface="Gill Sans Light" panose="020B0302020104020203" pitchFamily="34" charset="-79"/>
              </a:rPr>
              <a:t>EXPERIENCE</a:t>
            </a:r>
          </a:p>
        </p:txBody>
      </p:sp>
      <p:sp>
        <p:nvSpPr>
          <p:cNvPr id="9" name="TextBox 8">
            <a:extLst>
              <a:ext uri="{FF2B5EF4-FFF2-40B4-BE49-F238E27FC236}">
                <a16:creationId xmlns:a16="http://schemas.microsoft.com/office/drawing/2014/main" id="{BAECA79B-2B56-1B44-B53C-58D4D84DE7CE}"/>
              </a:ext>
            </a:extLst>
          </p:cNvPr>
          <p:cNvSpPr txBox="1"/>
          <p:nvPr userDrawn="1"/>
        </p:nvSpPr>
        <p:spPr>
          <a:xfrm>
            <a:off x="4251960" y="1518496"/>
            <a:ext cx="3688080" cy="369332"/>
          </a:xfrm>
          <a:prstGeom prst="rect">
            <a:avLst/>
          </a:prstGeom>
          <a:noFill/>
        </p:spPr>
        <p:txBody>
          <a:bodyPr wrap="square" rtlCol="0" anchor="ctr">
            <a:spAutoFit/>
          </a:bodyPr>
          <a:lstStyle/>
          <a:p>
            <a:pPr algn="ctr"/>
            <a:r>
              <a:rPr lang="en-US" b="0" i="0">
                <a:solidFill>
                  <a:schemeClr val="bg1"/>
                </a:solidFill>
                <a:latin typeface="Proxima Nova Light" panose="02000506030000020004" pitchFamily="2" charset="0"/>
                <a:cs typeface="Gill Sans Light" panose="020B0302020104020203" pitchFamily="34" charset="-79"/>
              </a:rPr>
              <a:t>HEALTH</a:t>
            </a:r>
          </a:p>
        </p:txBody>
      </p:sp>
      <p:sp>
        <p:nvSpPr>
          <p:cNvPr id="10" name="TextBox 9">
            <a:extLst>
              <a:ext uri="{FF2B5EF4-FFF2-40B4-BE49-F238E27FC236}">
                <a16:creationId xmlns:a16="http://schemas.microsoft.com/office/drawing/2014/main" id="{9BD8D289-9B51-3147-9552-39EEE2714F9D}"/>
              </a:ext>
            </a:extLst>
          </p:cNvPr>
          <p:cNvSpPr txBox="1"/>
          <p:nvPr userDrawn="1"/>
        </p:nvSpPr>
        <p:spPr>
          <a:xfrm>
            <a:off x="7764087" y="2661495"/>
            <a:ext cx="3688080" cy="369332"/>
          </a:xfrm>
          <a:prstGeom prst="rect">
            <a:avLst/>
          </a:prstGeom>
          <a:noFill/>
        </p:spPr>
        <p:txBody>
          <a:bodyPr wrap="square" rtlCol="0" anchor="ctr">
            <a:spAutoFit/>
          </a:bodyPr>
          <a:lstStyle/>
          <a:p>
            <a:r>
              <a:rPr lang="en-US" b="0" i="0">
                <a:solidFill>
                  <a:schemeClr val="bg1"/>
                </a:solidFill>
                <a:latin typeface="Proxima Nova Light" panose="02000506030000020004" pitchFamily="2" charset="0"/>
                <a:cs typeface="Gill Sans Light" panose="020B0302020104020203" pitchFamily="34" charset="-79"/>
              </a:rPr>
              <a:t>EMPOWERMENT</a:t>
            </a:r>
          </a:p>
        </p:txBody>
      </p:sp>
      <p:sp>
        <p:nvSpPr>
          <p:cNvPr id="11" name="TextBox 10">
            <a:extLst>
              <a:ext uri="{FF2B5EF4-FFF2-40B4-BE49-F238E27FC236}">
                <a16:creationId xmlns:a16="http://schemas.microsoft.com/office/drawing/2014/main" id="{C9CC0733-2A3E-7745-934E-D60FBA0095BA}"/>
              </a:ext>
            </a:extLst>
          </p:cNvPr>
          <p:cNvSpPr txBox="1"/>
          <p:nvPr userDrawn="1"/>
        </p:nvSpPr>
        <p:spPr>
          <a:xfrm>
            <a:off x="7764087" y="4493971"/>
            <a:ext cx="3688080" cy="369332"/>
          </a:xfrm>
          <a:prstGeom prst="rect">
            <a:avLst/>
          </a:prstGeom>
          <a:noFill/>
        </p:spPr>
        <p:txBody>
          <a:bodyPr wrap="square" rtlCol="0" anchor="ctr">
            <a:spAutoFit/>
          </a:bodyPr>
          <a:lstStyle/>
          <a:p>
            <a:r>
              <a:rPr lang="en-US" b="0" i="0">
                <a:solidFill>
                  <a:schemeClr val="bg1"/>
                </a:solidFill>
                <a:latin typeface="Proxima Nova Light" panose="02000506030000020004" pitchFamily="2" charset="0"/>
                <a:cs typeface="Gill Sans Light" panose="020B0302020104020203" pitchFamily="34" charset="-79"/>
              </a:rPr>
              <a:t>INTEGRITY</a:t>
            </a:r>
          </a:p>
        </p:txBody>
      </p:sp>
      <p:sp>
        <p:nvSpPr>
          <p:cNvPr id="12" name="TextBox 11">
            <a:extLst>
              <a:ext uri="{FF2B5EF4-FFF2-40B4-BE49-F238E27FC236}">
                <a16:creationId xmlns:a16="http://schemas.microsoft.com/office/drawing/2014/main" id="{1F9FBA35-F01E-FF4A-B069-C7B224937D10}"/>
              </a:ext>
            </a:extLst>
          </p:cNvPr>
          <p:cNvSpPr txBox="1"/>
          <p:nvPr userDrawn="1"/>
        </p:nvSpPr>
        <p:spPr>
          <a:xfrm>
            <a:off x="739834" y="2661495"/>
            <a:ext cx="3688080" cy="369332"/>
          </a:xfrm>
          <a:prstGeom prst="rect">
            <a:avLst/>
          </a:prstGeom>
          <a:noFill/>
        </p:spPr>
        <p:txBody>
          <a:bodyPr wrap="square" rtlCol="0" anchor="ctr">
            <a:spAutoFit/>
          </a:bodyPr>
          <a:lstStyle/>
          <a:p>
            <a:pPr algn="r"/>
            <a:r>
              <a:rPr lang="en-US" b="0" i="0">
                <a:solidFill>
                  <a:schemeClr val="bg1"/>
                </a:solidFill>
                <a:latin typeface="Proxima Nova Light" panose="02000506030000020004" pitchFamily="2" charset="0"/>
                <a:cs typeface="Gill Sans Light" panose="020B0302020104020203" pitchFamily="34" charset="-79"/>
              </a:rPr>
              <a:t>EASE</a:t>
            </a:r>
          </a:p>
        </p:txBody>
      </p:sp>
      <p:sp>
        <p:nvSpPr>
          <p:cNvPr id="13" name="TextBox 12">
            <a:extLst>
              <a:ext uri="{FF2B5EF4-FFF2-40B4-BE49-F238E27FC236}">
                <a16:creationId xmlns:a16="http://schemas.microsoft.com/office/drawing/2014/main" id="{CB4AD430-ECE4-2F42-BF0B-FCC4E64E3096}"/>
              </a:ext>
            </a:extLst>
          </p:cNvPr>
          <p:cNvSpPr txBox="1"/>
          <p:nvPr userDrawn="1"/>
        </p:nvSpPr>
        <p:spPr>
          <a:xfrm>
            <a:off x="739834" y="4493971"/>
            <a:ext cx="3688080" cy="369332"/>
          </a:xfrm>
          <a:prstGeom prst="rect">
            <a:avLst/>
          </a:prstGeom>
          <a:noFill/>
        </p:spPr>
        <p:txBody>
          <a:bodyPr wrap="square" rtlCol="0" anchor="ctr">
            <a:spAutoFit/>
          </a:bodyPr>
          <a:lstStyle/>
          <a:p>
            <a:pPr algn="r"/>
            <a:r>
              <a:rPr lang="en-US" b="0" i="0">
                <a:solidFill>
                  <a:schemeClr val="bg1"/>
                </a:solidFill>
                <a:latin typeface="Proxima Nova Light" panose="02000506030000020004" pitchFamily="2" charset="0"/>
                <a:cs typeface="Gill Sans Light" panose="020B0302020104020203" pitchFamily="34" charset="-79"/>
              </a:rPr>
              <a:t>INNOVATION</a:t>
            </a:r>
          </a:p>
        </p:txBody>
      </p:sp>
      <p:sp>
        <p:nvSpPr>
          <p:cNvPr id="14" name="TextBox 13">
            <a:extLst>
              <a:ext uri="{FF2B5EF4-FFF2-40B4-BE49-F238E27FC236}">
                <a16:creationId xmlns:a16="http://schemas.microsoft.com/office/drawing/2014/main" id="{42DCCC2E-FAB0-9E4F-9ACA-F8C929A06E50}"/>
              </a:ext>
            </a:extLst>
          </p:cNvPr>
          <p:cNvSpPr txBox="1"/>
          <p:nvPr userDrawn="1"/>
        </p:nvSpPr>
        <p:spPr>
          <a:xfrm>
            <a:off x="4251960" y="5698312"/>
            <a:ext cx="3688080" cy="369332"/>
          </a:xfrm>
          <a:prstGeom prst="rect">
            <a:avLst/>
          </a:prstGeom>
          <a:noFill/>
        </p:spPr>
        <p:txBody>
          <a:bodyPr wrap="square" rtlCol="0" anchor="ctr">
            <a:spAutoFit/>
          </a:bodyPr>
          <a:lstStyle/>
          <a:p>
            <a:pPr algn="ctr"/>
            <a:r>
              <a:rPr lang="en-US" b="0" i="0">
                <a:solidFill>
                  <a:schemeClr val="bg1"/>
                </a:solidFill>
                <a:latin typeface="Proxima Nova Light" panose="02000506030000020004" pitchFamily="2" charset="0"/>
                <a:cs typeface="Gill Sans Light" panose="020B0302020104020203" pitchFamily="34" charset="-79"/>
              </a:rPr>
              <a:t>COMMUNITY</a:t>
            </a:r>
          </a:p>
        </p:txBody>
      </p:sp>
      <p:sp>
        <p:nvSpPr>
          <p:cNvPr id="16" name="TextBox 15">
            <a:extLst>
              <a:ext uri="{FF2B5EF4-FFF2-40B4-BE49-F238E27FC236}">
                <a16:creationId xmlns:a16="http://schemas.microsoft.com/office/drawing/2014/main" id="{989905B3-B654-514D-91A0-06954EBCE126}"/>
              </a:ext>
            </a:extLst>
          </p:cNvPr>
          <p:cNvSpPr txBox="1"/>
          <p:nvPr userDrawn="1"/>
        </p:nvSpPr>
        <p:spPr>
          <a:xfrm>
            <a:off x="381000" y="633966"/>
            <a:ext cx="11430000" cy="564385"/>
          </a:xfrm>
          <a:prstGeom prst="rect">
            <a:avLst/>
          </a:prstGeom>
          <a:noFill/>
        </p:spPr>
        <p:txBody>
          <a:bodyPr wrap="square" rtlCol="0">
            <a:spAutoFit/>
          </a:bodyPr>
          <a:lstStyle/>
          <a:p>
            <a:pPr algn="ctr">
              <a:lnSpc>
                <a:spcPts val="3620"/>
              </a:lnSpc>
              <a:spcBef>
                <a:spcPts val="0"/>
              </a:spcBef>
              <a:spcAft>
                <a:spcPts val="0"/>
              </a:spcAft>
            </a:pPr>
            <a:r>
              <a:rPr lang="en-US" sz="4400" b="0" i="0">
                <a:solidFill>
                  <a:schemeClr val="bg1"/>
                </a:solidFill>
                <a:latin typeface="Proxima Nova Thin" panose="02000506030000020004" pitchFamily="2" charset="0"/>
              </a:rPr>
              <a:t>ISAGENIX VALUES</a:t>
            </a:r>
          </a:p>
        </p:txBody>
      </p:sp>
      <p:pic>
        <p:nvPicPr>
          <p:cNvPr id="15" name="Picture 8">
            <a:extLst>
              <a:ext uri="{FF2B5EF4-FFF2-40B4-BE49-F238E27FC236}">
                <a16:creationId xmlns:a16="http://schemas.microsoft.com/office/drawing/2014/main" id="{035836C3-147C-2940-8BAD-9F307D01969B}"/>
              </a:ext>
            </a:extLst>
          </p:cNvPr>
          <p:cNvPicPr>
            <a:picLocks noChangeAspect="1"/>
          </p:cNvPicPr>
          <p:nvPr userDrawn="1"/>
        </p:nvPicPr>
        <p:blipFill>
          <a:blip r:embed="rId4">
            <a:biLevel thresh="25000"/>
          </a:blip>
          <a:srcRect/>
          <a:stretch/>
        </p:blipFill>
        <p:spPr>
          <a:xfrm>
            <a:off x="11004365" y="6459621"/>
            <a:ext cx="858570" cy="136375"/>
          </a:xfrm>
          <a:prstGeom prst="rect">
            <a:avLst/>
          </a:prstGeom>
        </p:spPr>
      </p:pic>
    </p:spTree>
    <p:extLst>
      <p:ext uri="{BB962C8B-B14F-4D97-AF65-F5344CB8AC3E}">
        <p14:creationId xmlns:p14="http://schemas.microsoft.com/office/powerpoint/2010/main" val="33820777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CFCFE-884D-C2C7-9195-73381C977D0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EA256D9-2A6A-A70C-EB2E-C072F80AECE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B2478BC-4BE1-A8A7-4FC4-75FFA1A8C63C}"/>
              </a:ext>
            </a:extLst>
          </p:cNvPr>
          <p:cNvSpPr>
            <a:spLocks noGrp="1"/>
          </p:cNvSpPr>
          <p:nvPr>
            <p:ph type="dt" sz="half" idx="10"/>
          </p:nvPr>
        </p:nvSpPr>
        <p:spPr/>
        <p:txBody>
          <a:bodyPr/>
          <a:lstStyle/>
          <a:p>
            <a:fld id="{FD036CCE-3E92-4DF6-98D2-EDA7B03791A3}" type="datetimeFigureOut">
              <a:rPr lang="en-GB" smtClean="0"/>
              <a:t>16/09/2025</a:t>
            </a:fld>
            <a:endParaRPr lang="en-GB"/>
          </a:p>
        </p:txBody>
      </p:sp>
      <p:sp>
        <p:nvSpPr>
          <p:cNvPr id="5" name="Footer Placeholder 4">
            <a:extLst>
              <a:ext uri="{FF2B5EF4-FFF2-40B4-BE49-F238E27FC236}">
                <a16:creationId xmlns:a16="http://schemas.microsoft.com/office/drawing/2014/main" id="{BEED6AA9-4CDD-A565-337F-01489624CEC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E326D1A-997A-66E0-D5FC-770B4BD789A8}"/>
              </a:ext>
            </a:extLst>
          </p:cNvPr>
          <p:cNvSpPr>
            <a:spLocks noGrp="1"/>
          </p:cNvSpPr>
          <p:nvPr>
            <p:ph type="sldNum" sz="quarter" idx="12"/>
          </p:nvPr>
        </p:nvSpPr>
        <p:spPr/>
        <p:txBody>
          <a:bodyPr/>
          <a:lstStyle/>
          <a:p>
            <a:fld id="{F790C7C3-4802-4AE9-BC1F-FBD20D4A484C}" type="slidenum">
              <a:rPr lang="en-GB" smtClean="0"/>
              <a:t>‹#›</a:t>
            </a:fld>
            <a:endParaRPr lang="en-GB"/>
          </a:p>
        </p:txBody>
      </p:sp>
    </p:spTree>
    <p:extLst>
      <p:ext uri="{BB962C8B-B14F-4D97-AF65-F5344CB8AC3E}">
        <p14:creationId xmlns:p14="http://schemas.microsoft.com/office/powerpoint/2010/main" val="26298154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Trainer Title">
    <p:bg>
      <p:bgPr>
        <a:solidFill>
          <a:schemeClr val="bg1"/>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BECCD155-1110-B045-AD4A-4CCDCCCF831E}"/>
              </a:ext>
            </a:extLst>
          </p:cNvPr>
          <p:cNvSpPr>
            <a:spLocks noGrp="1"/>
          </p:cNvSpPr>
          <p:nvPr>
            <p:ph type="ctrTitle"/>
          </p:nvPr>
        </p:nvSpPr>
        <p:spPr>
          <a:xfrm>
            <a:off x="6423950" y="1333196"/>
            <a:ext cx="5181600" cy="2387600"/>
          </a:xfrm>
        </p:spPr>
        <p:txBody>
          <a:bodyPr anchor="b">
            <a:normAutofit/>
          </a:bodyPr>
          <a:lstStyle>
            <a:lvl1pPr algn="l">
              <a:lnSpc>
                <a:spcPct val="100000"/>
              </a:lnSpc>
              <a:defRPr sz="5000" b="1"/>
            </a:lvl1pPr>
          </a:lstStyle>
          <a:p>
            <a:endParaRPr lang="en-US"/>
          </a:p>
        </p:txBody>
      </p:sp>
      <p:sp>
        <p:nvSpPr>
          <p:cNvPr id="6" name="Text Placeholder 11">
            <a:extLst>
              <a:ext uri="{FF2B5EF4-FFF2-40B4-BE49-F238E27FC236}">
                <a16:creationId xmlns:a16="http://schemas.microsoft.com/office/drawing/2014/main" id="{E2C08BAD-EE38-374E-87FE-79C0F10757AE}"/>
              </a:ext>
            </a:extLst>
          </p:cNvPr>
          <p:cNvSpPr>
            <a:spLocks noGrp="1"/>
          </p:cNvSpPr>
          <p:nvPr>
            <p:ph type="body" sz="quarter" idx="11" hasCustomPrompt="1"/>
          </p:nvPr>
        </p:nvSpPr>
        <p:spPr>
          <a:xfrm>
            <a:off x="6423948" y="3842330"/>
            <a:ext cx="5181601" cy="825500"/>
          </a:xfrm>
        </p:spPr>
        <p:txBody>
          <a:bodyPr>
            <a:normAutofit/>
          </a:bodyPr>
          <a:lstStyle>
            <a:lvl1pPr marL="0" marR="0" indent="0" algn="l" defTabSz="914400" rtl="0" eaLnBrk="1" fontAlgn="auto" latinLnBrk="0" hangingPunct="1">
              <a:lnSpc>
                <a:spcPts val="2280"/>
              </a:lnSpc>
              <a:spcBef>
                <a:spcPts val="0"/>
              </a:spcBef>
              <a:spcAft>
                <a:spcPts val="0"/>
              </a:spcAft>
              <a:buClr>
                <a:schemeClr val="tx2"/>
              </a:buClr>
              <a:buSzTx/>
              <a:buFont typeface="Arial" panose="020B0604020202020204" pitchFamily="34" charset="0"/>
              <a:buNone/>
              <a:tabLst/>
              <a:defRPr sz="2000" b="0" i="0" spc="300">
                <a:solidFill>
                  <a:schemeClr val="tx2"/>
                </a:solidFill>
                <a:latin typeface="Proxima Nova Light" panose="02000506030000020004" pitchFamily="2" charset="0"/>
                <a:cs typeface="Gill Sans Light" panose="020B0302020104020203" pitchFamily="34" charset="-79"/>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ADD TITLE</a:t>
            </a:r>
          </a:p>
        </p:txBody>
      </p:sp>
      <p:sp>
        <p:nvSpPr>
          <p:cNvPr id="8" name="Picture Placeholder 7">
            <a:extLst>
              <a:ext uri="{FF2B5EF4-FFF2-40B4-BE49-F238E27FC236}">
                <a16:creationId xmlns:a16="http://schemas.microsoft.com/office/drawing/2014/main" id="{77CB5ABA-4626-CB48-A57A-EFE8FB31629B}"/>
              </a:ext>
            </a:extLst>
          </p:cNvPr>
          <p:cNvSpPr>
            <a:spLocks noGrp="1"/>
          </p:cNvSpPr>
          <p:nvPr>
            <p:ph type="pic" sz="quarter" idx="12"/>
          </p:nvPr>
        </p:nvSpPr>
        <p:spPr>
          <a:xfrm>
            <a:off x="0" y="0"/>
            <a:ext cx="5715000" cy="6858000"/>
          </a:xfrm>
        </p:spPr>
        <p:txBody>
          <a:bodyPr anchor="ctr"/>
          <a:lstStyle>
            <a:lvl1pPr algn="ctr">
              <a:buNone/>
              <a:defRPr/>
            </a:lvl1pPr>
          </a:lstStyle>
          <a:p>
            <a:endParaRPr lang="en-US"/>
          </a:p>
        </p:txBody>
      </p:sp>
      <p:pic>
        <p:nvPicPr>
          <p:cNvPr id="13" name="Picture 8">
            <a:extLst>
              <a:ext uri="{FF2B5EF4-FFF2-40B4-BE49-F238E27FC236}">
                <a16:creationId xmlns:a16="http://schemas.microsoft.com/office/drawing/2014/main" id="{FFA0039A-359B-F84E-A37B-2B0B2ACAEB57}"/>
              </a:ext>
            </a:extLst>
          </p:cNvPr>
          <p:cNvPicPr>
            <a:picLocks noChangeAspect="1"/>
          </p:cNvPicPr>
          <p:nvPr userDrawn="1"/>
        </p:nvPicPr>
        <p:blipFill>
          <a:blip r:embed="rId2"/>
          <a:srcRect/>
          <a:stretch/>
        </p:blipFill>
        <p:spPr>
          <a:xfrm>
            <a:off x="11004365" y="6459621"/>
            <a:ext cx="858570" cy="136375"/>
          </a:xfrm>
          <a:prstGeom prst="rect">
            <a:avLst/>
          </a:prstGeom>
        </p:spPr>
      </p:pic>
    </p:spTree>
    <p:extLst>
      <p:ext uri="{BB962C8B-B14F-4D97-AF65-F5344CB8AC3E}">
        <p14:creationId xmlns:p14="http://schemas.microsoft.com/office/powerpoint/2010/main" val="15370301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White">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4DC55A3F-2506-7D47-8E30-822DE8B0EEA0}"/>
              </a:ext>
            </a:extLst>
          </p:cNvPr>
          <p:cNvSpPr>
            <a:spLocks noGrp="1"/>
          </p:cNvSpPr>
          <p:nvPr>
            <p:ph type="ftr" sz="quarter" idx="11"/>
          </p:nvPr>
        </p:nvSpPr>
        <p:spPr/>
        <p:txBody>
          <a:bodyPr/>
          <a:lstStyle/>
          <a:p>
            <a:endParaRPr lang="en-US"/>
          </a:p>
        </p:txBody>
      </p:sp>
      <p:sp>
        <p:nvSpPr>
          <p:cNvPr id="2" name="Title 1">
            <a:extLst>
              <a:ext uri="{FF2B5EF4-FFF2-40B4-BE49-F238E27FC236}">
                <a16:creationId xmlns:a16="http://schemas.microsoft.com/office/drawing/2014/main" id="{0CD2F424-C343-BC4F-8658-283AE635684D}"/>
              </a:ext>
            </a:extLst>
          </p:cNvPr>
          <p:cNvSpPr>
            <a:spLocks noGrp="1"/>
          </p:cNvSpPr>
          <p:nvPr>
            <p:ph type="title" hasCustomPrompt="1"/>
          </p:nvPr>
        </p:nvSpPr>
        <p:spPr>
          <a:xfrm>
            <a:off x="381000" y="549275"/>
            <a:ext cx="11429998" cy="2852737"/>
          </a:xfrm>
        </p:spPr>
        <p:txBody>
          <a:bodyPr anchor="b"/>
          <a:lstStyle>
            <a:lvl1pPr algn="ctr">
              <a:defRPr sz="6000"/>
            </a:lvl1pPr>
          </a:lstStyle>
          <a:p>
            <a:r>
              <a:rPr lang="en-US"/>
              <a:t>Click to Add Title</a:t>
            </a:r>
          </a:p>
        </p:txBody>
      </p:sp>
      <p:sp>
        <p:nvSpPr>
          <p:cNvPr id="3" name="Text Placeholder 2">
            <a:extLst>
              <a:ext uri="{FF2B5EF4-FFF2-40B4-BE49-F238E27FC236}">
                <a16:creationId xmlns:a16="http://schemas.microsoft.com/office/drawing/2014/main" id="{E1F194ED-E0C0-EA43-8E3E-24C0C2A68048}"/>
              </a:ext>
            </a:extLst>
          </p:cNvPr>
          <p:cNvSpPr>
            <a:spLocks noGrp="1"/>
          </p:cNvSpPr>
          <p:nvPr>
            <p:ph type="body" idx="1" hasCustomPrompt="1"/>
          </p:nvPr>
        </p:nvSpPr>
        <p:spPr>
          <a:xfrm>
            <a:off x="381000" y="3429000"/>
            <a:ext cx="11429998" cy="1500187"/>
          </a:xfrm>
        </p:spPr>
        <p:txBody>
          <a:bodyPr/>
          <a:lstStyle>
            <a:lvl1pPr marL="0" indent="0" algn="ctr">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add copy</a:t>
            </a:r>
          </a:p>
        </p:txBody>
      </p:sp>
      <p:sp>
        <p:nvSpPr>
          <p:cNvPr id="6" name="Slide Number Placeholder 5">
            <a:extLst>
              <a:ext uri="{FF2B5EF4-FFF2-40B4-BE49-F238E27FC236}">
                <a16:creationId xmlns:a16="http://schemas.microsoft.com/office/drawing/2014/main" id="{5B84ED46-863D-364E-A799-72C7061B2403}"/>
              </a:ext>
            </a:extLst>
          </p:cNvPr>
          <p:cNvSpPr>
            <a:spLocks noGrp="1"/>
          </p:cNvSpPr>
          <p:nvPr>
            <p:ph type="sldNum" sz="quarter" idx="12"/>
          </p:nvPr>
        </p:nvSpPr>
        <p:spPr/>
        <p:txBody>
          <a:bodyPr/>
          <a:lstStyle>
            <a:lvl1pPr>
              <a:defRPr>
                <a:solidFill>
                  <a:schemeClr val="accent4"/>
                </a:solidFill>
              </a:defRPr>
            </a:lvl1pPr>
          </a:lstStyle>
          <a:p>
            <a:fld id="{B6241DC6-097B-284E-8993-BBC1FC48FE7C}" type="slidenum">
              <a:rPr lang="en-US" smtClean="0"/>
              <a:pPr/>
              <a:t>‹#›</a:t>
            </a:fld>
            <a:endParaRPr lang="en-US"/>
          </a:p>
        </p:txBody>
      </p:sp>
    </p:spTree>
    <p:extLst>
      <p:ext uri="{BB962C8B-B14F-4D97-AF65-F5344CB8AC3E}">
        <p14:creationId xmlns:p14="http://schemas.microsoft.com/office/powerpoint/2010/main" val="409699131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Section Header 1.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Rectangle 11">
            <a:extLst>
              <a:ext uri="{FF2B5EF4-FFF2-40B4-BE49-F238E27FC236}">
                <a16:creationId xmlns:a16="http://schemas.microsoft.com/office/drawing/2014/main" id="{AF893BCD-B538-6F48-8149-8F7F6E98E5D3}"/>
              </a:ext>
            </a:extLst>
          </p:cNvPr>
          <p:cNvSpPr>
            <a:spLocks/>
          </p:cNvSpPr>
          <p:nvPr userDrawn="1"/>
        </p:nvSpPr>
        <p:spPr>
          <a:xfrm>
            <a:off x="3778170" y="0"/>
            <a:ext cx="4635660" cy="49366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2E280346-6291-6543-B4EE-8051D4C038ED}"/>
              </a:ext>
            </a:extLst>
          </p:cNvPr>
          <p:cNvSpPr>
            <a:spLocks noGrp="1"/>
          </p:cNvSpPr>
          <p:nvPr>
            <p:ph type="title" hasCustomPrompt="1"/>
          </p:nvPr>
        </p:nvSpPr>
        <p:spPr>
          <a:xfrm>
            <a:off x="4032812" y="870126"/>
            <a:ext cx="4126375" cy="2226780"/>
          </a:xfrm>
        </p:spPr>
        <p:txBody>
          <a:bodyPr anchor="b">
            <a:normAutofit/>
          </a:bodyPr>
          <a:lstStyle>
            <a:lvl1pPr algn="ctr">
              <a:defRPr sz="5600"/>
            </a:lvl1pPr>
          </a:lstStyle>
          <a:p>
            <a:r>
              <a:rPr lang="en-US"/>
              <a:t>Click to Add Title</a:t>
            </a:r>
          </a:p>
        </p:txBody>
      </p:sp>
      <p:sp>
        <p:nvSpPr>
          <p:cNvPr id="13" name="Text Placeholder 2">
            <a:extLst>
              <a:ext uri="{FF2B5EF4-FFF2-40B4-BE49-F238E27FC236}">
                <a16:creationId xmlns:a16="http://schemas.microsoft.com/office/drawing/2014/main" id="{D77D3C42-6F61-C84B-B4F8-66E71EC99A02}"/>
              </a:ext>
            </a:extLst>
          </p:cNvPr>
          <p:cNvSpPr>
            <a:spLocks noGrp="1"/>
          </p:cNvSpPr>
          <p:nvPr>
            <p:ph type="body" idx="1" hasCustomPrompt="1"/>
          </p:nvPr>
        </p:nvSpPr>
        <p:spPr>
          <a:xfrm>
            <a:off x="4032811" y="3378537"/>
            <a:ext cx="4126375" cy="1338147"/>
          </a:xfrm>
        </p:spPr>
        <p:txBody>
          <a:bodyPr>
            <a:normAutofit/>
          </a:bodyPr>
          <a:lstStyle>
            <a:lvl1pPr marL="0" marR="0" indent="0" algn="ctr" defTabSz="914400" rtl="0" eaLnBrk="1" fontAlgn="auto" latinLnBrk="0" hangingPunct="1">
              <a:lnSpc>
                <a:spcPct val="90000"/>
              </a:lnSpc>
              <a:spcBef>
                <a:spcPts val="1000"/>
              </a:spcBef>
              <a:spcAft>
                <a:spcPts val="0"/>
              </a:spcAft>
              <a:buClr>
                <a:schemeClr val="tx2"/>
              </a:buClr>
              <a:buSzTx/>
              <a:buFont typeface="Arial" panose="020B0604020202020204" pitchFamily="34" charset="0"/>
              <a:buNone/>
              <a:tabLst/>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add copy</a:t>
            </a:r>
          </a:p>
        </p:txBody>
      </p:sp>
      <p:cxnSp>
        <p:nvCxnSpPr>
          <p:cNvPr id="4" name="Conector recto 3">
            <a:extLst>
              <a:ext uri="{FF2B5EF4-FFF2-40B4-BE49-F238E27FC236}">
                <a16:creationId xmlns:a16="http://schemas.microsoft.com/office/drawing/2014/main" id="{B015061E-914C-774C-85B6-D8CDA3082370}"/>
              </a:ext>
            </a:extLst>
          </p:cNvPr>
          <p:cNvCxnSpPr/>
          <p:nvPr userDrawn="1"/>
        </p:nvCxnSpPr>
        <p:spPr>
          <a:xfrm>
            <a:off x="5665808" y="3148314"/>
            <a:ext cx="93176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19" name="Picture 8">
            <a:extLst>
              <a:ext uri="{FF2B5EF4-FFF2-40B4-BE49-F238E27FC236}">
                <a16:creationId xmlns:a16="http://schemas.microsoft.com/office/drawing/2014/main" id="{F04F4C45-D4AB-CF48-A6F7-D16CF3DEDCD3}"/>
              </a:ext>
            </a:extLst>
          </p:cNvPr>
          <p:cNvPicPr>
            <a:picLocks noChangeAspect="1"/>
          </p:cNvPicPr>
          <p:nvPr userDrawn="1"/>
        </p:nvPicPr>
        <p:blipFill>
          <a:blip r:embed="rId3"/>
          <a:srcRect/>
          <a:stretch/>
        </p:blipFill>
        <p:spPr>
          <a:xfrm>
            <a:off x="11004365" y="6459870"/>
            <a:ext cx="858570" cy="135878"/>
          </a:xfrm>
          <a:prstGeom prst="rect">
            <a:avLst/>
          </a:prstGeom>
        </p:spPr>
      </p:pic>
    </p:spTree>
    <p:extLst>
      <p:ext uri="{BB962C8B-B14F-4D97-AF65-F5344CB8AC3E}">
        <p14:creationId xmlns:p14="http://schemas.microsoft.com/office/powerpoint/2010/main" val="29154931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Section Header 1.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0" name="Rectangle 11">
            <a:extLst>
              <a:ext uri="{FF2B5EF4-FFF2-40B4-BE49-F238E27FC236}">
                <a16:creationId xmlns:a16="http://schemas.microsoft.com/office/drawing/2014/main" id="{5B75D14B-FF3A-7A46-B13E-7D246FE31EFF}"/>
              </a:ext>
            </a:extLst>
          </p:cNvPr>
          <p:cNvSpPr>
            <a:spLocks/>
          </p:cNvSpPr>
          <p:nvPr userDrawn="1"/>
        </p:nvSpPr>
        <p:spPr>
          <a:xfrm>
            <a:off x="3778170" y="0"/>
            <a:ext cx="4635660" cy="49366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itle 1">
            <a:extLst>
              <a:ext uri="{FF2B5EF4-FFF2-40B4-BE49-F238E27FC236}">
                <a16:creationId xmlns:a16="http://schemas.microsoft.com/office/drawing/2014/main" id="{0B388379-FC01-A748-B34C-3CBB786859B7}"/>
              </a:ext>
            </a:extLst>
          </p:cNvPr>
          <p:cNvSpPr>
            <a:spLocks noGrp="1"/>
          </p:cNvSpPr>
          <p:nvPr>
            <p:ph type="title" hasCustomPrompt="1"/>
          </p:nvPr>
        </p:nvSpPr>
        <p:spPr>
          <a:xfrm>
            <a:off x="4032812" y="870126"/>
            <a:ext cx="4126375" cy="2226780"/>
          </a:xfrm>
        </p:spPr>
        <p:txBody>
          <a:bodyPr anchor="b">
            <a:normAutofit/>
          </a:bodyPr>
          <a:lstStyle>
            <a:lvl1pPr algn="ctr">
              <a:defRPr sz="5600"/>
            </a:lvl1pPr>
          </a:lstStyle>
          <a:p>
            <a:r>
              <a:rPr lang="en-US"/>
              <a:t>Click to Add Title</a:t>
            </a:r>
          </a:p>
        </p:txBody>
      </p:sp>
      <p:sp>
        <p:nvSpPr>
          <p:cNvPr id="22" name="Text Placeholder 2">
            <a:extLst>
              <a:ext uri="{FF2B5EF4-FFF2-40B4-BE49-F238E27FC236}">
                <a16:creationId xmlns:a16="http://schemas.microsoft.com/office/drawing/2014/main" id="{55FADB5E-5B0B-D242-BF80-82959929FCCC}"/>
              </a:ext>
            </a:extLst>
          </p:cNvPr>
          <p:cNvSpPr>
            <a:spLocks noGrp="1"/>
          </p:cNvSpPr>
          <p:nvPr>
            <p:ph type="body" idx="1" hasCustomPrompt="1"/>
          </p:nvPr>
        </p:nvSpPr>
        <p:spPr>
          <a:xfrm>
            <a:off x="4032811" y="3378537"/>
            <a:ext cx="4126375" cy="1338147"/>
          </a:xfrm>
        </p:spPr>
        <p:txBody>
          <a:bodyPr>
            <a:normAutofit/>
          </a:bodyPr>
          <a:lstStyle>
            <a:lvl1pPr marL="0" marR="0" indent="0" algn="ctr" defTabSz="914400" rtl="0" eaLnBrk="1" fontAlgn="auto" latinLnBrk="0" hangingPunct="1">
              <a:lnSpc>
                <a:spcPct val="90000"/>
              </a:lnSpc>
              <a:spcBef>
                <a:spcPts val="1000"/>
              </a:spcBef>
              <a:spcAft>
                <a:spcPts val="0"/>
              </a:spcAft>
              <a:buClr>
                <a:schemeClr val="tx2"/>
              </a:buClr>
              <a:buSzTx/>
              <a:buFont typeface="Arial" panose="020B0604020202020204" pitchFamily="34" charset="0"/>
              <a:buNone/>
              <a:tabLst/>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add copy</a:t>
            </a:r>
          </a:p>
        </p:txBody>
      </p:sp>
      <p:cxnSp>
        <p:nvCxnSpPr>
          <p:cNvPr id="23" name="Conector recto 22">
            <a:extLst>
              <a:ext uri="{FF2B5EF4-FFF2-40B4-BE49-F238E27FC236}">
                <a16:creationId xmlns:a16="http://schemas.microsoft.com/office/drawing/2014/main" id="{84F32478-8979-6543-985B-E5A843A24019}"/>
              </a:ext>
            </a:extLst>
          </p:cNvPr>
          <p:cNvCxnSpPr/>
          <p:nvPr userDrawn="1"/>
        </p:nvCxnSpPr>
        <p:spPr>
          <a:xfrm>
            <a:off x="5665808" y="3148314"/>
            <a:ext cx="93176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24" name="Picture 8">
            <a:extLst>
              <a:ext uri="{FF2B5EF4-FFF2-40B4-BE49-F238E27FC236}">
                <a16:creationId xmlns:a16="http://schemas.microsoft.com/office/drawing/2014/main" id="{482C4E15-CAD5-0245-93ED-FF0190D63102}"/>
              </a:ext>
            </a:extLst>
          </p:cNvPr>
          <p:cNvPicPr>
            <a:picLocks noChangeAspect="1"/>
          </p:cNvPicPr>
          <p:nvPr userDrawn="1"/>
        </p:nvPicPr>
        <p:blipFill>
          <a:blip r:embed="rId3"/>
          <a:srcRect/>
          <a:stretch/>
        </p:blipFill>
        <p:spPr>
          <a:xfrm>
            <a:off x="11004365" y="6459870"/>
            <a:ext cx="858570" cy="135878"/>
          </a:xfrm>
          <a:prstGeom prst="rect">
            <a:avLst/>
          </a:prstGeom>
        </p:spPr>
      </p:pic>
    </p:spTree>
    <p:extLst>
      <p:ext uri="{BB962C8B-B14F-4D97-AF65-F5344CB8AC3E}">
        <p14:creationId xmlns:p14="http://schemas.microsoft.com/office/powerpoint/2010/main" val="298803307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1_Section Header 1.3">
    <p:bg>
      <p:bgPr>
        <a:blipFill dpi="0" rotWithShape="1">
          <a:blip r:embed="rId2">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Rectangle 11">
            <a:extLst>
              <a:ext uri="{FF2B5EF4-FFF2-40B4-BE49-F238E27FC236}">
                <a16:creationId xmlns:a16="http://schemas.microsoft.com/office/drawing/2014/main" id="{BBA5FBB1-EEC5-F04E-A4EA-A50B16FBBA38}"/>
              </a:ext>
            </a:extLst>
          </p:cNvPr>
          <p:cNvSpPr>
            <a:spLocks/>
          </p:cNvSpPr>
          <p:nvPr userDrawn="1"/>
        </p:nvSpPr>
        <p:spPr>
          <a:xfrm>
            <a:off x="3778170" y="0"/>
            <a:ext cx="4635660" cy="49366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50D2C65C-3B2B-E947-A9E7-7A4729565D56}"/>
              </a:ext>
            </a:extLst>
          </p:cNvPr>
          <p:cNvSpPr>
            <a:spLocks noGrp="1"/>
          </p:cNvSpPr>
          <p:nvPr>
            <p:ph type="title" hasCustomPrompt="1"/>
          </p:nvPr>
        </p:nvSpPr>
        <p:spPr>
          <a:xfrm>
            <a:off x="4032812" y="870126"/>
            <a:ext cx="4126375" cy="2226780"/>
          </a:xfrm>
        </p:spPr>
        <p:txBody>
          <a:bodyPr anchor="b">
            <a:normAutofit/>
          </a:bodyPr>
          <a:lstStyle>
            <a:lvl1pPr algn="ctr">
              <a:defRPr sz="5600"/>
            </a:lvl1pPr>
          </a:lstStyle>
          <a:p>
            <a:r>
              <a:rPr lang="en-US"/>
              <a:t>Click to Add Title</a:t>
            </a:r>
          </a:p>
        </p:txBody>
      </p:sp>
      <p:sp>
        <p:nvSpPr>
          <p:cNvPr id="8" name="Text Placeholder 2">
            <a:extLst>
              <a:ext uri="{FF2B5EF4-FFF2-40B4-BE49-F238E27FC236}">
                <a16:creationId xmlns:a16="http://schemas.microsoft.com/office/drawing/2014/main" id="{9668052C-A0B3-494D-8C08-EABC0A25E27A}"/>
              </a:ext>
            </a:extLst>
          </p:cNvPr>
          <p:cNvSpPr>
            <a:spLocks noGrp="1"/>
          </p:cNvSpPr>
          <p:nvPr>
            <p:ph type="body" idx="1" hasCustomPrompt="1"/>
          </p:nvPr>
        </p:nvSpPr>
        <p:spPr>
          <a:xfrm>
            <a:off x="4032811" y="3378537"/>
            <a:ext cx="4126375" cy="1338147"/>
          </a:xfrm>
        </p:spPr>
        <p:txBody>
          <a:bodyPr>
            <a:normAutofit/>
          </a:bodyPr>
          <a:lstStyle>
            <a:lvl1pPr marL="0" marR="0" indent="0" algn="ctr" defTabSz="914400" rtl="0" eaLnBrk="1" fontAlgn="auto" latinLnBrk="0" hangingPunct="1">
              <a:lnSpc>
                <a:spcPct val="90000"/>
              </a:lnSpc>
              <a:spcBef>
                <a:spcPts val="1000"/>
              </a:spcBef>
              <a:spcAft>
                <a:spcPts val="0"/>
              </a:spcAft>
              <a:buClr>
                <a:schemeClr val="tx2"/>
              </a:buClr>
              <a:buSzTx/>
              <a:buFont typeface="Arial" panose="020B0604020202020204" pitchFamily="34" charset="0"/>
              <a:buNone/>
              <a:tabLst/>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add copy</a:t>
            </a:r>
          </a:p>
        </p:txBody>
      </p:sp>
      <p:cxnSp>
        <p:nvCxnSpPr>
          <p:cNvPr id="9" name="Conector recto 8">
            <a:extLst>
              <a:ext uri="{FF2B5EF4-FFF2-40B4-BE49-F238E27FC236}">
                <a16:creationId xmlns:a16="http://schemas.microsoft.com/office/drawing/2014/main" id="{E7E2D419-E0E4-ED47-A4DA-16A6BED7F867}"/>
              </a:ext>
            </a:extLst>
          </p:cNvPr>
          <p:cNvCxnSpPr/>
          <p:nvPr userDrawn="1"/>
        </p:nvCxnSpPr>
        <p:spPr>
          <a:xfrm>
            <a:off x="5665808" y="3148314"/>
            <a:ext cx="93176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10" name="Picture 8">
            <a:extLst>
              <a:ext uri="{FF2B5EF4-FFF2-40B4-BE49-F238E27FC236}">
                <a16:creationId xmlns:a16="http://schemas.microsoft.com/office/drawing/2014/main" id="{8C621B7D-912A-1540-B00B-5ABC160313FE}"/>
              </a:ext>
            </a:extLst>
          </p:cNvPr>
          <p:cNvPicPr>
            <a:picLocks noChangeAspect="1"/>
          </p:cNvPicPr>
          <p:nvPr userDrawn="1"/>
        </p:nvPicPr>
        <p:blipFill>
          <a:blip r:embed="rId3"/>
          <a:srcRect/>
          <a:stretch/>
        </p:blipFill>
        <p:spPr>
          <a:xfrm>
            <a:off x="11004365" y="6459870"/>
            <a:ext cx="858570" cy="135878"/>
          </a:xfrm>
          <a:prstGeom prst="rect">
            <a:avLst/>
          </a:prstGeom>
        </p:spPr>
      </p:pic>
    </p:spTree>
    <p:extLst>
      <p:ext uri="{BB962C8B-B14F-4D97-AF65-F5344CB8AC3E}">
        <p14:creationId xmlns:p14="http://schemas.microsoft.com/office/powerpoint/2010/main" val="23348297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Section Header 1.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1" name="Rectangle 11">
            <a:extLst>
              <a:ext uri="{FF2B5EF4-FFF2-40B4-BE49-F238E27FC236}">
                <a16:creationId xmlns:a16="http://schemas.microsoft.com/office/drawing/2014/main" id="{61B70701-9FD7-C341-A7C9-9C011F68C414}"/>
              </a:ext>
            </a:extLst>
          </p:cNvPr>
          <p:cNvSpPr>
            <a:spLocks/>
          </p:cNvSpPr>
          <p:nvPr userDrawn="1"/>
        </p:nvSpPr>
        <p:spPr>
          <a:xfrm>
            <a:off x="3778170" y="0"/>
            <a:ext cx="4635660" cy="49366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itle 1">
            <a:extLst>
              <a:ext uri="{FF2B5EF4-FFF2-40B4-BE49-F238E27FC236}">
                <a16:creationId xmlns:a16="http://schemas.microsoft.com/office/drawing/2014/main" id="{61C42DC5-2450-D342-A836-120B61F068ED}"/>
              </a:ext>
            </a:extLst>
          </p:cNvPr>
          <p:cNvSpPr>
            <a:spLocks noGrp="1"/>
          </p:cNvSpPr>
          <p:nvPr>
            <p:ph type="title" hasCustomPrompt="1"/>
          </p:nvPr>
        </p:nvSpPr>
        <p:spPr>
          <a:xfrm>
            <a:off x="4032812" y="870126"/>
            <a:ext cx="4126375" cy="2226780"/>
          </a:xfrm>
        </p:spPr>
        <p:txBody>
          <a:bodyPr anchor="b">
            <a:normAutofit/>
          </a:bodyPr>
          <a:lstStyle>
            <a:lvl1pPr algn="ctr">
              <a:defRPr sz="5600"/>
            </a:lvl1pPr>
          </a:lstStyle>
          <a:p>
            <a:r>
              <a:rPr lang="en-US"/>
              <a:t>Click to Add Title</a:t>
            </a:r>
          </a:p>
        </p:txBody>
      </p:sp>
      <p:sp>
        <p:nvSpPr>
          <p:cNvPr id="23" name="Text Placeholder 2">
            <a:extLst>
              <a:ext uri="{FF2B5EF4-FFF2-40B4-BE49-F238E27FC236}">
                <a16:creationId xmlns:a16="http://schemas.microsoft.com/office/drawing/2014/main" id="{4F952194-46EB-CD4D-AC5C-8C446067E655}"/>
              </a:ext>
            </a:extLst>
          </p:cNvPr>
          <p:cNvSpPr>
            <a:spLocks noGrp="1"/>
          </p:cNvSpPr>
          <p:nvPr>
            <p:ph type="body" idx="1" hasCustomPrompt="1"/>
          </p:nvPr>
        </p:nvSpPr>
        <p:spPr>
          <a:xfrm>
            <a:off x="4032811" y="3378537"/>
            <a:ext cx="4126375" cy="1338147"/>
          </a:xfrm>
        </p:spPr>
        <p:txBody>
          <a:bodyPr>
            <a:normAutofit/>
          </a:bodyPr>
          <a:lstStyle>
            <a:lvl1pPr marL="0" marR="0" indent="0" algn="ctr" defTabSz="914400" rtl="0" eaLnBrk="1" fontAlgn="auto" latinLnBrk="0" hangingPunct="1">
              <a:lnSpc>
                <a:spcPct val="90000"/>
              </a:lnSpc>
              <a:spcBef>
                <a:spcPts val="1000"/>
              </a:spcBef>
              <a:spcAft>
                <a:spcPts val="0"/>
              </a:spcAft>
              <a:buClr>
                <a:schemeClr val="tx2"/>
              </a:buClr>
              <a:buSzTx/>
              <a:buFont typeface="Arial" panose="020B0604020202020204" pitchFamily="34" charset="0"/>
              <a:buNone/>
              <a:tabLst/>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add copy</a:t>
            </a:r>
          </a:p>
        </p:txBody>
      </p:sp>
      <p:cxnSp>
        <p:nvCxnSpPr>
          <p:cNvPr id="24" name="Conector recto 23">
            <a:extLst>
              <a:ext uri="{FF2B5EF4-FFF2-40B4-BE49-F238E27FC236}">
                <a16:creationId xmlns:a16="http://schemas.microsoft.com/office/drawing/2014/main" id="{C5DDC7A9-29A7-5641-A209-4AC3B5848E12}"/>
              </a:ext>
            </a:extLst>
          </p:cNvPr>
          <p:cNvCxnSpPr/>
          <p:nvPr userDrawn="1"/>
        </p:nvCxnSpPr>
        <p:spPr>
          <a:xfrm>
            <a:off x="5665808" y="3148314"/>
            <a:ext cx="93176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25" name="Picture 8">
            <a:extLst>
              <a:ext uri="{FF2B5EF4-FFF2-40B4-BE49-F238E27FC236}">
                <a16:creationId xmlns:a16="http://schemas.microsoft.com/office/drawing/2014/main" id="{B899F313-175F-D949-80E8-23E36605892A}"/>
              </a:ext>
            </a:extLst>
          </p:cNvPr>
          <p:cNvPicPr>
            <a:picLocks noChangeAspect="1"/>
          </p:cNvPicPr>
          <p:nvPr userDrawn="1"/>
        </p:nvPicPr>
        <p:blipFill>
          <a:blip r:embed="rId3"/>
          <a:srcRect/>
          <a:stretch/>
        </p:blipFill>
        <p:spPr>
          <a:xfrm>
            <a:off x="11004365" y="6459870"/>
            <a:ext cx="858570" cy="135878"/>
          </a:xfrm>
          <a:prstGeom prst="rect">
            <a:avLst/>
          </a:prstGeom>
        </p:spPr>
      </p:pic>
    </p:spTree>
    <p:extLst>
      <p:ext uri="{BB962C8B-B14F-4D97-AF65-F5344CB8AC3E}">
        <p14:creationId xmlns:p14="http://schemas.microsoft.com/office/powerpoint/2010/main" val="84937159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Section Header 2.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4DC55A3F-2506-7D47-8E30-822DE8B0EEA0}"/>
              </a:ext>
            </a:extLst>
          </p:cNvPr>
          <p:cNvSpPr>
            <a:spLocks noGrp="1"/>
          </p:cNvSpPr>
          <p:nvPr>
            <p:ph type="ftr" sz="quarter" idx="11"/>
          </p:nvPr>
        </p:nvSpPr>
        <p:spPr/>
        <p:txBody>
          <a:bodyPr/>
          <a:lstStyle/>
          <a:p>
            <a:endParaRPr lang="en-US"/>
          </a:p>
        </p:txBody>
      </p:sp>
      <p:sp>
        <p:nvSpPr>
          <p:cNvPr id="7" name="Title 1">
            <a:extLst>
              <a:ext uri="{FF2B5EF4-FFF2-40B4-BE49-F238E27FC236}">
                <a16:creationId xmlns:a16="http://schemas.microsoft.com/office/drawing/2014/main" id="{5B33C14A-97BE-4143-9541-B7457422D97A}"/>
              </a:ext>
            </a:extLst>
          </p:cNvPr>
          <p:cNvSpPr>
            <a:spLocks noGrp="1"/>
          </p:cNvSpPr>
          <p:nvPr>
            <p:ph type="title" hasCustomPrompt="1"/>
          </p:nvPr>
        </p:nvSpPr>
        <p:spPr>
          <a:xfrm>
            <a:off x="381000" y="549275"/>
            <a:ext cx="11429998" cy="2852737"/>
          </a:xfrm>
        </p:spPr>
        <p:txBody>
          <a:bodyPr anchor="b"/>
          <a:lstStyle>
            <a:lvl1pPr algn="ctr">
              <a:defRPr sz="6000"/>
            </a:lvl1pPr>
          </a:lstStyle>
          <a:p>
            <a:r>
              <a:rPr lang="en-US"/>
              <a:t>Click to Add Title</a:t>
            </a:r>
          </a:p>
        </p:txBody>
      </p:sp>
      <p:sp>
        <p:nvSpPr>
          <p:cNvPr id="8" name="Text Placeholder 2">
            <a:extLst>
              <a:ext uri="{FF2B5EF4-FFF2-40B4-BE49-F238E27FC236}">
                <a16:creationId xmlns:a16="http://schemas.microsoft.com/office/drawing/2014/main" id="{30CF389E-38CE-4C42-9208-202DA7D1CB2D}"/>
              </a:ext>
            </a:extLst>
          </p:cNvPr>
          <p:cNvSpPr>
            <a:spLocks noGrp="1"/>
          </p:cNvSpPr>
          <p:nvPr>
            <p:ph type="body" idx="1" hasCustomPrompt="1"/>
          </p:nvPr>
        </p:nvSpPr>
        <p:spPr>
          <a:xfrm>
            <a:off x="381000" y="3429000"/>
            <a:ext cx="11429998" cy="1500187"/>
          </a:xfrm>
        </p:spPr>
        <p:txBody>
          <a:bodyPr/>
          <a:lstStyle>
            <a:lvl1pPr marL="0" indent="0" algn="ctr">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add copy</a:t>
            </a:r>
          </a:p>
        </p:txBody>
      </p:sp>
      <p:pic>
        <p:nvPicPr>
          <p:cNvPr id="9" name="Picture 8">
            <a:extLst>
              <a:ext uri="{FF2B5EF4-FFF2-40B4-BE49-F238E27FC236}">
                <a16:creationId xmlns:a16="http://schemas.microsoft.com/office/drawing/2014/main" id="{204D3C4F-324C-1C41-8B00-6B2BA4BC4DDE}"/>
              </a:ext>
            </a:extLst>
          </p:cNvPr>
          <p:cNvPicPr>
            <a:picLocks noChangeAspect="1"/>
          </p:cNvPicPr>
          <p:nvPr userDrawn="1"/>
        </p:nvPicPr>
        <p:blipFill>
          <a:blip r:embed="rId3"/>
          <a:srcRect/>
          <a:stretch/>
        </p:blipFill>
        <p:spPr>
          <a:xfrm>
            <a:off x="11004365" y="6459621"/>
            <a:ext cx="858570" cy="136375"/>
          </a:xfrm>
          <a:prstGeom prst="rect">
            <a:avLst/>
          </a:prstGeom>
        </p:spPr>
      </p:pic>
    </p:spTree>
    <p:extLst>
      <p:ext uri="{BB962C8B-B14F-4D97-AF65-F5344CB8AC3E}">
        <p14:creationId xmlns:p14="http://schemas.microsoft.com/office/powerpoint/2010/main" val="3130650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1_Section Header 2.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4DC55A3F-2506-7D47-8E30-822DE8B0EEA0}"/>
              </a:ext>
            </a:extLst>
          </p:cNvPr>
          <p:cNvSpPr>
            <a:spLocks noGrp="1"/>
          </p:cNvSpPr>
          <p:nvPr>
            <p:ph type="ftr" sz="quarter" idx="11"/>
          </p:nvPr>
        </p:nvSpPr>
        <p:spPr/>
        <p:txBody>
          <a:bodyPr/>
          <a:lstStyle/>
          <a:p>
            <a:endParaRPr lang="en-US"/>
          </a:p>
        </p:txBody>
      </p:sp>
      <p:sp>
        <p:nvSpPr>
          <p:cNvPr id="9" name="Title 1">
            <a:extLst>
              <a:ext uri="{FF2B5EF4-FFF2-40B4-BE49-F238E27FC236}">
                <a16:creationId xmlns:a16="http://schemas.microsoft.com/office/drawing/2014/main" id="{E783DF5A-275B-0E42-A9A5-C1FA1D3A06A0}"/>
              </a:ext>
            </a:extLst>
          </p:cNvPr>
          <p:cNvSpPr>
            <a:spLocks noGrp="1"/>
          </p:cNvSpPr>
          <p:nvPr>
            <p:ph type="title" hasCustomPrompt="1"/>
          </p:nvPr>
        </p:nvSpPr>
        <p:spPr>
          <a:xfrm>
            <a:off x="381000" y="549275"/>
            <a:ext cx="11429998" cy="2852737"/>
          </a:xfrm>
        </p:spPr>
        <p:txBody>
          <a:bodyPr anchor="b"/>
          <a:lstStyle>
            <a:lvl1pPr algn="ctr">
              <a:defRPr sz="6000"/>
            </a:lvl1pPr>
          </a:lstStyle>
          <a:p>
            <a:r>
              <a:rPr lang="en-US"/>
              <a:t>Click to Add Title</a:t>
            </a:r>
          </a:p>
        </p:txBody>
      </p:sp>
      <p:sp>
        <p:nvSpPr>
          <p:cNvPr id="10" name="Text Placeholder 2">
            <a:extLst>
              <a:ext uri="{FF2B5EF4-FFF2-40B4-BE49-F238E27FC236}">
                <a16:creationId xmlns:a16="http://schemas.microsoft.com/office/drawing/2014/main" id="{D819764F-668B-E943-85A7-B44B91488CF6}"/>
              </a:ext>
            </a:extLst>
          </p:cNvPr>
          <p:cNvSpPr>
            <a:spLocks noGrp="1"/>
          </p:cNvSpPr>
          <p:nvPr>
            <p:ph type="body" idx="1" hasCustomPrompt="1"/>
          </p:nvPr>
        </p:nvSpPr>
        <p:spPr>
          <a:xfrm>
            <a:off x="381000" y="3429000"/>
            <a:ext cx="11429998" cy="1500187"/>
          </a:xfrm>
        </p:spPr>
        <p:txBody>
          <a:bodyPr/>
          <a:lstStyle>
            <a:lvl1pPr marL="0" indent="0" algn="ctr">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add copy</a:t>
            </a:r>
          </a:p>
        </p:txBody>
      </p:sp>
      <p:pic>
        <p:nvPicPr>
          <p:cNvPr id="8" name="Picture 8">
            <a:extLst>
              <a:ext uri="{FF2B5EF4-FFF2-40B4-BE49-F238E27FC236}">
                <a16:creationId xmlns:a16="http://schemas.microsoft.com/office/drawing/2014/main" id="{69A039E0-B979-6B4B-8391-3B0CE7268F29}"/>
              </a:ext>
            </a:extLst>
          </p:cNvPr>
          <p:cNvPicPr>
            <a:picLocks noChangeAspect="1"/>
          </p:cNvPicPr>
          <p:nvPr userDrawn="1"/>
        </p:nvPicPr>
        <p:blipFill>
          <a:blip r:embed="rId3"/>
          <a:srcRect/>
          <a:stretch/>
        </p:blipFill>
        <p:spPr>
          <a:xfrm>
            <a:off x="11004365" y="6459621"/>
            <a:ext cx="858570" cy="136375"/>
          </a:xfrm>
          <a:prstGeom prst="rect">
            <a:avLst/>
          </a:prstGeom>
        </p:spPr>
      </p:pic>
    </p:spTree>
    <p:extLst>
      <p:ext uri="{BB962C8B-B14F-4D97-AF65-F5344CB8AC3E}">
        <p14:creationId xmlns:p14="http://schemas.microsoft.com/office/powerpoint/2010/main" val="168924615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Section Header 2.3">
    <p:bg>
      <p:bgPr>
        <a:blipFill dpi="0" rotWithShape="1">
          <a:blip r:embed="rId2">
            <a:alphaModFix amt="25000"/>
            <a:lum/>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a:fillRect t="-5000" b="-5000"/>
          </a:stretch>
        </a:blip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4DC55A3F-2506-7D47-8E30-822DE8B0EEA0}"/>
              </a:ext>
            </a:extLst>
          </p:cNvPr>
          <p:cNvSpPr>
            <a:spLocks noGrp="1"/>
          </p:cNvSpPr>
          <p:nvPr>
            <p:ph type="ftr" sz="quarter" idx="11"/>
          </p:nvPr>
        </p:nvSpPr>
        <p:spPr/>
        <p:txBody>
          <a:bodyPr/>
          <a:lstStyle/>
          <a:p>
            <a:endParaRPr lang="en-US"/>
          </a:p>
        </p:txBody>
      </p:sp>
      <p:sp>
        <p:nvSpPr>
          <p:cNvPr id="9" name="Title 1">
            <a:extLst>
              <a:ext uri="{FF2B5EF4-FFF2-40B4-BE49-F238E27FC236}">
                <a16:creationId xmlns:a16="http://schemas.microsoft.com/office/drawing/2014/main" id="{886671B3-13B0-B640-BAC7-07258ED1D491}"/>
              </a:ext>
            </a:extLst>
          </p:cNvPr>
          <p:cNvSpPr>
            <a:spLocks noGrp="1"/>
          </p:cNvSpPr>
          <p:nvPr>
            <p:ph type="title" hasCustomPrompt="1"/>
          </p:nvPr>
        </p:nvSpPr>
        <p:spPr>
          <a:xfrm>
            <a:off x="381000" y="549275"/>
            <a:ext cx="11429998" cy="2852737"/>
          </a:xfrm>
        </p:spPr>
        <p:txBody>
          <a:bodyPr anchor="b"/>
          <a:lstStyle>
            <a:lvl1pPr algn="ctr">
              <a:defRPr sz="6000"/>
            </a:lvl1pPr>
          </a:lstStyle>
          <a:p>
            <a:r>
              <a:rPr lang="en-US"/>
              <a:t>Click to Add Title</a:t>
            </a:r>
          </a:p>
        </p:txBody>
      </p:sp>
      <p:sp>
        <p:nvSpPr>
          <p:cNvPr id="10" name="Text Placeholder 2">
            <a:extLst>
              <a:ext uri="{FF2B5EF4-FFF2-40B4-BE49-F238E27FC236}">
                <a16:creationId xmlns:a16="http://schemas.microsoft.com/office/drawing/2014/main" id="{023EBC73-E44E-504E-BDA7-97746EF33DA6}"/>
              </a:ext>
            </a:extLst>
          </p:cNvPr>
          <p:cNvSpPr>
            <a:spLocks noGrp="1"/>
          </p:cNvSpPr>
          <p:nvPr>
            <p:ph type="body" idx="1" hasCustomPrompt="1"/>
          </p:nvPr>
        </p:nvSpPr>
        <p:spPr>
          <a:xfrm>
            <a:off x="381000" y="3429000"/>
            <a:ext cx="11429998" cy="1500187"/>
          </a:xfrm>
        </p:spPr>
        <p:txBody>
          <a:bodyPr/>
          <a:lstStyle>
            <a:lvl1pPr marL="0" indent="0" algn="ctr">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add copy</a:t>
            </a:r>
          </a:p>
        </p:txBody>
      </p:sp>
      <p:pic>
        <p:nvPicPr>
          <p:cNvPr id="8" name="Picture 8">
            <a:extLst>
              <a:ext uri="{FF2B5EF4-FFF2-40B4-BE49-F238E27FC236}">
                <a16:creationId xmlns:a16="http://schemas.microsoft.com/office/drawing/2014/main" id="{F6179B77-EEF1-D847-A9EE-261C7B15DED5}"/>
              </a:ext>
            </a:extLst>
          </p:cNvPr>
          <p:cNvPicPr>
            <a:picLocks noChangeAspect="1"/>
          </p:cNvPicPr>
          <p:nvPr userDrawn="1"/>
        </p:nvPicPr>
        <p:blipFill>
          <a:blip r:embed="rId4"/>
          <a:srcRect/>
          <a:stretch/>
        </p:blipFill>
        <p:spPr>
          <a:xfrm>
            <a:off x="11004365" y="6459621"/>
            <a:ext cx="858570" cy="136375"/>
          </a:xfrm>
          <a:prstGeom prst="rect">
            <a:avLst/>
          </a:prstGeom>
        </p:spPr>
      </p:pic>
    </p:spTree>
    <p:extLst>
      <p:ext uri="{BB962C8B-B14F-4D97-AF65-F5344CB8AC3E}">
        <p14:creationId xmlns:p14="http://schemas.microsoft.com/office/powerpoint/2010/main" val="266994997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1_Section Header 2.3">
    <p:bg>
      <p:bgPr>
        <a:blipFill dpi="0" rotWithShape="1">
          <a:blip r:embed="rId2">
            <a:alphaModFix amt="19000"/>
            <a:lum/>
            <a:extLst>
              <a:ext uri="{BEBA8EAE-BF5A-486C-A8C5-ECC9F3942E4B}">
                <a14:imgProps xmlns:a14="http://schemas.microsoft.com/office/drawing/2010/main">
                  <a14:imgLayer r:embed="rId3">
                    <a14:imgEffect>
                      <a14:saturation sat="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4DC55A3F-2506-7D47-8E30-822DE8B0EEA0}"/>
              </a:ext>
            </a:extLst>
          </p:cNvPr>
          <p:cNvSpPr>
            <a:spLocks noGrp="1"/>
          </p:cNvSpPr>
          <p:nvPr>
            <p:ph type="ftr" sz="quarter" idx="11"/>
          </p:nvPr>
        </p:nvSpPr>
        <p:spPr/>
        <p:txBody>
          <a:bodyPr/>
          <a:lstStyle/>
          <a:p>
            <a:endParaRPr lang="en-US"/>
          </a:p>
        </p:txBody>
      </p:sp>
      <p:sp>
        <p:nvSpPr>
          <p:cNvPr id="9" name="Title 1">
            <a:extLst>
              <a:ext uri="{FF2B5EF4-FFF2-40B4-BE49-F238E27FC236}">
                <a16:creationId xmlns:a16="http://schemas.microsoft.com/office/drawing/2014/main" id="{886671B3-13B0-B640-BAC7-07258ED1D491}"/>
              </a:ext>
            </a:extLst>
          </p:cNvPr>
          <p:cNvSpPr>
            <a:spLocks noGrp="1"/>
          </p:cNvSpPr>
          <p:nvPr>
            <p:ph type="title" hasCustomPrompt="1"/>
          </p:nvPr>
        </p:nvSpPr>
        <p:spPr>
          <a:xfrm>
            <a:off x="381000" y="549275"/>
            <a:ext cx="11429998" cy="2852737"/>
          </a:xfrm>
        </p:spPr>
        <p:txBody>
          <a:bodyPr anchor="b"/>
          <a:lstStyle>
            <a:lvl1pPr algn="ctr">
              <a:defRPr sz="6000"/>
            </a:lvl1pPr>
          </a:lstStyle>
          <a:p>
            <a:r>
              <a:rPr lang="en-US"/>
              <a:t>Click to Add Title</a:t>
            </a:r>
          </a:p>
        </p:txBody>
      </p:sp>
      <p:sp>
        <p:nvSpPr>
          <p:cNvPr id="10" name="Text Placeholder 2">
            <a:extLst>
              <a:ext uri="{FF2B5EF4-FFF2-40B4-BE49-F238E27FC236}">
                <a16:creationId xmlns:a16="http://schemas.microsoft.com/office/drawing/2014/main" id="{023EBC73-E44E-504E-BDA7-97746EF33DA6}"/>
              </a:ext>
            </a:extLst>
          </p:cNvPr>
          <p:cNvSpPr>
            <a:spLocks noGrp="1"/>
          </p:cNvSpPr>
          <p:nvPr>
            <p:ph type="body" idx="1" hasCustomPrompt="1"/>
          </p:nvPr>
        </p:nvSpPr>
        <p:spPr>
          <a:xfrm>
            <a:off x="381000" y="3429000"/>
            <a:ext cx="11429998" cy="1500187"/>
          </a:xfrm>
        </p:spPr>
        <p:txBody>
          <a:bodyPr/>
          <a:lstStyle>
            <a:lvl1pPr marL="0" indent="0" algn="ctr">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add copy</a:t>
            </a:r>
          </a:p>
        </p:txBody>
      </p:sp>
      <p:pic>
        <p:nvPicPr>
          <p:cNvPr id="8" name="Picture 8">
            <a:extLst>
              <a:ext uri="{FF2B5EF4-FFF2-40B4-BE49-F238E27FC236}">
                <a16:creationId xmlns:a16="http://schemas.microsoft.com/office/drawing/2014/main" id="{3C9CA8ED-69D2-D44F-8866-871C3A4FD8A4}"/>
              </a:ext>
            </a:extLst>
          </p:cNvPr>
          <p:cNvPicPr>
            <a:picLocks noChangeAspect="1"/>
          </p:cNvPicPr>
          <p:nvPr userDrawn="1"/>
        </p:nvPicPr>
        <p:blipFill>
          <a:blip r:embed="rId4"/>
          <a:srcRect/>
          <a:stretch/>
        </p:blipFill>
        <p:spPr>
          <a:xfrm>
            <a:off x="11004365" y="6459621"/>
            <a:ext cx="858570" cy="136375"/>
          </a:xfrm>
          <a:prstGeom prst="rect">
            <a:avLst/>
          </a:prstGeom>
        </p:spPr>
      </p:pic>
    </p:spTree>
    <p:extLst>
      <p:ext uri="{BB962C8B-B14F-4D97-AF65-F5344CB8AC3E}">
        <p14:creationId xmlns:p14="http://schemas.microsoft.com/office/powerpoint/2010/main" val="32484374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C1E707-7715-7135-5BEA-8B99B85D7B1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269D844-0C95-056F-800C-D11805C0CB5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EBC6B77-87A9-7D64-A01A-9FD18086FF0D}"/>
              </a:ext>
            </a:extLst>
          </p:cNvPr>
          <p:cNvSpPr>
            <a:spLocks noGrp="1"/>
          </p:cNvSpPr>
          <p:nvPr>
            <p:ph type="dt" sz="half" idx="10"/>
          </p:nvPr>
        </p:nvSpPr>
        <p:spPr/>
        <p:txBody>
          <a:bodyPr/>
          <a:lstStyle/>
          <a:p>
            <a:fld id="{FD036CCE-3E92-4DF6-98D2-EDA7B03791A3}" type="datetimeFigureOut">
              <a:rPr lang="en-GB" smtClean="0"/>
              <a:t>16/09/2025</a:t>
            </a:fld>
            <a:endParaRPr lang="en-GB"/>
          </a:p>
        </p:txBody>
      </p:sp>
      <p:sp>
        <p:nvSpPr>
          <p:cNvPr id="5" name="Footer Placeholder 4">
            <a:extLst>
              <a:ext uri="{FF2B5EF4-FFF2-40B4-BE49-F238E27FC236}">
                <a16:creationId xmlns:a16="http://schemas.microsoft.com/office/drawing/2014/main" id="{9638B7AD-B3DD-031C-E29A-BFE6D4F895C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51F9D70-244E-C5BF-785A-D267F97261D6}"/>
              </a:ext>
            </a:extLst>
          </p:cNvPr>
          <p:cNvSpPr>
            <a:spLocks noGrp="1"/>
          </p:cNvSpPr>
          <p:nvPr>
            <p:ph type="sldNum" sz="quarter" idx="12"/>
          </p:nvPr>
        </p:nvSpPr>
        <p:spPr/>
        <p:txBody>
          <a:bodyPr/>
          <a:lstStyle/>
          <a:p>
            <a:fld id="{F790C7C3-4802-4AE9-BC1F-FBD20D4A484C}" type="slidenum">
              <a:rPr lang="en-GB" smtClean="0"/>
              <a:t>‹#›</a:t>
            </a:fld>
            <a:endParaRPr lang="en-GB"/>
          </a:p>
        </p:txBody>
      </p:sp>
    </p:spTree>
    <p:extLst>
      <p:ext uri="{BB962C8B-B14F-4D97-AF65-F5344CB8AC3E}">
        <p14:creationId xmlns:p14="http://schemas.microsoft.com/office/powerpoint/2010/main" val="29422342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F86F0E-111E-604B-AE5B-CB7DA8680BE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C083A7B-510A-C240-9F89-9052EE2BC9F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5E363CC3-291C-CC4A-85B9-BC0A987CCCF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E2FAEF3-87DB-FD4E-8D12-759F4B705AFC}"/>
              </a:ext>
            </a:extLst>
          </p:cNvPr>
          <p:cNvSpPr>
            <a:spLocks noGrp="1"/>
          </p:cNvSpPr>
          <p:nvPr>
            <p:ph type="sldNum" sz="quarter" idx="12"/>
          </p:nvPr>
        </p:nvSpPr>
        <p:spPr/>
        <p:txBody>
          <a:bodyPr/>
          <a:lstStyle>
            <a:lvl1pPr>
              <a:defRPr sz="900"/>
            </a:lvl1pPr>
          </a:lstStyle>
          <a:p>
            <a:fld id="{B6241DC6-097B-284E-8993-BBC1FC48FE7C}" type="slidenum">
              <a:rPr lang="en-US" smtClean="0"/>
              <a:pPr/>
              <a:t>‹#›</a:t>
            </a:fld>
            <a:endParaRPr lang="en-US"/>
          </a:p>
        </p:txBody>
      </p:sp>
    </p:spTree>
    <p:extLst>
      <p:ext uri="{BB962C8B-B14F-4D97-AF65-F5344CB8AC3E}">
        <p14:creationId xmlns:p14="http://schemas.microsoft.com/office/powerpoint/2010/main" val="3074514400"/>
      </p:ext>
    </p:extLst>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6E146F18-05E4-C140-8D3C-68C8E120F310}"/>
              </a:ext>
            </a:extLst>
          </p:cNvPr>
          <p:cNvSpPr>
            <a:spLocks noGrp="1"/>
          </p:cNvSpPr>
          <p:nvPr>
            <p:ph type="ftr" sz="quarter" idx="11"/>
          </p:nvPr>
        </p:nvSpPr>
        <p:spPr/>
        <p:txBody>
          <a:bodyPr/>
          <a:lstStyle/>
          <a:p>
            <a:endParaRPr lang="en-US"/>
          </a:p>
        </p:txBody>
      </p:sp>
      <p:sp>
        <p:nvSpPr>
          <p:cNvPr id="2" name="Title 1">
            <a:extLst>
              <a:ext uri="{FF2B5EF4-FFF2-40B4-BE49-F238E27FC236}">
                <a16:creationId xmlns:a16="http://schemas.microsoft.com/office/drawing/2014/main" id="{57726E21-08A8-F244-BCED-FBB8FC0E581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77FA5BD-7D9F-9F42-9364-A405FDC2DDA1}"/>
              </a:ext>
            </a:extLst>
          </p:cNvPr>
          <p:cNvSpPr>
            <a:spLocks noGrp="1"/>
          </p:cNvSpPr>
          <p:nvPr>
            <p:ph sz="half" idx="1"/>
          </p:nvPr>
        </p:nvSpPr>
        <p:spPr>
          <a:xfrm>
            <a:off x="381000" y="1556475"/>
            <a:ext cx="5638800" cy="422699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14DDCEC-2C39-E348-BEA3-19F9E816BBDD}"/>
              </a:ext>
            </a:extLst>
          </p:cNvPr>
          <p:cNvSpPr>
            <a:spLocks noGrp="1"/>
          </p:cNvSpPr>
          <p:nvPr>
            <p:ph sz="half" idx="2"/>
          </p:nvPr>
        </p:nvSpPr>
        <p:spPr>
          <a:xfrm>
            <a:off x="6172200" y="1556475"/>
            <a:ext cx="5638798" cy="422699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FE89173A-0526-284C-B491-F1995B7074D9}"/>
              </a:ext>
            </a:extLst>
          </p:cNvPr>
          <p:cNvSpPr>
            <a:spLocks noGrp="1"/>
          </p:cNvSpPr>
          <p:nvPr>
            <p:ph type="sldNum" sz="quarter" idx="12"/>
          </p:nvPr>
        </p:nvSpPr>
        <p:spPr/>
        <p:txBody>
          <a:bodyPr/>
          <a:lstStyle>
            <a:lvl1pPr>
              <a:defRPr>
                <a:solidFill>
                  <a:schemeClr val="accent4"/>
                </a:solidFill>
              </a:defRPr>
            </a:lvl1pPr>
          </a:lstStyle>
          <a:p>
            <a:fld id="{B6241DC6-097B-284E-8993-BBC1FC48FE7C}" type="slidenum">
              <a:rPr lang="en-US" smtClean="0"/>
              <a:pPr/>
              <a:t>‹#›</a:t>
            </a:fld>
            <a:endParaRPr lang="en-US"/>
          </a:p>
        </p:txBody>
      </p:sp>
    </p:spTree>
    <p:extLst>
      <p:ext uri="{BB962C8B-B14F-4D97-AF65-F5344CB8AC3E}">
        <p14:creationId xmlns:p14="http://schemas.microsoft.com/office/powerpoint/2010/main" val="216211029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5C9FD10-11F7-AC44-BFD0-49412D039427}"/>
              </a:ext>
            </a:extLst>
          </p:cNvPr>
          <p:cNvSpPr>
            <a:spLocks noGrp="1"/>
          </p:cNvSpPr>
          <p:nvPr>
            <p:ph type="ftr" sz="quarter" idx="11"/>
          </p:nvPr>
        </p:nvSpPr>
        <p:spPr/>
        <p:txBody>
          <a:bodyPr/>
          <a:lstStyle/>
          <a:p>
            <a:endParaRPr lang="en-US"/>
          </a:p>
        </p:txBody>
      </p:sp>
      <p:sp>
        <p:nvSpPr>
          <p:cNvPr id="3" name="Text Placeholder 2">
            <a:extLst>
              <a:ext uri="{FF2B5EF4-FFF2-40B4-BE49-F238E27FC236}">
                <a16:creationId xmlns:a16="http://schemas.microsoft.com/office/drawing/2014/main" id="{87B4F1D3-240F-8246-9A49-270261219804}"/>
              </a:ext>
            </a:extLst>
          </p:cNvPr>
          <p:cNvSpPr>
            <a:spLocks noGrp="1"/>
          </p:cNvSpPr>
          <p:nvPr>
            <p:ph type="body" idx="1" hasCustomPrompt="1"/>
          </p:nvPr>
        </p:nvSpPr>
        <p:spPr>
          <a:xfrm>
            <a:off x="381000" y="1556475"/>
            <a:ext cx="5616576" cy="823912"/>
          </a:xfrm>
        </p:spPr>
        <p:txBody>
          <a:bodyPr anchor="b"/>
          <a:lstStyle>
            <a:lvl1pPr marL="0" indent="0">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ADD SUB TITLE</a:t>
            </a:r>
          </a:p>
        </p:txBody>
      </p:sp>
      <p:sp>
        <p:nvSpPr>
          <p:cNvPr id="4" name="Content Placeholder 3">
            <a:extLst>
              <a:ext uri="{FF2B5EF4-FFF2-40B4-BE49-F238E27FC236}">
                <a16:creationId xmlns:a16="http://schemas.microsoft.com/office/drawing/2014/main" id="{B145D329-7901-3F43-9212-7F0294CB518D}"/>
              </a:ext>
            </a:extLst>
          </p:cNvPr>
          <p:cNvSpPr>
            <a:spLocks noGrp="1"/>
          </p:cNvSpPr>
          <p:nvPr>
            <p:ph sz="half" idx="2" hasCustomPrompt="1"/>
          </p:nvPr>
        </p:nvSpPr>
        <p:spPr>
          <a:xfrm>
            <a:off x="381000" y="2380387"/>
            <a:ext cx="5616576" cy="3403079"/>
          </a:xfrm>
        </p:spPr>
        <p:txBody>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3DCF9AC-8E58-5743-9899-009AD2D4E83D}"/>
              </a:ext>
            </a:extLst>
          </p:cNvPr>
          <p:cNvSpPr>
            <a:spLocks noGrp="1"/>
          </p:cNvSpPr>
          <p:nvPr>
            <p:ph type="body" sz="quarter" idx="3" hasCustomPrompt="1"/>
          </p:nvPr>
        </p:nvSpPr>
        <p:spPr>
          <a:xfrm>
            <a:off x="6172200" y="1556475"/>
            <a:ext cx="5638798" cy="823912"/>
          </a:xfrm>
        </p:spPr>
        <p:txBody>
          <a:bodyPr anchor="b"/>
          <a:lstStyle>
            <a:lvl1pPr marL="0" indent="0">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ADD SUB TITLE</a:t>
            </a:r>
          </a:p>
        </p:txBody>
      </p:sp>
      <p:sp>
        <p:nvSpPr>
          <p:cNvPr id="6" name="Content Placeholder 5">
            <a:extLst>
              <a:ext uri="{FF2B5EF4-FFF2-40B4-BE49-F238E27FC236}">
                <a16:creationId xmlns:a16="http://schemas.microsoft.com/office/drawing/2014/main" id="{9B111417-7100-5943-BAC8-977B7A096FD8}"/>
              </a:ext>
            </a:extLst>
          </p:cNvPr>
          <p:cNvSpPr>
            <a:spLocks noGrp="1"/>
          </p:cNvSpPr>
          <p:nvPr>
            <p:ph sz="quarter" idx="4"/>
          </p:nvPr>
        </p:nvSpPr>
        <p:spPr>
          <a:xfrm>
            <a:off x="6172200" y="2380387"/>
            <a:ext cx="5638798" cy="3403079"/>
          </a:xfrm>
        </p:spPr>
        <p:txBody>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7B9D978F-FC99-F243-AAE6-2F1A0D013967}"/>
              </a:ext>
            </a:extLst>
          </p:cNvPr>
          <p:cNvSpPr>
            <a:spLocks noGrp="1"/>
          </p:cNvSpPr>
          <p:nvPr>
            <p:ph type="sldNum" sz="quarter" idx="12"/>
          </p:nvPr>
        </p:nvSpPr>
        <p:spPr/>
        <p:txBody>
          <a:bodyPr/>
          <a:lstStyle>
            <a:lvl1pPr>
              <a:defRPr>
                <a:solidFill>
                  <a:schemeClr val="accent4"/>
                </a:solidFill>
              </a:defRPr>
            </a:lvl1pPr>
          </a:lstStyle>
          <a:p>
            <a:fld id="{B6241DC6-097B-284E-8993-BBC1FC48FE7C}" type="slidenum">
              <a:rPr lang="en-US" smtClean="0"/>
              <a:pPr/>
              <a:t>‹#›</a:t>
            </a:fld>
            <a:endParaRPr lang="en-US"/>
          </a:p>
        </p:txBody>
      </p:sp>
      <p:sp>
        <p:nvSpPr>
          <p:cNvPr id="10" name="Title 1">
            <a:extLst>
              <a:ext uri="{FF2B5EF4-FFF2-40B4-BE49-F238E27FC236}">
                <a16:creationId xmlns:a16="http://schemas.microsoft.com/office/drawing/2014/main" id="{1E02A314-A547-4D40-8BDF-FE641C780DB0}"/>
              </a:ext>
            </a:extLst>
          </p:cNvPr>
          <p:cNvSpPr>
            <a:spLocks noGrp="1"/>
          </p:cNvSpPr>
          <p:nvPr>
            <p:ph type="title"/>
          </p:nvPr>
        </p:nvSpPr>
        <p:spPr>
          <a:xfrm>
            <a:off x="381000" y="390712"/>
            <a:ext cx="11430000" cy="991688"/>
          </a:xfrm>
        </p:spPr>
        <p:txBody>
          <a:bodyPr/>
          <a:lstStyle/>
          <a:p>
            <a:r>
              <a:rPr lang="en-US"/>
              <a:t>Click to edit Master title style</a:t>
            </a:r>
          </a:p>
        </p:txBody>
      </p:sp>
    </p:spTree>
    <p:extLst>
      <p:ext uri="{BB962C8B-B14F-4D97-AF65-F5344CB8AC3E}">
        <p14:creationId xmlns:p14="http://schemas.microsoft.com/office/powerpoint/2010/main" val="60776575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94C6EBE6-7B09-1944-9F8F-7DE5E2CE8807}"/>
              </a:ext>
            </a:extLst>
          </p:cNvPr>
          <p:cNvSpPr>
            <a:spLocks noGrp="1"/>
          </p:cNvSpPr>
          <p:nvPr>
            <p:ph type="ftr" sz="quarter" idx="11"/>
          </p:nvPr>
        </p:nvSpPr>
        <p:spPr/>
        <p:txBody>
          <a:bodyPr/>
          <a:lstStyle/>
          <a:p>
            <a:endParaRPr lang="en-US"/>
          </a:p>
        </p:txBody>
      </p:sp>
      <p:sp>
        <p:nvSpPr>
          <p:cNvPr id="2" name="Title 1">
            <a:extLst>
              <a:ext uri="{FF2B5EF4-FFF2-40B4-BE49-F238E27FC236}">
                <a16:creationId xmlns:a16="http://schemas.microsoft.com/office/drawing/2014/main" id="{C04639E2-27D9-5B41-B44A-481C29BD817B}"/>
              </a:ext>
            </a:extLst>
          </p:cNvPr>
          <p:cNvSpPr>
            <a:spLocks noGrp="1"/>
          </p:cNvSpPr>
          <p:nvPr>
            <p:ph type="title"/>
          </p:nvPr>
        </p:nvSpPr>
        <p:spPr>
          <a:xfrm>
            <a:off x="380999" y="93290"/>
            <a:ext cx="11430000" cy="991688"/>
          </a:xfrm>
        </p:spPr>
        <p:txBody>
          <a:bodyPr>
            <a:normAutofit/>
          </a:bodyPr>
          <a:lstStyle>
            <a:lvl1pPr>
              <a:defRPr sz="4400"/>
            </a:lvl1pPr>
          </a:lstStyle>
          <a:p>
            <a:r>
              <a:rPr lang="en-US"/>
              <a:t>Click to edit Master title style</a:t>
            </a:r>
          </a:p>
        </p:txBody>
      </p:sp>
      <p:sp>
        <p:nvSpPr>
          <p:cNvPr id="5" name="Slide Number Placeholder 4">
            <a:extLst>
              <a:ext uri="{FF2B5EF4-FFF2-40B4-BE49-F238E27FC236}">
                <a16:creationId xmlns:a16="http://schemas.microsoft.com/office/drawing/2014/main" id="{157472FB-38D7-1F40-A644-5E702898AD98}"/>
              </a:ext>
            </a:extLst>
          </p:cNvPr>
          <p:cNvSpPr>
            <a:spLocks noGrp="1"/>
          </p:cNvSpPr>
          <p:nvPr>
            <p:ph type="sldNum" sz="quarter" idx="12"/>
          </p:nvPr>
        </p:nvSpPr>
        <p:spPr/>
        <p:txBody>
          <a:bodyPr/>
          <a:lstStyle>
            <a:lvl1pPr>
              <a:defRPr>
                <a:solidFill>
                  <a:schemeClr val="accent4"/>
                </a:solidFill>
              </a:defRPr>
            </a:lvl1pPr>
          </a:lstStyle>
          <a:p>
            <a:fld id="{B6241DC6-097B-284E-8993-BBC1FC48FE7C}" type="slidenum">
              <a:rPr lang="en-US" smtClean="0"/>
              <a:pPr/>
              <a:t>‹#›</a:t>
            </a:fld>
            <a:endParaRPr lang="en-US"/>
          </a:p>
        </p:txBody>
      </p:sp>
    </p:spTree>
    <p:extLst>
      <p:ext uri="{BB962C8B-B14F-4D97-AF65-F5344CB8AC3E}">
        <p14:creationId xmlns:p14="http://schemas.microsoft.com/office/powerpoint/2010/main" val="957510688"/>
      </p:ext>
    </p:extLst>
  </p:cSld>
  <p:clrMapOvr>
    <a:overrideClrMapping bg1="dk1" tx1="lt1" bg2="dk2" tx2="lt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bg>
      <p:bgRef idx="1001">
        <a:schemeClr val="bg1"/>
      </p:bgRef>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29033BE1-5CED-2D4F-8B93-D254D395386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3D91790-6C70-A74A-B86A-401467882200}"/>
              </a:ext>
            </a:extLst>
          </p:cNvPr>
          <p:cNvSpPr>
            <a:spLocks noGrp="1"/>
          </p:cNvSpPr>
          <p:nvPr>
            <p:ph type="sldNum" sz="quarter" idx="12"/>
          </p:nvPr>
        </p:nvSpPr>
        <p:spPr/>
        <p:txBody>
          <a:bodyPr/>
          <a:lstStyle>
            <a:lvl1pPr>
              <a:defRPr>
                <a:solidFill>
                  <a:schemeClr val="accent4"/>
                </a:solidFill>
              </a:defRPr>
            </a:lvl1pPr>
          </a:lstStyle>
          <a:p>
            <a:fld id="{B6241DC6-097B-284E-8993-BBC1FC48FE7C}" type="slidenum">
              <a:rPr lang="en-US" smtClean="0"/>
              <a:pPr/>
              <a:t>‹#›</a:t>
            </a:fld>
            <a:endParaRPr lang="en-US"/>
          </a:p>
        </p:txBody>
      </p:sp>
    </p:spTree>
    <p:extLst>
      <p:ext uri="{BB962C8B-B14F-4D97-AF65-F5344CB8AC3E}">
        <p14:creationId xmlns:p14="http://schemas.microsoft.com/office/powerpoint/2010/main" val="3003729440"/>
      </p:ext>
    </p:extLst>
  </p:cSld>
  <p:clrMapOvr>
    <a:overrideClrMapping bg1="lt1" tx1="dk1" bg2="lt2" tx2="dk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Picture with Caption on Left">
    <p:spTree>
      <p:nvGrpSpPr>
        <p:cNvPr id="1" name=""/>
        <p:cNvGrpSpPr/>
        <p:nvPr/>
      </p:nvGrpSpPr>
      <p:grpSpPr>
        <a:xfrm>
          <a:off x="0" y="0"/>
          <a:ext cx="0" cy="0"/>
          <a:chOff x="0" y="0"/>
          <a:chExt cx="0" cy="0"/>
        </a:xfrm>
      </p:grpSpPr>
      <p:sp>
        <p:nvSpPr>
          <p:cNvPr id="7" name="Picture Placeholder 2">
            <a:extLst>
              <a:ext uri="{FF2B5EF4-FFF2-40B4-BE49-F238E27FC236}">
                <a16:creationId xmlns:a16="http://schemas.microsoft.com/office/drawing/2014/main" id="{25B2EE18-AB0E-1B40-9746-17B3F4FA0238}"/>
              </a:ext>
            </a:extLst>
          </p:cNvPr>
          <p:cNvSpPr>
            <a:spLocks noGrp="1"/>
          </p:cNvSpPr>
          <p:nvPr>
            <p:ph type="pic" idx="1"/>
          </p:nvPr>
        </p:nvSpPr>
        <p:spPr>
          <a:xfrm>
            <a:off x="387096" y="0"/>
            <a:ext cx="5708904" cy="6317673"/>
          </a:xfrm>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8" name="Footer Placeholder 5">
            <a:extLst>
              <a:ext uri="{FF2B5EF4-FFF2-40B4-BE49-F238E27FC236}">
                <a16:creationId xmlns:a16="http://schemas.microsoft.com/office/drawing/2014/main" id="{CBE7361E-3BF7-284B-890B-E5ECD0CE47E2}"/>
              </a:ext>
            </a:extLst>
          </p:cNvPr>
          <p:cNvSpPr>
            <a:spLocks noGrp="1"/>
          </p:cNvSpPr>
          <p:nvPr>
            <p:ph type="ftr" sz="quarter" idx="11"/>
          </p:nvPr>
        </p:nvSpPr>
        <p:spPr>
          <a:xfrm>
            <a:off x="6302219" y="5832273"/>
            <a:ext cx="5537401" cy="485400"/>
          </a:xfrm>
        </p:spPr>
        <p:txBody>
          <a:bodyPr/>
          <a:lstStyle/>
          <a:p>
            <a:endParaRPr lang="en-US"/>
          </a:p>
        </p:txBody>
      </p:sp>
      <p:sp>
        <p:nvSpPr>
          <p:cNvPr id="9" name="Title 1">
            <a:extLst>
              <a:ext uri="{FF2B5EF4-FFF2-40B4-BE49-F238E27FC236}">
                <a16:creationId xmlns:a16="http://schemas.microsoft.com/office/drawing/2014/main" id="{08915B9C-AB36-1746-B3CE-9F0487F08525}"/>
              </a:ext>
            </a:extLst>
          </p:cNvPr>
          <p:cNvSpPr>
            <a:spLocks noGrp="1"/>
          </p:cNvSpPr>
          <p:nvPr>
            <p:ph type="title"/>
          </p:nvPr>
        </p:nvSpPr>
        <p:spPr>
          <a:xfrm>
            <a:off x="6302220" y="381000"/>
            <a:ext cx="5537400" cy="1676400"/>
          </a:xfrm>
        </p:spPr>
        <p:txBody>
          <a:bodyPr anchor="b">
            <a:normAutofit/>
          </a:bodyPr>
          <a:lstStyle>
            <a:lvl1pPr algn="l">
              <a:defRPr sz="3200"/>
            </a:lvl1pPr>
          </a:lstStyle>
          <a:p>
            <a:r>
              <a:rPr lang="en-US"/>
              <a:t>Click to edit Master title style</a:t>
            </a:r>
          </a:p>
        </p:txBody>
      </p:sp>
      <p:sp>
        <p:nvSpPr>
          <p:cNvPr id="10" name="Text Placeholder 3">
            <a:extLst>
              <a:ext uri="{FF2B5EF4-FFF2-40B4-BE49-F238E27FC236}">
                <a16:creationId xmlns:a16="http://schemas.microsoft.com/office/drawing/2014/main" id="{0DF20560-7690-804F-892F-FEF900FF8382}"/>
              </a:ext>
            </a:extLst>
          </p:cNvPr>
          <p:cNvSpPr>
            <a:spLocks noGrp="1"/>
          </p:cNvSpPr>
          <p:nvPr>
            <p:ph type="body" sz="half" idx="2"/>
          </p:nvPr>
        </p:nvSpPr>
        <p:spPr>
          <a:xfrm>
            <a:off x="6302220" y="2487423"/>
            <a:ext cx="5537400" cy="3298437"/>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99392156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_Picture with Caption on Left">
    <p:bg>
      <p:bgRef idx="1001">
        <a:schemeClr val="bg2"/>
      </p:bgRef>
    </p:bg>
    <p:spTree>
      <p:nvGrpSpPr>
        <p:cNvPr id="1" name=""/>
        <p:cNvGrpSpPr/>
        <p:nvPr/>
      </p:nvGrpSpPr>
      <p:grpSpPr>
        <a:xfrm>
          <a:off x="0" y="0"/>
          <a:ext cx="0" cy="0"/>
          <a:chOff x="0" y="0"/>
          <a:chExt cx="0" cy="0"/>
        </a:xfrm>
      </p:grpSpPr>
      <p:sp>
        <p:nvSpPr>
          <p:cNvPr id="7" name="Picture Placeholder 2">
            <a:extLst>
              <a:ext uri="{FF2B5EF4-FFF2-40B4-BE49-F238E27FC236}">
                <a16:creationId xmlns:a16="http://schemas.microsoft.com/office/drawing/2014/main" id="{25B2EE18-AB0E-1B40-9746-17B3F4FA0238}"/>
              </a:ext>
            </a:extLst>
          </p:cNvPr>
          <p:cNvSpPr>
            <a:spLocks noGrp="1"/>
          </p:cNvSpPr>
          <p:nvPr>
            <p:ph type="pic" idx="1"/>
          </p:nvPr>
        </p:nvSpPr>
        <p:spPr>
          <a:xfrm>
            <a:off x="387096" y="1521229"/>
            <a:ext cx="3877333" cy="4480810"/>
          </a:xfrm>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8" name="Footer Placeholder 5">
            <a:extLst>
              <a:ext uri="{FF2B5EF4-FFF2-40B4-BE49-F238E27FC236}">
                <a16:creationId xmlns:a16="http://schemas.microsoft.com/office/drawing/2014/main" id="{CBE7361E-3BF7-284B-890B-E5ECD0CE47E2}"/>
              </a:ext>
            </a:extLst>
          </p:cNvPr>
          <p:cNvSpPr>
            <a:spLocks noGrp="1"/>
          </p:cNvSpPr>
          <p:nvPr>
            <p:ph type="ftr" sz="quarter" idx="11"/>
          </p:nvPr>
        </p:nvSpPr>
        <p:spPr>
          <a:xfrm>
            <a:off x="387096" y="6110596"/>
            <a:ext cx="10290071" cy="485400"/>
          </a:xfrm>
        </p:spPr>
        <p:txBody>
          <a:bodyPr/>
          <a:lstStyle/>
          <a:p>
            <a:endParaRPr lang="en-US"/>
          </a:p>
        </p:txBody>
      </p:sp>
      <p:sp>
        <p:nvSpPr>
          <p:cNvPr id="9" name="Title 1">
            <a:extLst>
              <a:ext uri="{FF2B5EF4-FFF2-40B4-BE49-F238E27FC236}">
                <a16:creationId xmlns:a16="http://schemas.microsoft.com/office/drawing/2014/main" id="{08915B9C-AB36-1746-B3CE-9F0487F08525}"/>
              </a:ext>
            </a:extLst>
          </p:cNvPr>
          <p:cNvSpPr>
            <a:spLocks noGrp="1"/>
          </p:cNvSpPr>
          <p:nvPr>
            <p:ph type="title"/>
          </p:nvPr>
        </p:nvSpPr>
        <p:spPr>
          <a:xfrm>
            <a:off x="387096" y="214740"/>
            <a:ext cx="11452524" cy="924098"/>
          </a:xfrm>
        </p:spPr>
        <p:txBody>
          <a:bodyPr anchor="b">
            <a:normAutofit/>
          </a:bodyPr>
          <a:lstStyle>
            <a:lvl1pPr algn="ctr">
              <a:defRPr sz="4400"/>
            </a:lvl1pPr>
          </a:lstStyle>
          <a:p>
            <a:r>
              <a:rPr lang="en-US"/>
              <a:t>Click to edit Master title style</a:t>
            </a:r>
          </a:p>
        </p:txBody>
      </p:sp>
      <p:sp>
        <p:nvSpPr>
          <p:cNvPr id="10" name="Text Placeholder 3">
            <a:extLst>
              <a:ext uri="{FF2B5EF4-FFF2-40B4-BE49-F238E27FC236}">
                <a16:creationId xmlns:a16="http://schemas.microsoft.com/office/drawing/2014/main" id="{0DF20560-7690-804F-892F-FEF900FF8382}"/>
              </a:ext>
            </a:extLst>
          </p:cNvPr>
          <p:cNvSpPr>
            <a:spLocks noGrp="1"/>
          </p:cNvSpPr>
          <p:nvPr>
            <p:ph type="body" sz="half" idx="2"/>
          </p:nvPr>
        </p:nvSpPr>
        <p:spPr>
          <a:xfrm>
            <a:off x="4523297" y="1521229"/>
            <a:ext cx="1362114" cy="3630744"/>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 name="Text Placeholder 3">
            <a:extLst>
              <a:ext uri="{FF2B5EF4-FFF2-40B4-BE49-F238E27FC236}">
                <a16:creationId xmlns:a16="http://schemas.microsoft.com/office/drawing/2014/main" id="{DC18AC67-B7D9-83CB-5664-616D0D88CA06}"/>
              </a:ext>
            </a:extLst>
          </p:cNvPr>
          <p:cNvSpPr>
            <a:spLocks noGrp="1"/>
          </p:cNvSpPr>
          <p:nvPr>
            <p:ph type="body" sz="half" idx="12"/>
          </p:nvPr>
        </p:nvSpPr>
        <p:spPr>
          <a:xfrm>
            <a:off x="10477506" y="1521229"/>
            <a:ext cx="1362114" cy="3630744"/>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Picture Placeholder 2">
            <a:extLst>
              <a:ext uri="{FF2B5EF4-FFF2-40B4-BE49-F238E27FC236}">
                <a16:creationId xmlns:a16="http://schemas.microsoft.com/office/drawing/2014/main" id="{2927C9D5-3116-B767-EBF8-F9130EF8EE86}"/>
              </a:ext>
            </a:extLst>
          </p:cNvPr>
          <p:cNvSpPr>
            <a:spLocks noGrp="1"/>
          </p:cNvSpPr>
          <p:nvPr>
            <p:ph type="pic" idx="13"/>
          </p:nvPr>
        </p:nvSpPr>
        <p:spPr>
          <a:xfrm>
            <a:off x="6408281" y="1521229"/>
            <a:ext cx="3877333" cy="4480810"/>
          </a:xfrm>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5" name="Slide Number Placeholder 4">
            <a:extLst>
              <a:ext uri="{FF2B5EF4-FFF2-40B4-BE49-F238E27FC236}">
                <a16:creationId xmlns:a16="http://schemas.microsoft.com/office/drawing/2014/main" id="{B97102EA-7BFB-F82B-619D-D74F4F02DD53}"/>
              </a:ext>
            </a:extLst>
          </p:cNvPr>
          <p:cNvSpPr>
            <a:spLocks noGrp="1"/>
          </p:cNvSpPr>
          <p:nvPr>
            <p:ph type="sldNum" sz="quarter" idx="14"/>
          </p:nvPr>
        </p:nvSpPr>
        <p:spPr/>
        <p:txBody>
          <a:bodyPr/>
          <a:lstStyle/>
          <a:p>
            <a:fld id="{B6241DC6-097B-284E-8993-BBC1FC48FE7C}" type="slidenum">
              <a:rPr lang="en-US" smtClean="0"/>
              <a:pPr/>
              <a:t>‹#›</a:t>
            </a:fld>
            <a:endParaRPr lang="en-US"/>
          </a:p>
        </p:txBody>
      </p:sp>
      <p:pic>
        <p:nvPicPr>
          <p:cNvPr id="6" name="Picture 8">
            <a:extLst>
              <a:ext uri="{FF2B5EF4-FFF2-40B4-BE49-F238E27FC236}">
                <a16:creationId xmlns:a16="http://schemas.microsoft.com/office/drawing/2014/main" id="{0C9366BD-0D4C-9143-468A-B0B4E7ABEB1A}"/>
              </a:ext>
            </a:extLst>
          </p:cNvPr>
          <p:cNvPicPr>
            <a:picLocks noChangeAspect="1"/>
          </p:cNvPicPr>
          <p:nvPr userDrawn="1"/>
        </p:nvPicPr>
        <p:blipFill>
          <a:blip r:embed="rId2">
            <a:biLevel thresh="25000"/>
          </a:blip>
          <a:srcRect/>
          <a:stretch/>
        </p:blipFill>
        <p:spPr>
          <a:xfrm>
            <a:off x="11004365" y="6459621"/>
            <a:ext cx="858570" cy="136375"/>
          </a:xfrm>
          <a:prstGeom prst="rect">
            <a:avLst/>
          </a:prstGeom>
        </p:spPr>
      </p:pic>
    </p:spTree>
    <p:extLst>
      <p:ext uri="{BB962C8B-B14F-4D97-AF65-F5344CB8AC3E}">
        <p14:creationId xmlns:p14="http://schemas.microsoft.com/office/powerpoint/2010/main" val="2296995972"/>
      </p:ext>
    </p:extLst>
  </p:cSld>
  <p:clrMapOvr>
    <a:overrideClrMapping bg1="dk1" tx1="lt1" bg2="dk2" tx2="lt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1_Picture with Caption on Lef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B0CFC86E-5005-3340-B2FE-13697E4F411B}"/>
              </a:ext>
            </a:extLst>
          </p:cNvPr>
          <p:cNvSpPr>
            <a:spLocks noGrp="1"/>
          </p:cNvSpPr>
          <p:nvPr>
            <p:ph type="pic" idx="1"/>
          </p:nvPr>
        </p:nvSpPr>
        <p:spPr>
          <a:xfrm>
            <a:off x="6102096" y="0"/>
            <a:ext cx="5708904" cy="6317673"/>
          </a:xfrm>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6" name="Footer Placeholder 5">
            <a:extLst>
              <a:ext uri="{FF2B5EF4-FFF2-40B4-BE49-F238E27FC236}">
                <a16:creationId xmlns:a16="http://schemas.microsoft.com/office/drawing/2014/main" id="{355EAEC3-B41D-6D41-B0FC-8B384947080D}"/>
              </a:ext>
            </a:extLst>
          </p:cNvPr>
          <p:cNvSpPr>
            <a:spLocks noGrp="1"/>
          </p:cNvSpPr>
          <p:nvPr>
            <p:ph type="ftr" sz="quarter" idx="11"/>
          </p:nvPr>
        </p:nvSpPr>
        <p:spPr>
          <a:xfrm>
            <a:off x="380999" y="5832273"/>
            <a:ext cx="5537401" cy="485400"/>
          </a:xfrm>
        </p:spPr>
        <p:txBody>
          <a:bodyPr/>
          <a:lstStyle/>
          <a:p>
            <a:endParaRPr lang="en-US"/>
          </a:p>
        </p:txBody>
      </p:sp>
      <p:sp>
        <p:nvSpPr>
          <p:cNvPr id="2" name="Title 1">
            <a:extLst>
              <a:ext uri="{FF2B5EF4-FFF2-40B4-BE49-F238E27FC236}">
                <a16:creationId xmlns:a16="http://schemas.microsoft.com/office/drawing/2014/main" id="{CE2FFE40-E83A-534E-9A6B-7C668B8E0DEA}"/>
              </a:ext>
            </a:extLst>
          </p:cNvPr>
          <p:cNvSpPr>
            <a:spLocks noGrp="1"/>
          </p:cNvSpPr>
          <p:nvPr>
            <p:ph type="title"/>
          </p:nvPr>
        </p:nvSpPr>
        <p:spPr>
          <a:xfrm>
            <a:off x="381000" y="381000"/>
            <a:ext cx="5537400" cy="1676400"/>
          </a:xfrm>
        </p:spPr>
        <p:txBody>
          <a:bodyPr anchor="b">
            <a:normAutofit/>
          </a:bodyPr>
          <a:lstStyle>
            <a:lvl1pPr algn="l">
              <a:defRPr sz="3200"/>
            </a:lvl1pPr>
          </a:lstStyle>
          <a:p>
            <a:r>
              <a:rPr lang="en-US"/>
              <a:t>Click to edit Master title style</a:t>
            </a:r>
          </a:p>
        </p:txBody>
      </p:sp>
      <p:sp>
        <p:nvSpPr>
          <p:cNvPr id="4" name="Text Placeholder 3">
            <a:extLst>
              <a:ext uri="{FF2B5EF4-FFF2-40B4-BE49-F238E27FC236}">
                <a16:creationId xmlns:a16="http://schemas.microsoft.com/office/drawing/2014/main" id="{5A29E279-46B9-7A49-9C8A-9AFE13368B42}"/>
              </a:ext>
            </a:extLst>
          </p:cNvPr>
          <p:cNvSpPr>
            <a:spLocks noGrp="1"/>
          </p:cNvSpPr>
          <p:nvPr>
            <p:ph type="body" sz="half" idx="2"/>
          </p:nvPr>
        </p:nvSpPr>
        <p:spPr>
          <a:xfrm>
            <a:off x="381000" y="2487423"/>
            <a:ext cx="5537400" cy="3298437"/>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92354114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icture with Caption on Right">
    <p:bg>
      <p:bgRef idx="1001">
        <a:schemeClr val="bg2"/>
      </p:bgRef>
    </p:bg>
    <p:spTree>
      <p:nvGrpSpPr>
        <p:cNvPr id="1" name=""/>
        <p:cNvGrpSpPr/>
        <p:nvPr/>
      </p:nvGrpSpPr>
      <p:grpSpPr>
        <a:xfrm>
          <a:off x="0" y="0"/>
          <a:ext cx="0" cy="0"/>
          <a:chOff x="0" y="0"/>
          <a:chExt cx="0" cy="0"/>
        </a:xfrm>
      </p:grpSpPr>
      <p:pic>
        <p:nvPicPr>
          <p:cNvPr id="2" name="Picture 8">
            <a:extLst>
              <a:ext uri="{FF2B5EF4-FFF2-40B4-BE49-F238E27FC236}">
                <a16:creationId xmlns:a16="http://schemas.microsoft.com/office/drawing/2014/main" id="{B959911F-A378-61FB-CD2C-B309823300CB}"/>
              </a:ext>
            </a:extLst>
          </p:cNvPr>
          <p:cNvPicPr>
            <a:picLocks noChangeAspect="1"/>
          </p:cNvPicPr>
          <p:nvPr userDrawn="1"/>
        </p:nvPicPr>
        <p:blipFill>
          <a:blip r:embed="rId2">
            <a:biLevel thresh="25000"/>
          </a:blip>
          <a:srcRect/>
          <a:stretch/>
        </p:blipFill>
        <p:spPr>
          <a:xfrm>
            <a:off x="11004365" y="6459621"/>
            <a:ext cx="858570" cy="136375"/>
          </a:xfrm>
          <a:prstGeom prst="rect">
            <a:avLst/>
          </a:prstGeom>
        </p:spPr>
      </p:pic>
    </p:spTree>
    <p:extLst>
      <p:ext uri="{BB962C8B-B14F-4D97-AF65-F5344CB8AC3E}">
        <p14:creationId xmlns:p14="http://schemas.microsoft.com/office/powerpoint/2010/main" val="2472879916"/>
      </p:ext>
    </p:extLst>
  </p:cSld>
  <p:clrMapOvr>
    <a:overrideClrMapping bg1="dk1" tx1="lt1" bg2="dk2" tx2="lt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 Circ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C433FD-F2E1-4842-8217-9386B40A1A36}"/>
              </a:ext>
            </a:extLst>
          </p:cNvPr>
          <p:cNvSpPr>
            <a:spLocks noGrp="1"/>
          </p:cNvSpPr>
          <p:nvPr>
            <p:ph type="title"/>
          </p:nvPr>
        </p:nvSpPr>
        <p:spPr/>
        <p:txBody>
          <a:bodyPr/>
          <a:lstStyle/>
          <a:p>
            <a:r>
              <a:rPr lang="en-US"/>
              <a:t>Click to edit Master title style</a:t>
            </a:r>
          </a:p>
        </p:txBody>
      </p:sp>
      <p:sp>
        <p:nvSpPr>
          <p:cNvPr id="3" name="Footer Placeholder 2">
            <a:extLst>
              <a:ext uri="{FF2B5EF4-FFF2-40B4-BE49-F238E27FC236}">
                <a16:creationId xmlns:a16="http://schemas.microsoft.com/office/drawing/2014/main" id="{D3A25795-D723-DE45-917D-85B85950E588}"/>
              </a:ext>
            </a:extLst>
          </p:cNvPr>
          <p:cNvSpPr>
            <a:spLocks noGrp="1"/>
          </p:cNvSpPr>
          <p:nvPr>
            <p:ph type="ftr" sz="quarter" idx="10"/>
          </p:nvPr>
        </p:nvSpPr>
        <p:spPr/>
        <p:txBody>
          <a:bodyPr/>
          <a:lstStyle/>
          <a:p>
            <a:r>
              <a:rPr lang="en-US"/>
              <a:t>Disclaimer</a:t>
            </a:r>
          </a:p>
        </p:txBody>
      </p:sp>
      <p:sp>
        <p:nvSpPr>
          <p:cNvPr id="4" name="Slide Number Placeholder 3">
            <a:extLst>
              <a:ext uri="{FF2B5EF4-FFF2-40B4-BE49-F238E27FC236}">
                <a16:creationId xmlns:a16="http://schemas.microsoft.com/office/drawing/2014/main" id="{DAA6481A-6A33-564F-9430-77C915D12F2C}"/>
              </a:ext>
            </a:extLst>
          </p:cNvPr>
          <p:cNvSpPr>
            <a:spLocks noGrp="1"/>
          </p:cNvSpPr>
          <p:nvPr>
            <p:ph type="sldNum" sz="quarter" idx="11"/>
          </p:nvPr>
        </p:nvSpPr>
        <p:spPr/>
        <p:txBody>
          <a:bodyPr/>
          <a:lstStyle/>
          <a:p>
            <a:fld id="{B6241DC6-097B-284E-8993-BBC1FC48FE7C}" type="slidenum">
              <a:rPr lang="en-US" smtClean="0"/>
              <a:pPr/>
              <a:t>‹#›</a:t>
            </a:fld>
            <a:endParaRPr lang="en-US"/>
          </a:p>
        </p:txBody>
      </p:sp>
      <p:sp>
        <p:nvSpPr>
          <p:cNvPr id="5" name="Oval 4">
            <a:extLst>
              <a:ext uri="{FF2B5EF4-FFF2-40B4-BE49-F238E27FC236}">
                <a16:creationId xmlns:a16="http://schemas.microsoft.com/office/drawing/2014/main" id="{CBEF95BF-4F70-E84B-8402-4E23874349AC}"/>
              </a:ext>
            </a:extLst>
          </p:cNvPr>
          <p:cNvSpPr/>
          <p:nvPr userDrawn="1"/>
        </p:nvSpPr>
        <p:spPr>
          <a:xfrm>
            <a:off x="386491" y="1985556"/>
            <a:ext cx="3646449" cy="3646449"/>
          </a:xfrm>
          <a:prstGeom prst="ellipse">
            <a:avLst/>
          </a:prstGeom>
          <a:solidFill>
            <a:schemeClr val="bg1"/>
          </a:solidFill>
          <a:ln w="190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Oval 5">
            <a:extLst>
              <a:ext uri="{FF2B5EF4-FFF2-40B4-BE49-F238E27FC236}">
                <a16:creationId xmlns:a16="http://schemas.microsoft.com/office/drawing/2014/main" id="{1F317734-779C-9E46-9C8F-FA2EFDEC7BCB}"/>
              </a:ext>
            </a:extLst>
          </p:cNvPr>
          <p:cNvSpPr/>
          <p:nvPr userDrawn="1"/>
        </p:nvSpPr>
        <p:spPr>
          <a:xfrm>
            <a:off x="8159062" y="1985556"/>
            <a:ext cx="3646449" cy="3646449"/>
          </a:xfrm>
          <a:prstGeom prst="ellipse">
            <a:avLst/>
          </a:prstGeom>
          <a:solidFill>
            <a:schemeClr val="bg1"/>
          </a:solidFill>
          <a:ln w="190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Oval 6">
            <a:extLst>
              <a:ext uri="{FF2B5EF4-FFF2-40B4-BE49-F238E27FC236}">
                <a16:creationId xmlns:a16="http://schemas.microsoft.com/office/drawing/2014/main" id="{F45BB960-84C4-8B45-8EA1-C0810E524835}"/>
              </a:ext>
            </a:extLst>
          </p:cNvPr>
          <p:cNvSpPr/>
          <p:nvPr userDrawn="1"/>
        </p:nvSpPr>
        <p:spPr>
          <a:xfrm>
            <a:off x="4272776" y="1985556"/>
            <a:ext cx="3646449" cy="3646449"/>
          </a:xfrm>
          <a:prstGeom prst="ellipse">
            <a:avLst/>
          </a:prstGeom>
          <a:solidFill>
            <a:schemeClr val="bg1"/>
          </a:solidFill>
          <a:ln w="190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ext Placeholder 7">
            <a:extLst>
              <a:ext uri="{FF2B5EF4-FFF2-40B4-BE49-F238E27FC236}">
                <a16:creationId xmlns:a16="http://schemas.microsoft.com/office/drawing/2014/main" id="{B64961E3-74D5-8544-A103-BB18EDC924BE}"/>
              </a:ext>
            </a:extLst>
          </p:cNvPr>
          <p:cNvSpPr>
            <a:spLocks noGrp="1"/>
          </p:cNvSpPr>
          <p:nvPr>
            <p:ph type="body" sz="quarter" idx="12"/>
          </p:nvPr>
        </p:nvSpPr>
        <p:spPr>
          <a:xfrm>
            <a:off x="586522" y="2231633"/>
            <a:ext cx="3246385" cy="3154293"/>
          </a:xfrm>
        </p:spPr>
        <p:txBody>
          <a:bodyPr anchor="ctr">
            <a:normAutofit/>
          </a:bodyPr>
          <a:lstStyle>
            <a:lvl1pPr marL="0" indent="0" algn="ctr">
              <a:lnSpc>
                <a:spcPct val="100000"/>
              </a:lnSpc>
              <a:spcBef>
                <a:spcPts val="1000"/>
              </a:spcBef>
              <a:buNone/>
              <a:defRPr sz="6000" b="1"/>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edit</a:t>
            </a:r>
          </a:p>
        </p:txBody>
      </p:sp>
      <p:sp>
        <p:nvSpPr>
          <p:cNvPr id="9" name="Text Placeholder 7">
            <a:extLst>
              <a:ext uri="{FF2B5EF4-FFF2-40B4-BE49-F238E27FC236}">
                <a16:creationId xmlns:a16="http://schemas.microsoft.com/office/drawing/2014/main" id="{D62CB1E2-472F-F24C-BF01-01CEEB209A89}"/>
              </a:ext>
            </a:extLst>
          </p:cNvPr>
          <p:cNvSpPr>
            <a:spLocks noGrp="1"/>
          </p:cNvSpPr>
          <p:nvPr>
            <p:ph type="body" sz="quarter" idx="13"/>
          </p:nvPr>
        </p:nvSpPr>
        <p:spPr>
          <a:xfrm>
            <a:off x="4472807" y="2231633"/>
            <a:ext cx="3246385" cy="3154293"/>
          </a:xfrm>
        </p:spPr>
        <p:txBody>
          <a:bodyPr anchor="ctr">
            <a:normAutofit/>
          </a:bodyPr>
          <a:lstStyle>
            <a:lvl1pPr marL="0" indent="0" algn="ctr">
              <a:lnSpc>
                <a:spcPct val="100000"/>
              </a:lnSpc>
              <a:spcBef>
                <a:spcPts val="1000"/>
              </a:spcBef>
              <a:buNone/>
              <a:defRPr sz="6000" b="1"/>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edit</a:t>
            </a:r>
          </a:p>
        </p:txBody>
      </p:sp>
      <p:sp>
        <p:nvSpPr>
          <p:cNvPr id="10" name="Text Placeholder 7">
            <a:extLst>
              <a:ext uri="{FF2B5EF4-FFF2-40B4-BE49-F238E27FC236}">
                <a16:creationId xmlns:a16="http://schemas.microsoft.com/office/drawing/2014/main" id="{0BFC95BE-7998-1F4A-B67C-BA5B231E60DD}"/>
              </a:ext>
            </a:extLst>
          </p:cNvPr>
          <p:cNvSpPr>
            <a:spLocks noGrp="1"/>
          </p:cNvSpPr>
          <p:nvPr>
            <p:ph type="body" sz="quarter" idx="14"/>
          </p:nvPr>
        </p:nvSpPr>
        <p:spPr>
          <a:xfrm>
            <a:off x="8359093" y="2231633"/>
            <a:ext cx="3246385" cy="3154293"/>
          </a:xfrm>
        </p:spPr>
        <p:txBody>
          <a:bodyPr anchor="ctr">
            <a:normAutofit/>
          </a:bodyPr>
          <a:lstStyle>
            <a:lvl1pPr marL="0" indent="0" algn="ctr">
              <a:lnSpc>
                <a:spcPct val="100000"/>
              </a:lnSpc>
              <a:spcBef>
                <a:spcPts val="1000"/>
              </a:spcBef>
              <a:buNone/>
              <a:defRPr sz="6000" b="1"/>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edit</a:t>
            </a:r>
          </a:p>
        </p:txBody>
      </p:sp>
    </p:spTree>
    <p:extLst>
      <p:ext uri="{BB962C8B-B14F-4D97-AF65-F5344CB8AC3E}">
        <p14:creationId xmlns:p14="http://schemas.microsoft.com/office/powerpoint/2010/main" val="36146988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CB4F74-50B2-C13C-0A17-BA46A290E38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BA8F12E-B3F4-4910-8B8B-775ECF8FFEE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49EA3F6-E46A-B45A-1A2E-F9A56E9F72B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778E2687-5761-85FE-7B67-F0E11FEEE3D9}"/>
              </a:ext>
            </a:extLst>
          </p:cNvPr>
          <p:cNvSpPr>
            <a:spLocks noGrp="1"/>
          </p:cNvSpPr>
          <p:nvPr>
            <p:ph type="dt" sz="half" idx="10"/>
          </p:nvPr>
        </p:nvSpPr>
        <p:spPr/>
        <p:txBody>
          <a:bodyPr/>
          <a:lstStyle/>
          <a:p>
            <a:fld id="{FD036CCE-3E92-4DF6-98D2-EDA7B03791A3}" type="datetimeFigureOut">
              <a:rPr lang="en-GB" smtClean="0"/>
              <a:t>16/09/2025</a:t>
            </a:fld>
            <a:endParaRPr lang="en-GB"/>
          </a:p>
        </p:txBody>
      </p:sp>
      <p:sp>
        <p:nvSpPr>
          <p:cNvPr id="6" name="Footer Placeholder 5">
            <a:extLst>
              <a:ext uri="{FF2B5EF4-FFF2-40B4-BE49-F238E27FC236}">
                <a16:creationId xmlns:a16="http://schemas.microsoft.com/office/drawing/2014/main" id="{3017139D-53A8-EBAE-C592-6BF71F61518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3EE8EEC-43B8-48D2-6A37-8805FAF92D6B}"/>
              </a:ext>
            </a:extLst>
          </p:cNvPr>
          <p:cNvSpPr>
            <a:spLocks noGrp="1"/>
          </p:cNvSpPr>
          <p:nvPr>
            <p:ph type="sldNum" sz="quarter" idx="12"/>
          </p:nvPr>
        </p:nvSpPr>
        <p:spPr/>
        <p:txBody>
          <a:bodyPr/>
          <a:lstStyle/>
          <a:p>
            <a:fld id="{F790C7C3-4802-4AE9-BC1F-FBD20D4A484C}" type="slidenum">
              <a:rPr lang="en-GB" smtClean="0"/>
              <a:t>‹#›</a:t>
            </a:fld>
            <a:endParaRPr lang="en-GB"/>
          </a:p>
        </p:txBody>
      </p:sp>
    </p:spTree>
    <p:extLst>
      <p:ext uri="{BB962C8B-B14F-4D97-AF65-F5344CB8AC3E}">
        <p14:creationId xmlns:p14="http://schemas.microsoft.com/office/powerpoint/2010/main" val="189947845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3 Columns">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C433FD-F2E1-4842-8217-9386B40A1A36}"/>
              </a:ext>
            </a:extLst>
          </p:cNvPr>
          <p:cNvSpPr>
            <a:spLocks noGrp="1"/>
          </p:cNvSpPr>
          <p:nvPr>
            <p:ph type="title"/>
          </p:nvPr>
        </p:nvSpPr>
        <p:spPr/>
        <p:txBody>
          <a:bodyPr>
            <a:normAutofit/>
          </a:bodyPr>
          <a:lstStyle>
            <a:lvl1pPr>
              <a:defRPr sz="4400"/>
            </a:lvl1pPr>
          </a:lstStyle>
          <a:p>
            <a:r>
              <a:rPr lang="en-US"/>
              <a:t>Click to edit Master title style</a:t>
            </a:r>
          </a:p>
        </p:txBody>
      </p:sp>
      <p:sp>
        <p:nvSpPr>
          <p:cNvPr id="3" name="Footer Placeholder 2">
            <a:extLst>
              <a:ext uri="{FF2B5EF4-FFF2-40B4-BE49-F238E27FC236}">
                <a16:creationId xmlns:a16="http://schemas.microsoft.com/office/drawing/2014/main" id="{D3A25795-D723-DE45-917D-85B85950E588}"/>
              </a:ext>
            </a:extLst>
          </p:cNvPr>
          <p:cNvSpPr>
            <a:spLocks noGrp="1"/>
          </p:cNvSpPr>
          <p:nvPr>
            <p:ph type="ftr" sz="quarter" idx="10"/>
          </p:nvPr>
        </p:nvSpPr>
        <p:spPr/>
        <p:txBody>
          <a:bodyPr/>
          <a:lstStyle/>
          <a:p>
            <a:r>
              <a:rPr lang="en-US"/>
              <a:t>Disclaimer</a:t>
            </a:r>
          </a:p>
        </p:txBody>
      </p:sp>
      <p:sp>
        <p:nvSpPr>
          <p:cNvPr id="11" name="Text Placeholder 7">
            <a:extLst>
              <a:ext uri="{FF2B5EF4-FFF2-40B4-BE49-F238E27FC236}">
                <a16:creationId xmlns:a16="http://schemas.microsoft.com/office/drawing/2014/main" id="{0C5B45E8-FA5D-0F49-B3E6-ED14736AF5C9}"/>
              </a:ext>
            </a:extLst>
          </p:cNvPr>
          <p:cNvSpPr>
            <a:spLocks noGrp="1"/>
          </p:cNvSpPr>
          <p:nvPr>
            <p:ph type="body" sz="quarter" idx="12" hasCustomPrompt="1"/>
          </p:nvPr>
        </p:nvSpPr>
        <p:spPr>
          <a:xfrm>
            <a:off x="730522" y="1556475"/>
            <a:ext cx="3246385" cy="1003735"/>
          </a:xfrm>
        </p:spPr>
        <p:txBody>
          <a:bodyPr anchor="b">
            <a:normAutofit/>
          </a:bodyPr>
          <a:lstStyle>
            <a:lvl1pPr marL="0" indent="0" algn="ctr">
              <a:lnSpc>
                <a:spcPct val="100000"/>
              </a:lnSpc>
              <a:spcBef>
                <a:spcPts val="1000"/>
              </a:spcBef>
              <a:buNone/>
              <a:defRPr sz="1600" b="0" i="0">
                <a:solidFill>
                  <a:schemeClr val="tx2"/>
                </a:solidFill>
                <a:latin typeface="Arial Narrow" panose="020B0604020202020204" pitchFamily="34" charset="0"/>
                <a:cs typeface="Arial Narrow" panose="020B060402020202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SUBTITLE</a:t>
            </a:r>
          </a:p>
        </p:txBody>
      </p:sp>
      <p:sp>
        <p:nvSpPr>
          <p:cNvPr id="12" name="Text Placeholder 7">
            <a:extLst>
              <a:ext uri="{FF2B5EF4-FFF2-40B4-BE49-F238E27FC236}">
                <a16:creationId xmlns:a16="http://schemas.microsoft.com/office/drawing/2014/main" id="{F36CB4E5-1611-8E42-84EA-4E99EE1BEA21}"/>
              </a:ext>
            </a:extLst>
          </p:cNvPr>
          <p:cNvSpPr>
            <a:spLocks noGrp="1"/>
          </p:cNvSpPr>
          <p:nvPr>
            <p:ph type="body" sz="quarter" idx="13" hasCustomPrompt="1"/>
          </p:nvPr>
        </p:nvSpPr>
        <p:spPr>
          <a:xfrm>
            <a:off x="4472807" y="1556475"/>
            <a:ext cx="3246385" cy="1003735"/>
          </a:xfrm>
        </p:spPr>
        <p:txBody>
          <a:bodyPr anchor="b">
            <a:normAutofit/>
          </a:bodyPr>
          <a:lstStyle>
            <a:lvl1pPr marL="0" indent="0" algn="ctr">
              <a:lnSpc>
                <a:spcPct val="100000"/>
              </a:lnSpc>
              <a:spcBef>
                <a:spcPts val="1000"/>
              </a:spcBef>
              <a:buNone/>
              <a:defRPr sz="1600" b="0" i="0">
                <a:solidFill>
                  <a:schemeClr val="tx2"/>
                </a:solidFill>
                <a:latin typeface="Arial Narrow" panose="020B0604020202020204" pitchFamily="34" charset="0"/>
                <a:cs typeface="Arial Narrow" panose="020B060402020202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SUBTITLE</a:t>
            </a:r>
          </a:p>
        </p:txBody>
      </p:sp>
      <p:sp>
        <p:nvSpPr>
          <p:cNvPr id="13" name="Text Placeholder 7">
            <a:extLst>
              <a:ext uri="{FF2B5EF4-FFF2-40B4-BE49-F238E27FC236}">
                <a16:creationId xmlns:a16="http://schemas.microsoft.com/office/drawing/2014/main" id="{DDDFD219-F02D-D948-B383-A582A3E73B40}"/>
              </a:ext>
            </a:extLst>
          </p:cNvPr>
          <p:cNvSpPr>
            <a:spLocks noGrp="1"/>
          </p:cNvSpPr>
          <p:nvPr>
            <p:ph type="body" sz="quarter" idx="14" hasCustomPrompt="1"/>
          </p:nvPr>
        </p:nvSpPr>
        <p:spPr>
          <a:xfrm>
            <a:off x="8215093" y="1556475"/>
            <a:ext cx="3246385" cy="1003735"/>
          </a:xfrm>
        </p:spPr>
        <p:txBody>
          <a:bodyPr anchor="b">
            <a:normAutofit/>
          </a:bodyPr>
          <a:lstStyle>
            <a:lvl1pPr marL="0" indent="0" algn="ctr">
              <a:lnSpc>
                <a:spcPct val="100000"/>
              </a:lnSpc>
              <a:spcBef>
                <a:spcPts val="1000"/>
              </a:spcBef>
              <a:buNone/>
              <a:defRPr sz="1600" b="0" i="0">
                <a:solidFill>
                  <a:schemeClr val="tx2"/>
                </a:solidFill>
                <a:latin typeface="Arial Narrow" panose="020B0604020202020204" pitchFamily="34" charset="0"/>
                <a:cs typeface="Arial Narrow" panose="020B060402020202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SUB TITLE</a:t>
            </a:r>
          </a:p>
        </p:txBody>
      </p:sp>
      <p:cxnSp>
        <p:nvCxnSpPr>
          <p:cNvPr id="17" name="Straight Connector 16">
            <a:extLst>
              <a:ext uri="{FF2B5EF4-FFF2-40B4-BE49-F238E27FC236}">
                <a16:creationId xmlns:a16="http://schemas.microsoft.com/office/drawing/2014/main" id="{97CB644C-21D4-F64E-A843-52EFCD68419F}"/>
              </a:ext>
            </a:extLst>
          </p:cNvPr>
          <p:cNvCxnSpPr/>
          <p:nvPr userDrawn="1"/>
        </p:nvCxnSpPr>
        <p:spPr>
          <a:xfrm>
            <a:off x="730522" y="2637570"/>
            <a:ext cx="3246385" cy="0"/>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C18FEA99-7C77-584E-BEA6-A75A0A327F6B}"/>
              </a:ext>
            </a:extLst>
          </p:cNvPr>
          <p:cNvCxnSpPr/>
          <p:nvPr userDrawn="1"/>
        </p:nvCxnSpPr>
        <p:spPr>
          <a:xfrm>
            <a:off x="4472807" y="2642898"/>
            <a:ext cx="3246385" cy="0"/>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C61259EC-B628-3E4B-B8D3-6FCFAC5C2A55}"/>
              </a:ext>
            </a:extLst>
          </p:cNvPr>
          <p:cNvCxnSpPr/>
          <p:nvPr userDrawn="1"/>
        </p:nvCxnSpPr>
        <p:spPr>
          <a:xfrm>
            <a:off x="8215093" y="2637570"/>
            <a:ext cx="3246385" cy="0"/>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pic>
        <p:nvPicPr>
          <p:cNvPr id="4" name="Picture 8">
            <a:extLst>
              <a:ext uri="{FF2B5EF4-FFF2-40B4-BE49-F238E27FC236}">
                <a16:creationId xmlns:a16="http://schemas.microsoft.com/office/drawing/2014/main" id="{DEE37EAD-9A0B-A27D-B088-51B1A60F88F1}"/>
              </a:ext>
            </a:extLst>
          </p:cNvPr>
          <p:cNvPicPr>
            <a:picLocks noChangeAspect="1"/>
          </p:cNvPicPr>
          <p:nvPr userDrawn="1"/>
        </p:nvPicPr>
        <p:blipFill>
          <a:blip r:embed="rId2">
            <a:biLevel thresh="25000"/>
          </a:blip>
          <a:srcRect/>
          <a:stretch/>
        </p:blipFill>
        <p:spPr>
          <a:xfrm>
            <a:off x="11004365" y="6459621"/>
            <a:ext cx="858570" cy="136375"/>
          </a:xfrm>
          <a:prstGeom prst="rect">
            <a:avLst/>
          </a:prstGeom>
        </p:spPr>
      </p:pic>
      <p:sp>
        <p:nvSpPr>
          <p:cNvPr id="5" name="Picture Placeholder 10">
            <a:extLst>
              <a:ext uri="{FF2B5EF4-FFF2-40B4-BE49-F238E27FC236}">
                <a16:creationId xmlns:a16="http://schemas.microsoft.com/office/drawing/2014/main" id="{88606F55-3B0C-219C-AB17-334B5B1198A1}"/>
              </a:ext>
            </a:extLst>
          </p:cNvPr>
          <p:cNvSpPr>
            <a:spLocks noGrp="1"/>
          </p:cNvSpPr>
          <p:nvPr>
            <p:ph type="pic" sz="quarter" idx="18"/>
          </p:nvPr>
        </p:nvSpPr>
        <p:spPr>
          <a:xfrm>
            <a:off x="730522" y="2708561"/>
            <a:ext cx="3246384" cy="3054395"/>
          </a:xfrm>
        </p:spPr>
        <p:txBody>
          <a:bodyPr anchor="ctr">
            <a:normAutofit/>
          </a:bodyPr>
          <a:lstStyle>
            <a:lvl1pPr marL="0" indent="0" algn="ctr">
              <a:buNone/>
              <a:defRPr sz="1600"/>
            </a:lvl1pPr>
          </a:lstStyle>
          <a:p>
            <a:endParaRPr lang="en-US"/>
          </a:p>
        </p:txBody>
      </p:sp>
      <p:sp>
        <p:nvSpPr>
          <p:cNvPr id="6" name="Picture Placeholder 10">
            <a:extLst>
              <a:ext uri="{FF2B5EF4-FFF2-40B4-BE49-F238E27FC236}">
                <a16:creationId xmlns:a16="http://schemas.microsoft.com/office/drawing/2014/main" id="{B634E5E9-B281-29BB-C29E-01218A04F94E}"/>
              </a:ext>
            </a:extLst>
          </p:cNvPr>
          <p:cNvSpPr>
            <a:spLocks noGrp="1"/>
          </p:cNvSpPr>
          <p:nvPr>
            <p:ph type="pic" sz="quarter" idx="19"/>
          </p:nvPr>
        </p:nvSpPr>
        <p:spPr>
          <a:xfrm>
            <a:off x="4472808" y="2729071"/>
            <a:ext cx="3246384" cy="3054395"/>
          </a:xfrm>
        </p:spPr>
        <p:txBody>
          <a:bodyPr anchor="ctr">
            <a:normAutofit/>
          </a:bodyPr>
          <a:lstStyle>
            <a:lvl1pPr marL="0" indent="0" algn="ctr">
              <a:buNone/>
              <a:defRPr sz="1600"/>
            </a:lvl1pPr>
          </a:lstStyle>
          <a:p>
            <a:endParaRPr lang="en-US"/>
          </a:p>
        </p:txBody>
      </p:sp>
      <p:sp>
        <p:nvSpPr>
          <p:cNvPr id="7" name="Picture Placeholder 10">
            <a:extLst>
              <a:ext uri="{FF2B5EF4-FFF2-40B4-BE49-F238E27FC236}">
                <a16:creationId xmlns:a16="http://schemas.microsoft.com/office/drawing/2014/main" id="{62BE2B0B-1423-D45C-7FA4-E6910D993CB0}"/>
              </a:ext>
            </a:extLst>
          </p:cNvPr>
          <p:cNvSpPr>
            <a:spLocks noGrp="1"/>
          </p:cNvSpPr>
          <p:nvPr>
            <p:ph type="pic" sz="quarter" idx="20"/>
          </p:nvPr>
        </p:nvSpPr>
        <p:spPr>
          <a:xfrm>
            <a:off x="8215094" y="2729071"/>
            <a:ext cx="3246384" cy="3054395"/>
          </a:xfrm>
        </p:spPr>
        <p:txBody>
          <a:bodyPr anchor="ctr">
            <a:normAutofit/>
          </a:bodyPr>
          <a:lstStyle>
            <a:lvl1pPr marL="0" indent="0" algn="ctr">
              <a:buNone/>
              <a:defRPr sz="1600"/>
            </a:lvl1pPr>
          </a:lstStyle>
          <a:p>
            <a:endParaRPr lang="en-US"/>
          </a:p>
        </p:txBody>
      </p:sp>
    </p:spTree>
    <p:extLst>
      <p:ext uri="{BB962C8B-B14F-4D97-AF65-F5344CB8AC3E}">
        <p14:creationId xmlns:p14="http://schemas.microsoft.com/office/powerpoint/2010/main" val="3607067220"/>
      </p:ext>
    </p:extLst>
  </p:cSld>
  <p:clrMapOvr>
    <a:overrideClrMapping bg1="dk1" tx1="lt1" bg2="dk2" tx2="lt2" accent1="accent1" accent2="accent2" accent3="accent3" accent4="accent4" accent5="accent5" accent6="accent6" hlink="hlink" folHlink="folHlink"/>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Meet the Team">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94C6EBE6-7B09-1944-9F8F-7DE5E2CE8807}"/>
              </a:ext>
            </a:extLst>
          </p:cNvPr>
          <p:cNvSpPr>
            <a:spLocks noGrp="1"/>
          </p:cNvSpPr>
          <p:nvPr>
            <p:ph type="ftr" sz="quarter" idx="11"/>
          </p:nvPr>
        </p:nvSpPr>
        <p:spPr/>
        <p:txBody>
          <a:bodyPr/>
          <a:lstStyle/>
          <a:p>
            <a:endParaRPr lang="en-US"/>
          </a:p>
        </p:txBody>
      </p:sp>
      <p:sp>
        <p:nvSpPr>
          <p:cNvPr id="2" name="Title 1">
            <a:extLst>
              <a:ext uri="{FF2B5EF4-FFF2-40B4-BE49-F238E27FC236}">
                <a16:creationId xmlns:a16="http://schemas.microsoft.com/office/drawing/2014/main" id="{C04639E2-27D9-5B41-B44A-481C29BD817B}"/>
              </a:ext>
            </a:extLst>
          </p:cNvPr>
          <p:cNvSpPr>
            <a:spLocks noGrp="1"/>
          </p:cNvSpPr>
          <p:nvPr>
            <p:ph type="title"/>
          </p:nvPr>
        </p:nvSpPr>
        <p:spPr/>
        <p:txBody>
          <a:bodyPr/>
          <a:lstStyle>
            <a:lvl1pPr algn="ctr">
              <a:defRPr/>
            </a:lvl1pPr>
          </a:lstStyle>
          <a:p>
            <a:r>
              <a:rPr lang="en-US"/>
              <a:t>Click to edit Master title style</a:t>
            </a:r>
          </a:p>
        </p:txBody>
      </p:sp>
      <p:sp>
        <p:nvSpPr>
          <p:cNvPr id="5" name="Slide Number Placeholder 4">
            <a:extLst>
              <a:ext uri="{FF2B5EF4-FFF2-40B4-BE49-F238E27FC236}">
                <a16:creationId xmlns:a16="http://schemas.microsoft.com/office/drawing/2014/main" id="{157472FB-38D7-1F40-A644-5E702898AD98}"/>
              </a:ext>
            </a:extLst>
          </p:cNvPr>
          <p:cNvSpPr>
            <a:spLocks noGrp="1"/>
          </p:cNvSpPr>
          <p:nvPr>
            <p:ph type="sldNum" sz="quarter" idx="12"/>
          </p:nvPr>
        </p:nvSpPr>
        <p:spPr/>
        <p:txBody>
          <a:bodyPr/>
          <a:lstStyle>
            <a:lvl1pPr>
              <a:defRPr>
                <a:solidFill>
                  <a:schemeClr val="accent4"/>
                </a:solidFill>
              </a:defRPr>
            </a:lvl1pPr>
          </a:lstStyle>
          <a:p>
            <a:fld id="{B6241DC6-097B-284E-8993-BBC1FC48FE7C}" type="slidenum">
              <a:rPr lang="en-US" smtClean="0"/>
              <a:pPr/>
              <a:t>‹#›</a:t>
            </a:fld>
            <a:endParaRPr lang="en-US"/>
          </a:p>
        </p:txBody>
      </p:sp>
      <p:sp>
        <p:nvSpPr>
          <p:cNvPr id="6" name="Picture Placeholder 10">
            <a:extLst>
              <a:ext uri="{FF2B5EF4-FFF2-40B4-BE49-F238E27FC236}">
                <a16:creationId xmlns:a16="http://schemas.microsoft.com/office/drawing/2014/main" id="{BF51EFD7-BDB0-C44A-95E3-E5970520F04C}"/>
              </a:ext>
            </a:extLst>
          </p:cNvPr>
          <p:cNvSpPr>
            <a:spLocks noGrp="1"/>
          </p:cNvSpPr>
          <p:nvPr>
            <p:ph type="pic" sz="quarter" idx="13"/>
          </p:nvPr>
        </p:nvSpPr>
        <p:spPr>
          <a:xfrm>
            <a:off x="372598" y="1906200"/>
            <a:ext cx="2103120" cy="2743200"/>
          </a:xfrm>
        </p:spPr>
        <p:txBody>
          <a:bodyPr anchor="ctr">
            <a:normAutofit/>
          </a:bodyPr>
          <a:lstStyle>
            <a:lvl1pPr marL="0" indent="0" algn="ctr">
              <a:buNone/>
              <a:defRPr sz="1600"/>
            </a:lvl1pPr>
          </a:lstStyle>
          <a:p>
            <a:endParaRPr lang="en-US"/>
          </a:p>
        </p:txBody>
      </p:sp>
      <p:sp>
        <p:nvSpPr>
          <p:cNvPr id="7" name="Picture Placeholder 10">
            <a:extLst>
              <a:ext uri="{FF2B5EF4-FFF2-40B4-BE49-F238E27FC236}">
                <a16:creationId xmlns:a16="http://schemas.microsoft.com/office/drawing/2014/main" id="{82EF1F6B-62CD-8D4C-A27B-CD3C36F62C72}"/>
              </a:ext>
            </a:extLst>
          </p:cNvPr>
          <p:cNvSpPr>
            <a:spLocks noGrp="1"/>
          </p:cNvSpPr>
          <p:nvPr>
            <p:ph type="pic" sz="quarter" idx="14"/>
          </p:nvPr>
        </p:nvSpPr>
        <p:spPr>
          <a:xfrm>
            <a:off x="2706418" y="1906200"/>
            <a:ext cx="2103120" cy="2743200"/>
          </a:xfrm>
        </p:spPr>
        <p:txBody>
          <a:bodyPr anchor="ctr">
            <a:normAutofit/>
          </a:bodyPr>
          <a:lstStyle>
            <a:lvl1pPr marL="0" indent="0" algn="ctr">
              <a:buNone/>
              <a:defRPr sz="1600"/>
            </a:lvl1pPr>
          </a:lstStyle>
          <a:p>
            <a:endParaRPr lang="en-US"/>
          </a:p>
        </p:txBody>
      </p:sp>
      <p:sp>
        <p:nvSpPr>
          <p:cNvPr id="8" name="Picture Placeholder 10">
            <a:extLst>
              <a:ext uri="{FF2B5EF4-FFF2-40B4-BE49-F238E27FC236}">
                <a16:creationId xmlns:a16="http://schemas.microsoft.com/office/drawing/2014/main" id="{EA69B9B7-5C92-994C-A7CF-4BCD51475599}"/>
              </a:ext>
            </a:extLst>
          </p:cNvPr>
          <p:cNvSpPr>
            <a:spLocks noGrp="1"/>
          </p:cNvSpPr>
          <p:nvPr>
            <p:ph type="pic" sz="quarter" idx="15"/>
          </p:nvPr>
        </p:nvSpPr>
        <p:spPr>
          <a:xfrm>
            <a:off x="5040238" y="1906200"/>
            <a:ext cx="2103120" cy="2743200"/>
          </a:xfrm>
        </p:spPr>
        <p:txBody>
          <a:bodyPr anchor="ctr">
            <a:normAutofit/>
          </a:bodyPr>
          <a:lstStyle>
            <a:lvl1pPr marL="0" indent="0" algn="ctr">
              <a:buNone/>
              <a:defRPr sz="1600"/>
            </a:lvl1pPr>
          </a:lstStyle>
          <a:p>
            <a:endParaRPr lang="en-US"/>
          </a:p>
        </p:txBody>
      </p:sp>
      <p:sp>
        <p:nvSpPr>
          <p:cNvPr id="9" name="Picture Placeholder 10">
            <a:extLst>
              <a:ext uri="{FF2B5EF4-FFF2-40B4-BE49-F238E27FC236}">
                <a16:creationId xmlns:a16="http://schemas.microsoft.com/office/drawing/2014/main" id="{3E317E52-27C2-DD41-97A9-28C84C3FD068}"/>
              </a:ext>
            </a:extLst>
          </p:cNvPr>
          <p:cNvSpPr>
            <a:spLocks noGrp="1"/>
          </p:cNvSpPr>
          <p:nvPr>
            <p:ph type="pic" sz="quarter" idx="16"/>
          </p:nvPr>
        </p:nvSpPr>
        <p:spPr>
          <a:xfrm>
            <a:off x="7374058" y="1906200"/>
            <a:ext cx="2103120" cy="2743200"/>
          </a:xfrm>
        </p:spPr>
        <p:txBody>
          <a:bodyPr anchor="ctr">
            <a:normAutofit/>
          </a:bodyPr>
          <a:lstStyle>
            <a:lvl1pPr marL="0" indent="0" algn="ctr">
              <a:buNone/>
              <a:defRPr sz="1600"/>
            </a:lvl1pPr>
          </a:lstStyle>
          <a:p>
            <a:endParaRPr lang="en-US"/>
          </a:p>
        </p:txBody>
      </p:sp>
      <p:sp>
        <p:nvSpPr>
          <p:cNvPr id="10" name="Picture Placeholder 10">
            <a:extLst>
              <a:ext uri="{FF2B5EF4-FFF2-40B4-BE49-F238E27FC236}">
                <a16:creationId xmlns:a16="http://schemas.microsoft.com/office/drawing/2014/main" id="{1E5C7F9B-E6E1-0040-AD91-35CDEDF952BE}"/>
              </a:ext>
            </a:extLst>
          </p:cNvPr>
          <p:cNvSpPr>
            <a:spLocks noGrp="1"/>
          </p:cNvSpPr>
          <p:nvPr>
            <p:ph type="pic" sz="quarter" idx="17"/>
          </p:nvPr>
        </p:nvSpPr>
        <p:spPr>
          <a:xfrm>
            <a:off x="9707878" y="1906200"/>
            <a:ext cx="2103120" cy="2743200"/>
          </a:xfrm>
        </p:spPr>
        <p:txBody>
          <a:bodyPr anchor="ctr">
            <a:normAutofit/>
          </a:bodyPr>
          <a:lstStyle>
            <a:lvl1pPr marL="0" indent="0" algn="ctr">
              <a:buNone/>
              <a:defRPr sz="1600"/>
            </a:lvl1pPr>
          </a:lstStyle>
          <a:p>
            <a:endParaRPr lang="en-US"/>
          </a:p>
        </p:txBody>
      </p:sp>
      <p:sp>
        <p:nvSpPr>
          <p:cNvPr id="11" name="Text Placeholder 16">
            <a:extLst>
              <a:ext uri="{FF2B5EF4-FFF2-40B4-BE49-F238E27FC236}">
                <a16:creationId xmlns:a16="http://schemas.microsoft.com/office/drawing/2014/main" id="{DCEC53FA-DB78-D946-AF2A-E7CB134A802A}"/>
              </a:ext>
            </a:extLst>
          </p:cNvPr>
          <p:cNvSpPr>
            <a:spLocks noGrp="1"/>
          </p:cNvSpPr>
          <p:nvPr>
            <p:ph type="body" sz="quarter" idx="18" hasCustomPrompt="1"/>
          </p:nvPr>
        </p:nvSpPr>
        <p:spPr>
          <a:xfrm>
            <a:off x="2706419" y="4649400"/>
            <a:ext cx="2103120" cy="430963"/>
          </a:xfrm>
        </p:spPr>
        <p:txBody>
          <a:bodyPr anchor="b">
            <a:normAutofit/>
          </a:bodyPr>
          <a:lstStyle>
            <a:lvl1pPr marL="0" marR="0" indent="0" algn="ctr" defTabSz="914400" rtl="0" eaLnBrk="1" fontAlgn="auto" latinLnBrk="0" hangingPunct="1">
              <a:lnSpc>
                <a:spcPts val="1800"/>
              </a:lnSpc>
              <a:spcBef>
                <a:spcPts val="400"/>
              </a:spcBef>
              <a:spcAft>
                <a:spcPts val="0"/>
              </a:spcAft>
              <a:buClrTx/>
              <a:buSzTx/>
              <a:buFont typeface="Arial" panose="020B0604020202020204" pitchFamily="34" charset="0"/>
              <a:buNone/>
              <a:tabLst/>
              <a:defRPr sz="1600" b="1"/>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Name</a:t>
            </a:r>
          </a:p>
        </p:txBody>
      </p:sp>
      <p:sp>
        <p:nvSpPr>
          <p:cNvPr id="12" name="Text Placeholder 16">
            <a:extLst>
              <a:ext uri="{FF2B5EF4-FFF2-40B4-BE49-F238E27FC236}">
                <a16:creationId xmlns:a16="http://schemas.microsoft.com/office/drawing/2014/main" id="{E8F7DC48-BA20-294F-9C15-7B9852EBA439}"/>
              </a:ext>
            </a:extLst>
          </p:cNvPr>
          <p:cNvSpPr>
            <a:spLocks noGrp="1"/>
          </p:cNvSpPr>
          <p:nvPr>
            <p:ph type="body" sz="quarter" idx="19" hasCustomPrompt="1"/>
          </p:nvPr>
        </p:nvSpPr>
        <p:spPr>
          <a:xfrm>
            <a:off x="372598" y="4649400"/>
            <a:ext cx="2103120" cy="430963"/>
          </a:xfrm>
        </p:spPr>
        <p:txBody>
          <a:bodyPr anchor="b">
            <a:noAutofit/>
          </a:bodyPr>
          <a:lstStyle>
            <a:lvl1pPr marL="0" indent="0" algn="ctr">
              <a:lnSpc>
                <a:spcPts val="1800"/>
              </a:lnSpc>
              <a:spcBef>
                <a:spcPts val="400"/>
              </a:spcBef>
              <a:buNone/>
              <a:defRPr sz="1600" b="1"/>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Name</a:t>
            </a:r>
          </a:p>
        </p:txBody>
      </p:sp>
      <p:sp>
        <p:nvSpPr>
          <p:cNvPr id="13" name="Text Placeholder 16">
            <a:extLst>
              <a:ext uri="{FF2B5EF4-FFF2-40B4-BE49-F238E27FC236}">
                <a16:creationId xmlns:a16="http://schemas.microsoft.com/office/drawing/2014/main" id="{78C195B5-CBA1-EE44-ADE7-78B6DF005261}"/>
              </a:ext>
            </a:extLst>
          </p:cNvPr>
          <p:cNvSpPr>
            <a:spLocks noGrp="1"/>
          </p:cNvSpPr>
          <p:nvPr>
            <p:ph type="body" sz="quarter" idx="20" hasCustomPrompt="1"/>
          </p:nvPr>
        </p:nvSpPr>
        <p:spPr>
          <a:xfrm>
            <a:off x="7374057" y="4649400"/>
            <a:ext cx="2103120" cy="430963"/>
          </a:xfrm>
        </p:spPr>
        <p:txBody>
          <a:bodyPr anchor="b">
            <a:normAutofit/>
          </a:bodyPr>
          <a:lstStyle>
            <a:lvl1pPr marL="0" indent="0" algn="ctr">
              <a:lnSpc>
                <a:spcPts val="1800"/>
              </a:lnSpc>
              <a:spcBef>
                <a:spcPts val="400"/>
              </a:spcBef>
              <a:buNone/>
              <a:defRPr sz="1600" b="1"/>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Name</a:t>
            </a:r>
          </a:p>
        </p:txBody>
      </p:sp>
      <p:sp>
        <p:nvSpPr>
          <p:cNvPr id="14" name="Text Placeholder 16">
            <a:extLst>
              <a:ext uri="{FF2B5EF4-FFF2-40B4-BE49-F238E27FC236}">
                <a16:creationId xmlns:a16="http://schemas.microsoft.com/office/drawing/2014/main" id="{7F37A4B3-3DCD-CA42-A374-B5A3DD6B42F2}"/>
              </a:ext>
            </a:extLst>
          </p:cNvPr>
          <p:cNvSpPr>
            <a:spLocks noGrp="1"/>
          </p:cNvSpPr>
          <p:nvPr>
            <p:ph type="body" sz="quarter" idx="21" hasCustomPrompt="1"/>
          </p:nvPr>
        </p:nvSpPr>
        <p:spPr>
          <a:xfrm>
            <a:off x="5040238" y="4649400"/>
            <a:ext cx="2103120" cy="430963"/>
          </a:xfrm>
        </p:spPr>
        <p:txBody>
          <a:bodyPr anchor="b">
            <a:normAutofit/>
          </a:bodyPr>
          <a:lstStyle>
            <a:lvl1pPr marL="0" indent="0" algn="ctr">
              <a:lnSpc>
                <a:spcPts val="1800"/>
              </a:lnSpc>
              <a:spcBef>
                <a:spcPts val="400"/>
              </a:spcBef>
              <a:buNone/>
              <a:defRPr sz="1600" b="1"/>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Name</a:t>
            </a:r>
          </a:p>
        </p:txBody>
      </p:sp>
      <p:sp>
        <p:nvSpPr>
          <p:cNvPr id="15" name="Text Placeholder 16">
            <a:extLst>
              <a:ext uri="{FF2B5EF4-FFF2-40B4-BE49-F238E27FC236}">
                <a16:creationId xmlns:a16="http://schemas.microsoft.com/office/drawing/2014/main" id="{B5517C14-2D9D-7442-A02E-D29FBC966942}"/>
              </a:ext>
            </a:extLst>
          </p:cNvPr>
          <p:cNvSpPr>
            <a:spLocks noGrp="1"/>
          </p:cNvSpPr>
          <p:nvPr>
            <p:ph type="body" sz="quarter" idx="22" hasCustomPrompt="1"/>
          </p:nvPr>
        </p:nvSpPr>
        <p:spPr>
          <a:xfrm>
            <a:off x="9707876" y="4649400"/>
            <a:ext cx="2103120" cy="430963"/>
          </a:xfrm>
        </p:spPr>
        <p:txBody>
          <a:bodyPr anchor="b">
            <a:normAutofit/>
          </a:bodyPr>
          <a:lstStyle>
            <a:lvl1pPr marL="0" indent="0" algn="ctr">
              <a:lnSpc>
                <a:spcPts val="1800"/>
              </a:lnSpc>
              <a:spcBef>
                <a:spcPts val="400"/>
              </a:spcBef>
              <a:buNone/>
              <a:defRPr sz="1600" b="1"/>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Name</a:t>
            </a:r>
          </a:p>
        </p:txBody>
      </p:sp>
      <p:sp>
        <p:nvSpPr>
          <p:cNvPr id="16" name="Text Placeholder 16">
            <a:extLst>
              <a:ext uri="{FF2B5EF4-FFF2-40B4-BE49-F238E27FC236}">
                <a16:creationId xmlns:a16="http://schemas.microsoft.com/office/drawing/2014/main" id="{39A490CF-1AA9-284A-BF24-B5C24A41576E}"/>
              </a:ext>
            </a:extLst>
          </p:cNvPr>
          <p:cNvSpPr>
            <a:spLocks noGrp="1"/>
          </p:cNvSpPr>
          <p:nvPr>
            <p:ph type="body" sz="quarter" idx="23" hasCustomPrompt="1"/>
          </p:nvPr>
        </p:nvSpPr>
        <p:spPr>
          <a:xfrm>
            <a:off x="2706419" y="5036373"/>
            <a:ext cx="2103120" cy="629863"/>
          </a:xfrm>
        </p:spPr>
        <p:txBody>
          <a:bodyPr anchor="t">
            <a:normAutofit/>
          </a:bodyPr>
          <a:lstStyle>
            <a:lvl1pPr marL="0" marR="0" indent="0" algn="ctr" defTabSz="914400" rtl="0" eaLnBrk="1" fontAlgn="auto" latinLnBrk="0" hangingPunct="1">
              <a:lnSpc>
                <a:spcPts val="1800"/>
              </a:lnSpc>
              <a:spcBef>
                <a:spcPts val="400"/>
              </a:spcBef>
              <a:spcAft>
                <a:spcPts val="0"/>
              </a:spcAft>
              <a:buClrTx/>
              <a:buSzTx/>
              <a:buFont typeface="Arial" panose="020B0604020202020204" pitchFamily="34" charset="0"/>
              <a:buNone/>
              <a:tabLst/>
              <a:defRPr sz="1400" b="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Title</a:t>
            </a:r>
          </a:p>
        </p:txBody>
      </p:sp>
      <p:sp>
        <p:nvSpPr>
          <p:cNvPr id="17" name="Text Placeholder 16">
            <a:extLst>
              <a:ext uri="{FF2B5EF4-FFF2-40B4-BE49-F238E27FC236}">
                <a16:creationId xmlns:a16="http://schemas.microsoft.com/office/drawing/2014/main" id="{46EBD537-CBE7-DD44-9BAC-BEFB28925F2D}"/>
              </a:ext>
            </a:extLst>
          </p:cNvPr>
          <p:cNvSpPr>
            <a:spLocks noGrp="1"/>
          </p:cNvSpPr>
          <p:nvPr>
            <p:ph type="body" sz="quarter" idx="24" hasCustomPrompt="1"/>
          </p:nvPr>
        </p:nvSpPr>
        <p:spPr>
          <a:xfrm>
            <a:off x="372598" y="5036373"/>
            <a:ext cx="2103120" cy="629863"/>
          </a:xfrm>
        </p:spPr>
        <p:txBody>
          <a:bodyPr anchor="t">
            <a:noAutofit/>
          </a:bodyPr>
          <a:lstStyle>
            <a:lvl1pPr marL="0" indent="0" algn="ctr">
              <a:lnSpc>
                <a:spcPts val="1800"/>
              </a:lnSpc>
              <a:spcBef>
                <a:spcPts val="400"/>
              </a:spcBef>
              <a:buNone/>
              <a:defRPr sz="1400" b="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Title</a:t>
            </a:r>
          </a:p>
        </p:txBody>
      </p:sp>
      <p:sp>
        <p:nvSpPr>
          <p:cNvPr id="18" name="Text Placeholder 16">
            <a:extLst>
              <a:ext uri="{FF2B5EF4-FFF2-40B4-BE49-F238E27FC236}">
                <a16:creationId xmlns:a16="http://schemas.microsoft.com/office/drawing/2014/main" id="{D9FB230F-87DB-9B4C-ACED-63E2CAFF99AD}"/>
              </a:ext>
            </a:extLst>
          </p:cNvPr>
          <p:cNvSpPr>
            <a:spLocks noGrp="1"/>
          </p:cNvSpPr>
          <p:nvPr>
            <p:ph type="body" sz="quarter" idx="25" hasCustomPrompt="1"/>
          </p:nvPr>
        </p:nvSpPr>
        <p:spPr>
          <a:xfrm>
            <a:off x="7374057" y="5036373"/>
            <a:ext cx="2103120" cy="629863"/>
          </a:xfrm>
        </p:spPr>
        <p:txBody>
          <a:bodyPr anchor="t">
            <a:normAutofit/>
          </a:bodyPr>
          <a:lstStyle>
            <a:lvl1pPr marL="0" indent="0" algn="ctr">
              <a:lnSpc>
                <a:spcPts val="1800"/>
              </a:lnSpc>
              <a:spcBef>
                <a:spcPts val="400"/>
              </a:spcBef>
              <a:buNone/>
              <a:defRPr sz="1400" b="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Title</a:t>
            </a:r>
          </a:p>
        </p:txBody>
      </p:sp>
      <p:sp>
        <p:nvSpPr>
          <p:cNvPr id="19" name="Text Placeholder 16">
            <a:extLst>
              <a:ext uri="{FF2B5EF4-FFF2-40B4-BE49-F238E27FC236}">
                <a16:creationId xmlns:a16="http://schemas.microsoft.com/office/drawing/2014/main" id="{99AEF987-385E-0341-8749-89A0DA9D9383}"/>
              </a:ext>
            </a:extLst>
          </p:cNvPr>
          <p:cNvSpPr>
            <a:spLocks noGrp="1"/>
          </p:cNvSpPr>
          <p:nvPr>
            <p:ph type="body" sz="quarter" idx="26" hasCustomPrompt="1"/>
          </p:nvPr>
        </p:nvSpPr>
        <p:spPr>
          <a:xfrm>
            <a:off x="5040238" y="5036373"/>
            <a:ext cx="2103120" cy="629863"/>
          </a:xfrm>
        </p:spPr>
        <p:txBody>
          <a:bodyPr anchor="t">
            <a:normAutofit/>
          </a:bodyPr>
          <a:lstStyle>
            <a:lvl1pPr marL="0" indent="0" algn="ctr">
              <a:lnSpc>
                <a:spcPts val="1800"/>
              </a:lnSpc>
              <a:spcBef>
                <a:spcPts val="400"/>
              </a:spcBef>
              <a:buNone/>
              <a:defRPr sz="1400" b="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Title</a:t>
            </a:r>
          </a:p>
        </p:txBody>
      </p:sp>
      <p:sp>
        <p:nvSpPr>
          <p:cNvPr id="20" name="Text Placeholder 16">
            <a:extLst>
              <a:ext uri="{FF2B5EF4-FFF2-40B4-BE49-F238E27FC236}">
                <a16:creationId xmlns:a16="http://schemas.microsoft.com/office/drawing/2014/main" id="{C2E69E5D-4CFF-7B4D-8B54-CD9922ABA682}"/>
              </a:ext>
            </a:extLst>
          </p:cNvPr>
          <p:cNvSpPr>
            <a:spLocks noGrp="1"/>
          </p:cNvSpPr>
          <p:nvPr>
            <p:ph type="body" sz="quarter" idx="27" hasCustomPrompt="1"/>
          </p:nvPr>
        </p:nvSpPr>
        <p:spPr>
          <a:xfrm>
            <a:off x="9707876" y="5036373"/>
            <a:ext cx="2103120" cy="629863"/>
          </a:xfrm>
        </p:spPr>
        <p:txBody>
          <a:bodyPr anchor="t">
            <a:normAutofit/>
          </a:bodyPr>
          <a:lstStyle>
            <a:lvl1pPr marL="0" indent="0" algn="ctr">
              <a:lnSpc>
                <a:spcPts val="1800"/>
              </a:lnSpc>
              <a:spcBef>
                <a:spcPts val="400"/>
              </a:spcBef>
              <a:buNone/>
              <a:defRPr sz="1400" b="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Title</a:t>
            </a:r>
          </a:p>
        </p:txBody>
      </p:sp>
    </p:spTree>
    <p:extLst>
      <p:ext uri="{BB962C8B-B14F-4D97-AF65-F5344CB8AC3E}">
        <p14:creationId xmlns:p14="http://schemas.microsoft.com/office/powerpoint/2010/main" val="13703793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5_Meet the Team">
    <p:bg>
      <p:bgRef idx="1001">
        <a:schemeClr val="bg2"/>
      </p:bgRef>
    </p:bg>
    <p:spTree>
      <p:nvGrpSpPr>
        <p:cNvPr id="1" name=""/>
        <p:cNvGrpSpPr/>
        <p:nvPr/>
      </p:nvGrpSpPr>
      <p:grpSpPr>
        <a:xfrm>
          <a:off x="0" y="0"/>
          <a:ext cx="0" cy="0"/>
          <a:chOff x="0" y="0"/>
          <a:chExt cx="0" cy="0"/>
        </a:xfrm>
      </p:grpSpPr>
      <p:sp>
        <p:nvSpPr>
          <p:cNvPr id="6" name="Picture Placeholder 10">
            <a:extLst>
              <a:ext uri="{FF2B5EF4-FFF2-40B4-BE49-F238E27FC236}">
                <a16:creationId xmlns:a16="http://schemas.microsoft.com/office/drawing/2014/main" id="{BF51EFD7-BDB0-C44A-95E3-E5970520F04C}"/>
              </a:ext>
            </a:extLst>
          </p:cNvPr>
          <p:cNvSpPr>
            <a:spLocks noGrp="1"/>
          </p:cNvSpPr>
          <p:nvPr>
            <p:ph type="pic" sz="quarter" idx="13"/>
          </p:nvPr>
        </p:nvSpPr>
        <p:spPr>
          <a:xfrm>
            <a:off x="6095999" y="1955800"/>
            <a:ext cx="6096001" cy="4313066"/>
          </a:xfrm>
        </p:spPr>
        <p:txBody>
          <a:bodyPr anchor="ctr">
            <a:normAutofit/>
          </a:bodyPr>
          <a:lstStyle>
            <a:lvl1pPr marL="0" indent="0" algn="ctr">
              <a:buNone/>
              <a:defRPr sz="1600"/>
            </a:lvl1pPr>
          </a:lstStyle>
          <a:p>
            <a:endParaRPr lang="en-US"/>
          </a:p>
        </p:txBody>
      </p:sp>
      <p:sp>
        <p:nvSpPr>
          <p:cNvPr id="4" name="Footer Placeholder 3">
            <a:extLst>
              <a:ext uri="{FF2B5EF4-FFF2-40B4-BE49-F238E27FC236}">
                <a16:creationId xmlns:a16="http://schemas.microsoft.com/office/drawing/2014/main" id="{94C6EBE6-7B09-1944-9F8F-7DE5E2CE8807}"/>
              </a:ext>
            </a:extLst>
          </p:cNvPr>
          <p:cNvSpPr>
            <a:spLocks noGrp="1"/>
          </p:cNvSpPr>
          <p:nvPr>
            <p:ph type="ftr" sz="quarter" idx="11"/>
          </p:nvPr>
        </p:nvSpPr>
        <p:spPr/>
        <p:txBody>
          <a:bodyPr/>
          <a:lstStyle/>
          <a:p>
            <a:endParaRPr lang="en-US"/>
          </a:p>
        </p:txBody>
      </p:sp>
      <p:sp>
        <p:nvSpPr>
          <p:cNvPr id="2" name="Title 1">
            <a:extLst>
              <a:ext uri="{FF2B5EF4-FFF2-40B4-BE49-F238E27FC236}">
                <a16:creationId xmlns:a16="http://schemas.microsoft.com/office/drawing/2014/main" id="{C04639E2-27D9-5B41-B44A-481C29BD817B}"/>
              </a:ext>
            </a:extLst>
          </p:cNvPr>
          <p:cNvSpPr>
            <a:spLocks noGrp="1"/>
          </p:cNvSpPr>
          <p:nvPr>
            <p:ph type="title"/>
          </p:nvPr>
        </p:nvSpPr>
        <p:spPr>
          <a:xfrm>
            <a:off x="381000" y="230200"/>
            <a:ext cx="11430000" cy="813550"/>
          </a:xfrm>
        </p:spPr>
        <p:txBody>
          <a:bodyPr/>
          <a:lstStyle>
            <a:lvl1pPr algn="ctr">
              <a:defRPr/>
            </a:lvl1pPr>
          </a:lstStyle>
          <a:p>
            <a:r>
              <a:rPr lang="en-US"/>
              <a:t>Click to edit Master title style</a:t>
            </a:r>
          </a:p>
        </p:txBody>
      </p:sp>
      <p:sp>
        <p:nvSpPr>
          <p:cNvPr id="3" name="Picture Placeholder 10">
            <a:extLst>
              <a:ext uri="{FF2B5EF4-FFF2-40B4-BE49-F238E27FC236}">
                <a16:creationId xmlns:a16="http://schemas.microsoft.com/office/drawing/2014/main" id="{3EB76550-4A16-5E91-859E-1DB5DD09DA6F}"/>
              </a:ext>
            </a:extLst>
          </p:cNvPr>
          <p:cNvSpPr>
            <a:spLocks noGrp="1"/>
          </p:cNvSpPr>
          <p:nvPr>
            <p:ph type="pic" sz="quarter" idx="14"/>
          </p:nvPr>
        </p:nvSpPr>
        <p:spPr>
          <a:xfrm>
            <a:off x="-1" y="1955800"/>
            <a:ext cx="6095999" cy="4313066"/>
          </a:xfrm>
        </p:spPr>
        <p:txBody>
          <a:bodyPr anchor="ctr">
            <a:normAutofit/>
          </a:bodyPr>
          <a:lstStyle>
            <a:lvl1pPr marL="0" indent="0" algn="ctr">
              <a:buNone/>
              <a:defRPr sz="1600"/>
            </a:lvl1pPr>
          </a:lstStyle>
          <a:p>
            <a:endParaRPr lang="en-US"/>
          </a:p>
        </p:txBody>
      </p:sp>
    </p:spTree>
    <p:extLst>
      <p:ext uri="{BB962C8B-B14F-4D97-AF65-F5344CB8AC3E}">
        <p14:creationId xmlns:p14="http://schemas.microsoft.com/office/powerpoint/2010/main" val="480036360"/>
      </p:ext>
    </p:extLst>
  </p:cSld>
  <p:clrMapOvr>
    <a:overrideClrMapping bg1="dk1" tx1="lt1" bg2="dk2" tx2="lt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6_Meet the Team">
    <p:bg>
      <p:bgRef idx="1001">
        <a:schemeClr val="bg2"/>
      </p:bgRef>
    </p:bg>
    <p:spTree>
      <p:nvGrpSpPr>
        <p:cNvPr id="1" name=""/>
        <p:cNvGrpSpPr/>
        <p:nvPr/>
      </p:nvGrpSpPr>
      <p:grpSpPr>
        <a:xfrm>
          <a:off x="0" y="0"/>
          <a:ext cx="0" cy="0"/>
          <a:chOff x="0" y="0"/>
          <a:chExt cx="0" cy="0"/>
        </a:xfrm>
      </p:grpSpPr>
      <p:sp>
        <p:nvSpPr>
          <p:cNvPr id="6" name="Picture Placeholder 10">
            <a:extLst>
              <a:ext uri="{FF2B5EF4-FFF2-40B4-BE49-F238E27FC236}">
                <a16:creationId xmlns:a16="http://schemas.microsoft.com/office/drawing/2014/main" id="{BF51EFD7-BDB0-C44A-95E3-E5970520F04C}"/>
              </a:ext>
            </a:extLst>
          </p:cNvPr>
          <p:cNvSpPr>
            <a:spLocks noGrp="1"/>
          </p:cNvSpPr>
          <p:nvPr>
            <p:ph type="pic" sz="quarter" idx="13"/>
          </p:nvPr>
        </p:nvSpPr>
        <p:spPr>
          <a:xfrm>
            <a:off x="14510" y="10800"/>
            <a:ext cx="12177489" cy="6847200"/>
          </a:xfrm>
        </p:spPr>
        <p:txBody>
          <a:bodyPr anchor="ctr">
            <a:normAutofit/>
          </a:bodyPr>
          <a:lstStyle>
            <a:lvl1pPr marL="0" indent="0" algn="ctr">
              <a:buNone/>
              <a:defRPr sz="1600"/>
            </a:lvl1pPr>
          </a:lstStyle>
          <a:p>
            <a:endParaRPr lang="en-US"/>
          </a:p>
        </p:txBody>
      </p:sp>
      <p:sp>
        <p:nvSpPr>
          <p:cNvPr id="4" name="Footer Placeholder 3">
            <a:extLst>
              <a:ext uri="{FF2B5EF4-FFF2-40B4-BE49-F238E27FC236}">
                <a16:creationId xmlns:a16="http://schemas.microsoft.com/office/drawing/2014/main" id="{94C6EBE6-7B09-1944-9F8F-7DE5E2CE8807}"/>
              </a:ext>
            </a:extLst>
          </p:cNvPr>
          <p:cNvSpPr>
            <a:spLocks noGrp="1"/>
          </p:cNvSpPr>
          <p:nvPr>
            <p:ph type="ftr" sz="quarter" idx="11"/>
          </p:nvPr>
        </p:nvSpPr>
        <p:spPr/>
        <p:txBody>
          <a:bodyPr/>
          <a:lstStyle/>
          <a:p>
            <a:endParaRPr lang="en-US"/>
          </a:p>
        </p:txBody>
      </p:sp>
      <p:sp>
        <p:nvSpPr>
          <p:cNvPr id="2" name="Title 1">
            <a:extLst>
              <a:ext uri="{FF2B5EF4-FFF2-40B4-BE49-F238E27FC236}">
                <a16:creationId xmlns:a16="http://schemas.microsoft.com/office/drawing/2014/main" id="{C04639E2-27D9-5B41-B44A-481C29BD817B}"/>
              </a:ext>
            </a:extLst>
          </p:cNvPr>
          <p:cNvSpPr>
            <a:spLocks noGrp="1"/>
          </p:cNvSpPr>
          <p:nvPr>
            <p:ph type="title"/>
          </p:nvPr>
        </p:nvSpPr>
        <p:spPr>
          <a:xfrm>
            <a:off x="381000" y="230200"/>
            <a:ext cx="11430000" cy="813550"/>
          </a:xfrm>
        </p:spPr>
        <p:txBody>
          <a:bodyPr/>
          <a:lstStyle>
            <a:lvl1pPr algn="ctr">
              <a:defRPr/>
            </a:lvl1pPr>
          </a:lstStyle>
          <a:p>
            <a:r>
              <a:rPr lang="en-US"/>
              <a:t>Click to edit Master title style</a:t>
            </a:r>
          </a:p>
        </p:txBody>
      </p:sp>
      <p:sp>
        <p:nvSpPr>
          <p:cNvPr id="11" name="Text Placeholder 16">
            <a:extLst>
              <a:ext uri="{FF2B5EF4-FFF2-40B4-BE49-F238E27FC236}">
                <a16:creationId xmlns:a16="http://schemas.microsoft.com/office/drawing/2014/main" id="{DCEC53FA-DB78-D946-AF2A-E7CB134A802A}"/>
              </a:ext>
            </a:extLst>
          </p:cNvPr>
          <p:cNvSpPr>
            <a:spLocks noGrp="1"/>
          </p:cNvSpPr>
          <p:nvPr>
            <p:ph type="body" sz="quarter" idx="18" hasCustomPrompt="1"/>
          </p:nvPr>
        </p:nvSpPr>
        <p:spPr>
          <a:xfrm>
            <a:off x="2706419" y="4649400"/>
            <a:ext cx="2103120" cy="430963"/>
          </a:xfrm>
        </p:spPr>
        <p:txBody>
          <a:bodyPr anchor="b">
            <a:normAutofit/>
          </a:bodyPr>
          <a:lstStyle>
            <a:lvl1pPr marL="0" marR="0" indent="0" algn="ctr" defTabSz="914400" rtl="0" eaLnBrk="1" fontAlgn="auto" latinLnBrk="0" hangingPunct="1">
              <a:lnSpc>
                <a:spcPts val="1800"/>
              </a:lnSpc>
              <a:spcBef>
                <a:spcPts val="400"/>
              </a:spcBef>
              <a:spcAft>
                <a:spcPts val="0"/>
              </a:spcAft>
              <a:buClrTx/>
              <a:buSzTx/>
              <a:buFont typeface="Arial" panose="020B0604020202020204" pitchFamily="34" charset="0"/>
              <a:buNone/>
              <a:tabLst/>
              <a:defRPr sz="1600" b="0" i="0">
                <a:latin typeface="Superior Title Medium Italic" panose="0202050208040A060403" pitchFamily="18" charset="77"/>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Name</a:t>
            </a:r>
          </a:p>
        </p:txBody>
      </p:sp>
      <p:sp>
        <p:nvSpPr>
          <p:cNvPr id="12" name="Text Placeholder 16">
            <a:extLst>
              <a:ext uri="{FF2B5EF4-FFF2-40B4-BE49-F238E27FC236}">
                <a16:creationId xmlns:a16="http://schemas.microsoft.com/office/drawing/2014/main" id="{E8F7DC48-BA20-294F-9C15-7B9852EBA439}"/>
              </a:ext>
            </a:extLst>
          </p:cNvPr>
          <p:cNvSpPr>
            <a:spLocks noGrp="1"/>
          </p:cNvSpPr>
          <p:nvPr>
            <p:ph type="body" sz="quarter" idx="19" hasCustomPrompt="1"/>
          </p:nvPr>
        </p:nvSpPr>
        <p:spPr>
          <a:xfrm>
            <a:off x="372598" y="4649400"/>
            <a:ext cx="2103120" cy="430963"/>
          </a:xfrm>
        </p:spPr>
        <p:txBody>
          <a:bodyPr anchor="b">
            <a:noAutofit/>
          </a:bodyPr>
          <a:lstStyle>
            <a:lvl1pPr marL="0" indent="0" algn="ctr">
              <a:lnSpc>
                <a:spcPts val="1800"/>
              </a:lnSpc>
              <a:spcBef>
                <a:spcPts val="400"/>
              </a:spcBef>
              <a:buNone/>
              <a:defRPr sz="1600" b="0" i="0">
                <a:latin typeface="Superior Title Medium Italic" panose="0202050208040A060403" pitchFamily="18" charset="77"/>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Name</a:t>
            </a:r>
          </a:p>
        </p:txBody>
      </p:sp>
      <p:sp>
        <p:nvSpPr>
          <p:cNvPr id="16" name="Text Placeholder 16">
            <a:extLst>
              <a:ext uri="{FF2B5EF4-FFF2-40B4-BE49-F238E27FC236}">
                <a16:creationId xmlns:a16="http://schemas.microsoft.com/office/drawing/2014/main" id="{39A490CF-1AA9-284A-BF24-B5C24A41576E}"/>
              </a:ext>
            </a:extLst>
          </p:cNvPr>
          <p:cNvSpPr>
            <a:spLocks noGrp="1"/>
          </p:cNvSpPr>
          <p:nvPr>
            <p:ph type="body" sz="quarter" idx="23" hasCustomPrompt="1"/>
          </p:nvPr>
        </p:nvSpPr>
        <p:spPr>
          <a:xfrm>
            <a:off x="2706419" y="5036373"/>
            <a:ext cx="2103120" cy="629863"/>
          </a:xfrm>
        </p:spPr>
        <p:txBody>
          <a:bodyPr anchor="t">
            <a:normAutofit/>
          </a:bodyPr>
          <a:lstStyle>
            <a:lvl1pPr marL="0" marR="0" indent="0" algn="ctr" defTabSz="914400" rtl="0" eaLnBrk="1" fontAlgn="auto" latinLnBrk="0" hangingPunct="1">
              <a:lnSpc>
                <a:spcPts val="1800"/>
              </a:lnSpc>
              <a:spcBef>
                <a:spcPts val="400"/>
              </a:spcBef>
              <a:spcAft>
                <a:spcPts val="0"/>
              </a:spcAft>
              <a:buClrTx/>
              <a:buSzTx/>
              <a:buFont typeface="Arial" panose="020B0604020202020204" pitchFamily="34" charset="0"/>
              <a:buNone/>
              <a:tabLst/>
              <a:defRPr sz="1400" b="0" i="0">
                <a:latin typeface="Arial Narrow" panose="020B0604020202020204" pitchFamily="34" charset="0"/>
                <a:cs typeface="Arial Narrow" panose="020B060402020202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Title</a:t>
            </a:r>
          </a:p>
        </p:txBody>
      </p:sp>
      <p:sp>
        <p:nvSpPr>
          <p:cNvPr id="17" name="Text Placeholder 16">
            <a:extLst>
              <a:ext uri="{FF2B5EF4-FFF2-40B4-BE49-F238E27FC236}">
                <a16:creationId xmlns:a16="http://schemas.microsoft.com/office/drawing/2014/main" id="{46EBD537-CBE7-DD44-9BAC-BEFB28925F2D}"/>
              </a:ext>
            </a:extLst>
          </p:cNvPr>
          <p:cNvSpPr>
            <a:spLocks noGrp="1"/>
          </p:cNvSpPr>
          <p:nvPr>
            <p:ph type="body" sz="quarter" idx="24" hasCustomPrompt="1"/>
          </p:nvPr>
        </p:nvSpPr>
        <p:spPr>
          <a:xfrm>
            <a:off x="372598" y="5036373"/>
            <a:ext cx="2103120" cy="629863"/>
          </a:xfrm>
        </p:spPr>
        <p:txBody>
          <a:bodyPr anchor="t">
            <a:noAutofit/>
          </a:bodyPr>
          <a:lstStyle>
            <a:lvl1pPr marL="0" indent="0" algn="ctr">
              <a:lnSpc>
                <a:spcPts val="1800"/>
              </a:lnSpc>
              <a:spcBef>
                <a:spcPts val="400"/>
              </a:spcBef>
              <a:buNone/>
              <a:defRPr sz="1400" b="0" i="0">
                <a:latin typeface="Arial Narrow" panose="020B0604020202020204" pitchFamily="34" charset="0"/>
                <a:cs typeface="Arial Narrow" panose="020B060402020202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Title</a:t>
            </a:r>
          </a:p>
        </p:txBody>
      </p:sp>
    </p:spTree>
    <p:extLst>
      <p:ext uri="{BB962C8B-B14F-4D97-AF65-F5344CB8AC3E}">
        <p14:creationId xmlns:p14="http://schemas.microsoft.com/office/powerpoint/2010/main" val="29711324"/>
      </p:ext>
    </p:extLst>
  </p:cSld>
  <p:clrMapOvr>
    <a:overrideClrMapping bg1="dk1" tx1="lt1" bg2="dk2" tx2="lt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 Photo">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35BFE369-A106-4845-8FF1-F668A1CEB567}"/>
              </a:ext>
            </a:extLst>
          </p:cNvPr>
          <p:cNvSpPr>
            <a:spLocks noGrp="1"/>
          </p:cNvSpPr>
          <p:nvPr>
            <p:ph type="ftr" sz="quarter" idx="10"/>
          </p:nvPr>
        </p:nvSpPr>
        <p:spPr>
          <a:xfrm>
            <a:off x="380999" y="6033440"/>
            <a:ext cx="11429999" cy="235426"/>
          </a:xfrm>
        </p:spPr>
        <p:txBody>
          <a:bodyPr/>
          <a:lstStyle/>
          <a:p>
            <a:r>
              <a:rPr lang="en-US"/>
              <a:t>Disclaimer</a:t>
            </a:r>
          </a:p>
        </p:txBody>
      </p:sp>
      <p:sp>
        <p:nvSpPr>
          <p:cNvPr id="5" name="Picture Placeholder 2">
            <a:extLst>
              <a:ext uri="{FF2B5EF4-FFF2-40B4-BE49-F238E27FC236}">
                <a16:creationId xmlns:a16="http://schemas.microsoft.com/office/drawing/2014/main" id="{6C51FCE6-7D39-6A40-B785-211BF8F73354}"/>
              </a:ext>
            </a:extLst>
          </p:cNvPr>
          <p:cNvSpPr>
            <a:spLocks noGrp="1"/>
          </p:cNvSpPr>
          <p:nvPr>
            <p:ph type="pic" idx="1"/>
          </p:nvPr>
        </p:nvSpPr>
        <p:spPr>
          <a:xfrm>
            <a:off x="381000" y="380999"/>
            <a:ext cx="11430000" cy="5652441"/>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Tree>
    <p:extLst>
      <p:ext uri="{BB962C8B-B14F-4D97-AF65-F5344CB8AC3E}">
        <p14:creationId xmlns:p14="http://schemas.microsoft.com/office/powerpoint/2010/main" val="278849291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2 Photo Collage">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35BFE369-A106-4845-8FF1-F668A1CEB567}"/>
              </a:ext>
            </a:extLst>
          </p:cNvPr>
          <p:cNvSpPr>
            <a:spLocks noGrp="1"/>
          </p:cNvSpPr>
          <p:nvPr>
            <p:ph type="ftr" sz="quarter" idx="10"/>
          </p:nvPr>
        </p:nvSpPr>
        <p:spPr>
          <a:xfrm>
            <a:off x="380999" y="6033440"/>
            <a:ext cx="11429999" cy="235426"/>
          </a:xfrm>
        </p:spPr>
        <p:txBody>
          <a:bodyPr/>
          <a:lstStyle/>
          <a:p>
            <a:r>
              <a:rPr lang="en-US"/>
              <a:t>Disclaimer</a:t>
            </a:r>
          </a:p>
        </p:txBody>
      </p:sp>
      <p:sp>
        <p:nvSpPr>
          <p:cNvPr id="6" name="Picture Placeholder 2">
            <a:extLst>
              <a:ext uri="{FF2B5EF4-FFF2-40B4-BE49-F238E27FC236}">
                <a16:creationId xmlns:a16="http://schemas.microsoft.com/office/drawing/2014/main" id="{B2628783-FD29-D54E-B67B-ACF21186930A}"/>
              </a:ext>
            </a:extLst>
          </p:cNvPr>
          <p:cNvSpPr>
            <a:spLocks noGrp="1"/>
          </p:cNvSpPr>
          <p:nvPr>
            <p:ph type="pic" idx="1"/>
          </p:nvPr>
        </p:nvSpPr>
        <p:spPr>
          <a:xfrm>
            <a:off x="381000" y="380999"/>
            <a:ext cx="5593080" cy="5652441"/>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7" name="Picture Placeholder 2">
            <a:extLst>
              <a:ext uri="{FF2B5EF4-FFF2-40B4-BE49-F238E27FC236}">
                <a16:creationId xmlns:a16="http://schemas.microsoft.com/office/drawing/2014/main" id="{41B85D91-6D27-E449-9506-5225C5C13C73}"/>
              </a:ext>
            </a:extLst>
          </p:cNvPr>
          <p:cNvSpPr>
            <a:spLocks noGrp="1"/>
          </p:cNvSpPr>
          <p:nvPr>
            <p:ph type="pic" idx="12"/>
          </p:nvPr>
        </p:nvSpPr>
        <p:spPr>
          <a:xfrm>
            <a:off x="6214870" y="380999"/>
            <a:ext cx="5596128" cy="5652441"/>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Tree>
    <p:extLst>
      <p:ext uri="{BB962C8B-B14F-4D97-AF65-F5344CB8AC3E}">
        <p14:creationId xmlns:p14="http://schemas.microsoft.com/office/powerpoint/2010/main" val="295795889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3 Photo Collage">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35BFE369-A106-4845-8FF1-F668A1CEB567}"/>
              </a:ext>
            </a:extLst>
          </p:cNvPr>
          <p:cNvSpPr>
            <a:spLocks noGrp="1"/>
          </p:cNvSpPr>
          <p:nvPr>
            <p:ph type="ftr" sz="quarter" idx="10"/>
          </p:nvPr>
        </p:nvSpPr>
        <p:spPr>
          <a:xfrm>
            <a:off x="380999" y="6033440"/>
            <a:ext cx="11429999" cy="235426"/>
          </a:xfrm>
        </p:spPr>
        <p:txBody>
          <a:bodyPr/>
          <a:lstStyle/>
          <a:p>
            <a:r>
              <a:rPr lang="en-US"/>
              <a:t>Disclaimer</a:t>
            </a:r>
          </a:p>
        </p:txBody>
      </p:sp>
      <p:sp>
        <p:nvSpPr>
          <p:cNvPr id="6" name="Picture Placeholder 2">
            <a:extLst>
              <a:ext uri="{FF2B5EF4-FFF2-40B4-BE49-F238E27FC236}">
                <a16:creationId xmlns:a16="http://schemas.microsoft.com/office/drawing/2014/main" id="{25FA7C12-78F9-B045-95E6-F54BDB26BB23}"/>
              </a:ext>
            </a:extLst>
          </p:cNvPr>
          <p:cNvSpPr>
            <a:spLocks noGrp="1"/>
          </p:cNvSpPr>
          <p:nvPr>
            <p:ph type="pic" idx="1"/>
          </p:nvPr>
        </p:nvSpPr>
        <p:spPr>
          <a:xfrm>
            <a:off x="377952" y="380999"/>
            <a:ext cx="5596128" cy="2724644"/>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8" name="Picture Placeholder 2">
            <a:extLst>
              <a:ext uri="{FF2B5EF4-FFF2-40B4-BE49-F238E27FC236}">
                <a16:creationId xmlns:a16="http://schemas.microsoft.com/office/drawing/2014/main" id="{D8084F96-D17A-024B-9FB4-6CF473BF8A64}"/>
              </a:ext>
            </a:extLst>
          </p:cNvPr>
          <p:cNvSpPr>
            <a:spLocks noGrp="1"/>
          </p:cNvSpPr>
          <p:nvPr>
            <p:ph type="pic" idx="13"/>
          </p:nvPr>
        </p:nvSpPr>
        <p:spPr>
          <a:xfrm>
            <a:off x="377952" y="3308528"/>
            <a:ext cx="5596128" cy="2724912"/>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9" name="Picture Placeholder 2">
            <a:extLst>
              <a:ext uri="{FF2B5EF4-FFF2-40B4-BE49-F238E27FC236}">
                <a16:creationId xmlns:a16="http://schemas.microsoft.com/office/drawing/2014/main" id="{FB5B1E4D-0C26-D847-AA7B-FAE99DCE1F31}"/>
              </a:ext>
            </a:extLst>
          </p:cNvPr>
          <p:cNvSpPr>
            <a:spLocks noGrp="1"/>
          </p:cNvSpPr>
          <p:nvPr>
            <p:ph type="pic" idx="12"/>
          </p:nvPr>
        </p:nvSpPr>
        <p:spPr>
          <a:xfrm>
            <a:off x="6214870" y="380999"/>
            <a:ext cx="5596128" cy="5652441"/>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Tree>
    <p:extLst>
      <p:ext uri="{BB962C8B-B14F-4D97-AF65-F5344CB8AC3E}">
        <p14:creationId xmlns:p14="http://schemas.microsoft.com/office/powerpoint/2010/main" val="248729115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5 Photo Collage">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35BFE369-A106-4845-8FF1-F668A1CEB567}"/>
              </a:ext>
            </a:extLst>
          </p:cNvPr>
          <p:cNvSpPr>
            <a:spLocks noGrp="1"/>
          </p:cNvSpPr>
          <p:nvPr>
            <p:ph type="ftr" sz="quarter" idx="10"/>
          </p:nvPr>
        </p:nvSpPr>
        <p:spPr>
          <a:xfrm>
            <a:off x="380999" y="6033440"/>
            <a:ext cx="11429999" cy="235426"/>
          </a:xfrm>
        </p:spPr>
        <p:txBody>
          <a:bodyPr/>
          <a:lstStyle/>
          <a:p>
            <a:r>
              <a:rPr lang="en-US"/>
              <a:t>Disclaimer</a:t>
            </a:r>
          </a:p>
        </p:txBody>
      </p:sp>
      <p:sp>
        <p:nvSpPr>
          <p:cNvPr id="6" name="Picture Placeholder 2">
            <a:extLst>
              <a:ext uri="{FF2B5EF4-FFF2-40B4-BE49-F238E27FC236}">
                <a16:creationId xmlns:a16="http://schemas.microsoft.com/office/drawing/2014/main" id="{906EAF94-3137-134E-B323-12C140505209}"/>
              </a:ext>
            </a:extLst>
          </p:cNvPr>
          <p:cNvSpPr>
            <a:spLocks noGrp="1"/>
          </p:cNvSpPr>
          <p:nvPr>
            <p:ph type="pic" idx="1"/>
          </p:nvPr>
        </p:nvSpPr>
        <p:spPr>
          <a:xfrm>
            <a:off x="380997" y="381000"/>
            <a:ext cx="2724912" cy="2724912"/>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8" name="Picture Placeholder 2">
            <a:extLst>
              <a:ext uri="{FF2B5EF4-FFF2-40B4-BE49-F238E27FC236}">
                <a16:creationId xmlns:a16="http://schemas.microsoft.com/office/drawing/2014/main" id="{34EE4D9D-81F4-494E-8E33-EED38ABA11A9}"/>
              </a:ext>
            </a:extLst>
          </p:cNvPr>
          <p:cNvSpPr>
            <a:spLocks noGrp="1"/>
          </p:cNvSpPr>
          <p:nvPr>
            <p:ph type="pic" idx="13"/>
          </p:nvPr>
        </p:nvSpPr>
        <p:spPr>
          <a:xfrm>
            <a:off x="381000" y="3308528"/>
            <a:ext cx="2724912" cy="2724912"/>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9" name="Picture Placeholder 2">
            <a:extLst>
              <a:ext uri="{FF2B5EF4-FFF2-40B4-BE49-F238E27FC236}">
                <a16:creationId xmlns:a16="http://schemas.microsoft.com/office/drawing/2014/main" id="{7B8D88E6-F45F-2440-BB61-7469B9A216EA}"/>
              </a:ext>
            </a:extLst>
          </p:cNvPr>
          <p:cNvSpPr>
            <a:spLocks noGrp="1"/>
          </p:cNvSpPr>
          <p:nvPr>
            <p:ph type="pic" idx="14"/>
          </p:nvPr>
        </p:nvSpPr>
        <p:spPr>
          <a:xfrm>
            <a:off x="3297871" y="381000"/>
            <a:ext cx="2724912" cy="2724912"/>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0" name="Picture Placeholder 2">
            <a:extLst>
              <a:ext uri="{FF2B5EF4-FFF2-40B4-BE49-F238E27FC236}">
                <a16:creationId xmlns:a16="http://schemas.microsoft.com/office/drawing/2014/main" id="{E2A9A629-8C29-454B-93C6-926388FEE2E8}"/>
              </a:ext>
            </a:extLst>
          </p:cNvPr>
          <p:cNvSpPr>
            <a:spLocks noGrp="1"/>
          </p:cNvSpPr>
          <p:nvPr>
            <p:ph type="pic" idx="15"/>
          </p:nvPr>
        </p:nvSpPr>
        <p:spPr>
          <a:xfrm>
            <a:off x="3297874" y="3308528"/>
            <a:ext cx="2724912" cy="2724912"/>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1" name="Picture Placeholder 2">
            <a:extLst>
              <a:ext uri="{FF2B5EF4-FFF2-40B4-BE49-F238E27FC236}">
                <a16:creationId xmlns:a16="http://schemas.microsoft.com/office/drawing/2014/main" id="{1D269637-E75A-DF4F-BE48-0BE4BB08CD9E}"/>
              </a:ext>
            </a:extLst>
          </p:cNvPr>
          <p:cNvSpPr>
            <a:spLocks noGrp="1"/>
          </p:cNvSpPr>
          <p:nvPr>
            <p:ph type="pic" idx="12"/>
          </p:nvPr>
        </p:nvSpPr>
        <p:spPr>
          <a:xfrm>
            <a:off x="6214870" y="380999"/>
            <a:ext cx="5596128" cy="5652441"/>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Tree>
    <p:extLst>
      <p:ext uri="{BB962C8B-B14F-4D97-AF65-F5344CB8AC3E}">
        <p14:creationId xmlns:p14="http://schemas.microsoft.com/office/powerpoint/2010/main" val="231350278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 Photo Collage">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35BFE369-A106-4845-8FF1-F668A1CEB567}"/>
              </a:ext>
            </a:extLst>
          </p:cNvPr>
          <p:cNvSpPr>
            <a:spLocks noGrp="1"/>
          </p:cNvSpPr>
          <p:nvPr>
            <p:ph type="ftr" sz="quarter" idx="10"/>
          </p:nvPr>
        </p:nvSpPr>
        <p:spPr>
          <a:xfrm>
            <a:off x="380999" y="6035208"/>
            <a:ext cx="11429999" cy="233658"/>
          </a:xfrm>
        </p:spPr>
        <p:txBody>
          <a:bodyPr/>
          <a:lstStyle/>
          <a:p>
            <a:r>
              <a:rPr lang="en-US"/>
              <a:t>Disclaimer</a:t>
            </a:r>
          </a:p>
        </p:txBody>
      </p:sp>
      <p:sp>
        <p:nvSpPr>
          <p:cNvPr id="6" name="Picture Placeholder 2">
            <a:extLst>
              <a:ext uri="{FF2B5EF4-FFF2-40B4-BE49-F238E27FC236}">
                <a16:creationId xmlns:a16="http://schemas.microsoft.com/office/drawing/2014/main" id="{A0BF417B-7BD1-3B41-B6D6-6E6AE20E13AB}"/>
              </a:ext>
            </a:extLst>
          </p:cNvPr>
          <p:cNvSpPr>
            <a:spLocks noGrp="1"/>
          </p:cNvSpPr>
          <p:nvPr>
            <p:ph type="pic" idx="1"/>
          </p:nvPr>
        </p:nvSpPr>
        <p:spPr>
          <a:xfrm>
            <a:off x="380998" y="386640"/>
            <a:ext cx="5593081" cy="2724912"/>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7" name="Picture Placeholder 2">
            <a:extLst>
              <a:ext uri="{FF2B5EF4-FFF2-40B4-BE49-F238E27FC236}">
                <a16:creationId xmlns:a16="http://schemas.microsoft.com/office/drawing/2014/main" id="{D6A3800C-17D7-3B4F-AF77-77018B152E52}"/>
              </a:ext>
            </a:extLst>
          </p:cNvPr>
          <p:cNvSpPr>
            <a:spLocks noGrp="1"/>
          </p:cNvSpPr>
          <p:nvPr>
            <p:ph type="pic" idx="13"/>
          </p:nvPr>
        </p:nvSpPr>
        <p:spPr>
          <a:xfrm>
            <a:off x="3312378" y="3310296"/>
            <a:ext cx="5593081" cy="2724912"/>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8" name="Picture Placeholder 2">
            <a:extLst>
              <a:ext uri="{FF2B5EF4-FFF2-40B4-BE49-F238E27FC236}">
                <a16:creationId xmlns:a16="http://schemas.microsoft.com/office/drawing/2014/main" id="{E6E3D66C-29A8-744A-BB8B-4DCD8A244A6F}"/>
              </a:ext>
            </a:extLst>
          </p:cNvPr>
          <p:cNvSpPr>
            <a:spLocks noGrp="1"/>
          </p:cNvSpPr>
          <p:nvPr>
            <p:ph type="pic" idx="14"/>
          </p:nvPr>
        </p:nvSpPr>
        <p:spPr>
          <a:xfrm>
            <a:off x="9079278" y="365928"/>
            <a:ext cx="2724912" cy="5669280"/>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9" name="Picture Placeholder 2">
            <a:extLst>
              <a:ext uri="{FF2B5EF4-FFF2-40B4-BE49-F238E27FC236}">
                <a16:creationId xmlns:a16="http://schemas.microsoft.com/office/drawing/2014/main" id="{8DAB7BB6-3989-6F48-BFE9-52E3645B07BD}"/>
              </a:ext>
            </a:extLst>
          </p:cNvPr>
          <p:cNvSpPr>
            <a:spLocks noGrp="1"/>
          </p:cNvSpPr>
          <p:nvPr>
            <p:ph type="pic" idx="15"/>
          </p:nvPr>
        </p:nvSpPr>
        <p:spPr>
          <a:xfrm>
            <a:off x="6167560" y="390817"/>
            <a:ext cx="2724912" cy="2724912"/>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0" name="Picture Placeholder 2">
            <a:extLst>
              <a:ext uri="{FF2B5EF4-FFF2-40B4-BE49-F238E27FC236}">
                <a16:creationId xmlns:a16="http://schemas.microsoft.com/office/drawing/2014/main" id="{A6792B31-FA6F-B441-96AA-97FE3139CCF3}"/>
              </a:ext>
            </a:extLst>
          </p:cNvPr>
          <p:cNvSpPr>
            <a:spLocks noGrp="1"/>
          </p:cNvSpPr>
          <p:nvPr>
            <p:ph type="pic" idx="16"/>
          </p:nvPr>
        </p:nvSpPr>
        <p:spPr>
          <a:xfrm>
            <a:off x="374191" y="3310296"/>
            <a:ext cx="2724912" cy="2724912"/>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Tree>
    <p:extLst>
      <p:ext uri="{BB962C8B-B14F-4D97-AF65-F5344CB8AC3E}">
        <p14:creationId xmlns:p14="http://schemas.microsoft.com/office/powerpoint/2010/main" val="3706958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44106021-437B-6B43-98FA-C54633E676B3}"/>
              </a:ext>
            </a:extLst>
          </p:cNvPr>
          <p:cNvSpPr>
            <a:spLocks noGrp="1"/>
          </p:cNvSpPr>
          <p:nvPr>
            <p:ph type="ftr" sz="quarter" idx="10"/>
          </p:nvPr>
        </p:nvSpPr>
        <p:spPr/>
        <p:txBody>
          <a:bodyPr/>
          <a:lstStyle/>
          <a:p>
            <a:r>
              <a:rPr lang="en-US"/>
              <a:t>Disclaimer</a:t>
            </a:r>
          </a:p>
        </p:txBody>
      </p:sp>
      <p:pic>
        <p:nvPicPr>
          <p:cNvPr id="5" name="Picture 4">
            <a:extLst>
              <a:ext uri="{FF2B5EF4-FFF2-40B4-BE49-F238E27FC236}">
                <a16:creationId xmlns:a16="http://schemas.microsoft.com/office/drawing/2014/main" id="{BEFE866F-2FB7-F040-9BE4-C4C67A1B83A8}"/>
              </a:ext>
            </a:extLst>
          </p:cNvPr>
          <p:cNvPicPr>
            <a:picLocks noChangeAspect="1"/>
          </p:cNvPicPr>
          <p:nvPr userDrawn="1"/>
        </p:nvPicPr>
        <p:blipFill>
          <a:blip r:embed="rId2">
            <a:alphaModFix amt="20000"/>
          </a:blip>
          <a:stretch>
            <a:fillRect/>
          </a:stretch>
        </p:blipFill>
        <p:spPr>
          <a:xfrm>
            <a:off x="446095" y="420963"/>
            <a:ext cx="2964469" cy="2223352"/>
          </a:xfrm>
          <a:prstGeom prst="rect">
            <a:avLst/>
          </a:prstGeom>
        </p:spPr>
      </p:pic>
      <p:pic>
        <p:nvPicPr>
          <p:cNvPr id="6" name="Picture 5">
            <a:extLst>
              <a:ext uri="{FF2B5EF4-FFF2-40B4-BE49-F238E27FC236}">
                <a16:creationId xmlns:a16="http://schemas.microsoft.com/office/drawing/2014/main" id="{4613C4BD-56CB-C348-B517-1AC325398F52}"/>
              </a:ext>
            </a:extLst>
          </p:cNvPr>
          <p:cNvPicPr>
            <a:picLocks noChangeAspect="1"/>
          </p:cNvPicPr>
          <p:nvPr userDrawn="1"/>
        </p:nvPicPr>
        <p:blipFill>
          <a:blip r:embed="rId2">
            <a:alphaModFix amt="20000"/>
          </a:blip>
          <a:stretch>
            <a:fillRect/>
          </a:stretch>
        </p:blipFill>
        <p:spPr>
          <a:xfrm flipH="1">
            <a:off x="8846529" y="3903678"/>
            <a:ext cx="2964469" cy="2223352"/>
          </a:xfrm>
          <a:prstGeom prst="rect">
            <a:avLst/>
          </a:prstGeom>
        </p:spPr>
      </p:pic>
      <p:sp>
        <p:nvSpPr>
          <p:cNvPr id="7" name="Title 1">
            <a:extLst>
              <a:ext uri="{FF2B5EF4-FFF2-40B4-BE49-F238E27FC236}">
                <a16:creationId xmlns:a16="http://schemas.microsoft.com/office/drawing/2014/main" id="{7D75AB06-1B32-D14B-AE9A-DEF383161A55}"/>
              </a:ext>
            </a:extLst>
          </p:cNvPr>
          <p:cNvSpPr>
            <a:spLocks noGrp="1"/>
          </p:cNvSpPr>
          <p:nvPr>
            <p:ph type="ctrTitle" hasCustomPrompt="1"/>
          </p:nvPr>
        </p:nvSpPr>
        <p:spPr>
          <a:xfrm>
            <a:off x="1216617" y="747074"/>
            <a:ext cx="9748434" cy="3357693"/>
          </a:xfrm>
          <a:prstGeom prst="rect">
            <a:avLst/>
          </a:prstGeom>
        </p:spPr>
        <p:txBody>
          <a:bodyPr anchor="b">
            <a:normAutofit/>
          </a:bodyPr>
          <a:lstStyle>
            <a:lvl1pPr algn="ctr">
              <a:lnSpc>
                <a:spcPts val="4880"/>
              </a:lnSpc>
              <a:defRPr sz="4000"/>
            </a:lvl1pPr>
          </a:lstStyle>
          <a:p>
            <a:r>
              <a:rPr lang="en-US"/>
              <a:t>Enter quote here</a:t>
            </a:r>
            <a:br>
              <a:rPr lang="en-US"/>
            </a:br>
            <a:r>
              <a:rPr lang="en-US"/>
              <a:t>Enter quote here</a:t>
            </a:r>
            <a:br>
              <a:rPr lang="en-US"/>
            </a:br>
            <a:r>
              <a:rPr lang="en-US"/>
              <a:t>Enter quote here</a:t>
            </a:r>
          </a:p>
        </p:txBody>
      </p:sp>
      <p:sp>
        <p:nvSpPr>
          <p:cNvPr id="8" name="Subtitle 2">
            <a:extLst>
              <a:ext uri="{FF2B5EF4-FFF2-40B4-BE49-F238E27FC236}">
                <a16:creationId xmlns:a16="http://schemas.microsoft.com/office/drawing/2014/main" id="{56B3E0A5-322E-3F47-9214-B6F2E7B51B93}"/>
              </a:ext>
            </a:extLst>
          </p:cNvPr>
          <p:cNvSpPr>
            <a:spLocks noGrp="1"/>
          </p:cNvSpPr>
          <p:nvPr>
            <p:ph type="subTitle" idx="1" hasCustomPrompt="1"/>
          </p:nvPr>
        </p:nvSpPr>
        <p:spPr>
          <a:xfrm>
            <a:off x="1216617" y="4650757"/>
            <a:ext cx="9748434" cy="701011"/>
          </a:xfrm>
        </p:spPr>
        <p:txBody>
          <a:bodyPr>
            <a:normAutofit/>
          </a:bodyPr>
          <a:lstStyle>
            <a:lvl1pPr marL="0" indent="0" algn="ctr">
              <a:buNone/>
              <a:defRPr sz="1600" spc="3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 ENTER ATTRIBUTION HERE</a:t>
            </a:r>
          </a:p>
        </p:txBody>
      </p:sp>
    </p:spTree>
    <p:extLst>
      <p:ext uri="{BB962C8B-B14F-4D97-AF65-F5344CB8AC3E}">
        <p14:creationId xmlns:p14="http://schemas.microsoft.com/office/powerpoint/2010/main" val="12425693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FED525-5C49-3BA1-FD4E-D903CD207B3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16CB277-79B1-22F7-59C3-A93EC9F03AA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3A4244E-FCF1-EE2D-B1D9-67D3919C416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E736E27-0049-F85F-2CA6-047086F0B04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02351D4-4C16-EC24-E5A2-20A4FEA916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DA8B350-FFC3-28AA-F33E-CC627EB0B98A}"/>
              </a:ext>
            </a:extLst>
          </p:cNvPr>
          <p:cNvSpPr>
            <a:spLocks noGrp="1"/>
          </p:cNvSpPr>
          <p:nvPr>
            <p:ph type="dt" sz="half" idx="10"/>
          </p:nvPr>
        </p:nvSpPr>
        <p:spPr/>
        <p:txBody>
          <a:bodyPr/>
          <a:lstStyle/>
          <a:p>
            <a:fld id="{FD036CCE-3E92-4DF6-98D2-EDA7B03791A3}" type="datetimeFigureOut">
              <a:rPr lang="en-GB" smtClean="0"/>
              <a:t>16/09/2025</a:t>
            </a:fld>
            <a:endParaRPr lang="en-GB"/>
          </a:p>
        </p:txBody>
      </p:sp>
      <p:sp>
        <p:nvSpPr>
          <p:cNvPr id="8" name="Footer Placeholder 7">
            <a:extLst>
              <a:ext uri="{FF2B5EF4-FFF2-40B4-BE49-F238E27FC236}">
                <a16:creationId xmlns:a16="http://schemas.microsoft.com/office/drawing/2014/main" id="{B8949C12-0282-9B25-0079-70D3B19DCBF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D86CF772-B67C-18DB-FDDB-EC98EDD8D2CA}"/>
              </a:ext>
            </a:extLst>
          </p:cNvPr>
          <p:cNvSpPr>
            <a:spLocks noGrp="1"/>
          </p:cNvSpPr>
          <p:nvPr>
            <p:ph type="sldNum" sz="quarter" idx="12"/>
          </p:nvPr>
        </p:nvSpPr>
        <p:spPr/>
        <p:txBody>
          <a:bodyPr/>
          <a:lstStyle/>
          <a:p>
            <a:fld id="{F790C7C3-4802-4AE9-BC1F-FBD20D4A484C}" type="slidenum">
              <a:rPr lang="en-GB" smtClean="0"/>
              <a:t>‹#›</a:t>
            </a:fld>
            <a:endParaRPr lang="en-GB"/>
          </a:p>
        </p:txBody>
      </p:sp>
    </p:spTree>
    <p:extLst>
      <p:ext uri="{BB962C8B-B14F-4D97-AF65-F5344CB8AC3E}">
        <p14:creationId xmlns:p14="http://schemas.microsoft.com/office/powerpoint/2010/main" val="210473182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2_Quote">
    <p:bg>
      <p:bgPr>
        <a:solidFill>
          <a:schemeClr val="tx2"/>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44106021-437B-6B43-98FA-C54633E676B3}"/>
              </a:ext>
            </a:extLst>
          </p:cNvPr>
          <p:cNvSpPr>
            <a:spLocks noGrp="1"/>
          </p:cNvSpPr>
          <p:nvPr>
            <p:ph type="ftr" sz="quarter" idx="10"/>
          </p:nvPr>
        </p:nvSpPr>
        <p:spPr/>
        <p:txBody>
          <a:bodyPr/>
          <a:lstStyle>
            <a:lvl1pPr>
              <a:defRPr>
                <a:solidFill>
                  <a:schemeClr val="bg1"/>
                </a:solidFill>
              </a:defRPr>
            </a:lvl1pPr>
          </a:lstStyle>
          <a:p>
            <a:r>
              <a:rPr lang="en-US"/>
              <a:t>Disclaimer</a:t>
            </a:r>
          </a:p>
        </p:txBody>
      </p:sp>
      <p:pic>
        <p:nvPicPr>
          <p:cNvPr id="5" name="Picture 4">
            <a:extLst>
              <a:ext uri="{FF2B5EF4-FFF2-40B4-BE49-F238E27FC236}">
                <a16:creationId xmlns:a16="http://schemas.microsoft.com/office/drawing/2014/main" id="{BEFE866F-2FB7-F040-9BE4-C4C67A1B83A8}"/>
              </a:ext>
            </a:extLst>
          </p:cNvPr>
          <p:cNvPicPr>
            <a:picLocks noChangeAspect="1"/>
          </p:cNvPicPr>
          <p:nvPr userDrawn="1"/>
        </p:nvPicPr>
        <p:blipFill>
          <a:blip r:embed="rId2">
            <a:alphaModFix amt="20000"/>
          </a:blip>
          <a:stretch>
            <a:fillRect/>
          </a:stretch>
        </p:blipFill>
        <p:spPr>
          <a:xfrm>
            <a:off x="446095" y="420963"/>
            <a:ext cx="2964469" cy="2223352"/>
          </a:xfrm>
          <a:prstGeom prst="rect">
            <a:avLst/>
          </a:prstGeom>
        </p:spPr>
      </p:pic>
      <p:pic>
        <p:nvPicPr>
          <p:cNvPr id="6" name="Picture 5">
            <a:extLst>
              <a:ext uri="{FF2B5EF4-FFF2-40B4-BE49-F238E27FC236}">
                <a16:creationId xmlns:a16="http://schemas.microsoft.com/office/drawing/2014/main" id="{4613C4BD-56CB-C348-B517-1AC325398F52}"/>
              </a:ext>
            </a:extLst>
          </p:cNvPr>
          <p:cNvPicPr>
            <a:picLocks noChangeAspect="1"/>
          </p:cNvPicPr>
          <p:nvPr userDrawn="1"/>
        </p:nvPicPr>
        <p:blipFill>
          <a:blip r:embed="rId2">
            <a:alphaModFix amt="20000"/>
          </a:blip>
          <a:stretch>
            <a:fillRect/>
          </a:stretch>
        </p:blipFill>
        <p:spPr>
          <a:xfrm flipH="1">
            <a:off x="8846529" y="3903678"/>
            <a:ext cx="2964469" cy="2223352"/>
          </a:xfrm>
          <a:prstGeom prst="rect">
            <a:avLst/>
          </a:prstGeom>
        </p:spPr>
      </p:pic>
      <p:sp>
        <p:nvSpPr>
          <p:cNvPr id="7" name="Title 1">
            <a:extLst>
              <a:ext uri="{FF2B5EF4-FFF2-40B4-BE49-F238E27FC236}">
                <a16:creationId xmlns:a16="http://schemas.microsoft.com/office/drawing/2014/main" id="{7D75AB06-1B32-D14B-AE9A-DEF383161A55}"/>
              </a:ext>
            </a:extLst>
          </p:cNvPr>
          <p:cNvSpPr>
            <a:spLocks noGrp="1"/>
          </p:cNvSpPr>
          <p:nvPr>
            <p:ph type="ctrTitle" hasCustomPrompt="1"/>
          </p:nvPr>
        </p:nvSpPr>
        <p:spPr>
          <a:xfrm>
            <a:off x="1216617" y="747074"/>
            <a:ext cx="9748434" cy="3357693"/>
          </a:xfrm>
          <a:prstGeom prst="rect">
            <a:avLst/>
          </a:prstGeom>
        </p:spPr>
        <p:txBody>
          <a:bodyPr anchor="b">
            <a:normAutofit/>
          </a:bodyPr>
          <a:lstStyle>
            <a:lvl1pPr algn="ctr">
              <a:lnSpc>
                <a:spcPts val="4880"/>
              </a:lnSpc>
              <a:defRPr sz="4000">
                <a:solidFill>
                  <a:schemeClr val="bg1"/>
                </a:solidFill>
              </a:defRPr>
            </a:lvl1pPr>
          </a:lstStyle>
          <a:p>
            <a:r>
              <a:rPr lang="en-US"/>
              <a:t>Enter quote here</a:t>
            </a:r>
            <a:br>
              <a:rPr lang="en-US"/>
            </a:br>
            <a:r>
              <a:rPr lang="en-US"/>
              <a:t>Enter quote here</a:t>
            </a:r>
            <a:br>
              <a:rPr lang="en-US"/>
            </a:br>
            <a:r>
              <a:rPr lang="en-US"/>
              <a:t>Enter quote here</a:t>
            </a:r>
          </a:p>
        </p:txBody>
      </p:sp>
      <p:sp>
        <p:nvSpPr>
          <p:cNvPr id="8" name="Subtitle 2">
            <a:extLst>
              <a:ext uri="{FF2B5EF4-FFF2-40B4-BE49-F238E27FC236}">
                <a16:creationId xmlns:a16="http://schemas.microsoft.com/office/drawing/2014/main" id="{56B3E0A5-322E-3F47-9214-B6F2E7B51B93}"/>
              </a:ext>
            </a:extLst>
          </p:cNvPr>
          <p:cNvSpPr>
            <a:spLocks noGrp="1"/>
          </p:cNvSpPr>
          <p:nvPr>
            <p:ph type="subTitle" idx="1" hasCustomPrompt="1"/>
          </p:nvPr>
        </p:nvSpPr>
        <p:spPr>
          <a:xfrm>
            <a:off x="1216617" y="4650757"/>
            <a:ext cx="9748434" cy="701011"/>
          </a:xfrm>
        </p:spPr>
        <p:txBody>
          <a:bodyPr>
            <a:normAutofit/>
          </a:bodyPr>
          <a:lstStyle>
            <a:lvl1pPr marL="0" indent="0" algn="ctr">
              <a:buNone/>
              <a:defRPr sz="1600" spc="3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 ENTER ATTRIBUTION HERE</a:t>
            </a:r>
          </a:p>
        </p:txBody>
      </p:sp>
      <p:pic>
        <p:nvPicPr>
          <p:cNvPr id="9" name="Picture 8">
            <a:extLst>
              <a:ext uri="{FF2B5EF4-FFF2-40B4-BE49-F238E27FC236}">
                <a16:creationId xmlns:a16="http://schemas.microsoft.com/office/drawing/2014/main" id="{C6D5FED4-8A20-F243-8A53-5709DE097620}"/>
              </a:ext>
            </a:extLst>
          </p:cNvPr>
          <p:cNvPicPr>
            <a:picLocks noChangeAspect="1"/>
          </p:cNvPicPr>
          <p:nvPr userDrawn="1"/>
        </p:nvPicPr>
        <p:blipFill>
          <a:blip r:embed="rId3"/>
          <a:srcRect/>
          <a:stretch/>
        </p:blipFill>
        <p:spPr>
          <a:xfrm>
            <a:off x="11004365" y="6459870"/>
            <a:ext cx="858570" cy="135878"/>
          </a:xfrm>
          <a:prstGeom prst="rect">
            <a:avLst/>
          </a:prstGeom>
        </p:spPr>
      </p:pic>
    </p:spTree>
    <p:extLst>
      <p:ext uri="{BB962C8B-B14F-4D97-AF65-F5344CB8AC3E}">
        <p14:creationId xmlns:p14="http://schemas.microsoft.com/office/powerpoint/2010/main" val="122432496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3_Quote">
    <p:bg>
      <p:bgPr>
        <a:solidFill>
          <a:schemeClr val="tx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44106021-437B-6B43-98FA-C54633E676B3}"/>
              </a:ext>
            </a:extLst>
          </p:cNvPr>
          <p:cNvSpPr>
            <a:spLocks noGrp="1"/>
          </p:cNvSpPr>
          <p:nvPr>
            <p:ph type="ftr" sz="quarter" idx="10"/>
          </p:nvPr>
        </p:nvSpPr>
        <p:spPr/>
        <p:txBody>
          <a:bodyPr/>
          <a:lstStyle>
            <a:lvl1pPr>
              <a:defRPr>
                <a:solidFill>
                  <a:schemeClr val="bg1"/>
                </a:solidFill>
              </a:defRPr>
            </a:lvl1pPr>
          </a:lstStyle>
          <a:p>
            <a:r>
              <a:rPr lang="en-US"/>
              <a:t>Disclaimer</a:t>
            </a:r>
          </a:p>
        </p:txBody>
      </p:sp>
      <p:pic>
        <p:nvPicPr>
          <p:cNvPr id="5" name="Picture 4">
            <a:extLst>
              <a:ext uri="{FF2B5EF4-FFF2-40B4-BE49-F238E27FC236}">
                <a16:creationId xmlns:a16="http://schemas.microsoft.com/office/drawing/2014/main" id="{BEFE866F-2FB7-F040-9BE4-C4C67A1B83A8}"/>
              </a:ext>
            </a:extLst>
          </p:cNvPr>
          <p:cNvPicPr>
            <a:picLocks noChangeAspect="1"/>
          </p:cNvPicPr>
          <p:nvPr userDrawn="1"/>
        </p:nvPicPr>
        <p:blipFill>
          <a:blip r:embed="rId2">
            <a:alphaModFix amt="20000"/>
            <a:biLevel thresh="25000"/>
          </a:blip>
          <a:stretch>
            <a:fillRect/>
          </a:stretch>
        </p:blipFill>
        <p:spPr>
          <a:xfrm>
            <a:off x="446095" y="420963"/>
            <a:ext cx="2964469" cy="2223352"/>
          </a:xfrm>
          <a:prstGeom prst="rect">
            <a:avLst/>
          </a:prstGeom>
        </p:spPr>
      </p:pic>
      <p:pic>
        <p:nvPicPr>
          <p:cNvPr id="6" name="Picture 5">
            <a:extLst>
              <a:ext uri="{FF2B5EF4-FFF2-40B4-BE49-F238E27FC236}">
                <a16:creationId xmlns:a16="http://schemas.microsoft.com/office/drawing/2014/main" id="{4613C4BD-56CB-C348-B517-1AC325398F52}"/>
              </a:ext>
            </a:extLst>
          </p:cNvPr>
          <p:cNvPicPr>
            <a:picLocks noChangeAspect="1"/>
          </p:cNvPicPr>
          <p:nvPr userDrawn="1"/>
        </p:nvPicPr>
        <p:blipFill>
          <a:blip r:embed="rId2">
            <a:alphaModFix amt="20000"/>
            <a:biLevel thresh="50000"/>
          </a:blip>
          <a:stretch>
            <a:fillRect/>
          </a:stretch>
        </p:blipFill>
        <p:spPr>
          <a:xfrm flipH="1">
            <a:off x="8846529" y="3903678"/>
            <a:ext cx="2964469" cy="2223352"/>
          </a:xfrm>
          <a:prstGeom prst="rect">
            <a:avLst/>
          </a:prstGeom>
        </p:spPr>
      </p:pic>
      <p:sp>
        <p:nvSpPr>
          <p:cNvPr id="7" name="Title 1">
            <a:extLst>
              <a:ext uri="{FF2B5EF4-FFF2-40B4-BE49-F238E27FC236}">
                <a16:creationId xmlns:a16="http://schemas.microsoft.com/office/drawing/2014/main" id="{7D75AB06-1B32-D14B-AE9A-DEF383161A55}"/>
              </a:ext>
            </a:extLst>
          </p:cNvPr>
          <p:cNvSpPr>
            <a:spLocks noGrp="1"/>
          </p:cNvSpPr>
          <p:nvPr>
            <p:ph type="ctrTitle" hasCustomPrompt="1"/>
          </p:nvPr>
        </p:nvSpPr>
        <p:spPr>
          <a:xfrm>
            <a:off x="1216617" y="747074"/>
            <a:ext cx="9748434" cy="3357693"/>
          </a:xfrm>
          <a:prstGeom prst="rect">
            <a:avLst/>
          </a:prstGeom>
        </p:spPr>
        <p:txBody>
          <a:bodyPr anchor="b">
            <a:normAutofit/>
          </a:bodyPr>
          <a:lstStyle>
            <a:lvl1pPr algn="ctr">
              <a:lnSpc>
                <a:spcPts val="4880"/>
              </a:lnSpc>
              <a:defRPr sz="4000">
                <a:solidFill>
                  <a:schemeClr val="bg1"/>
                </a:solidFill>
              </a:defRPr>
            </a:lvl1pPr>
          </a:lstStyle>
          <a:p>
            <a:r>
              <a:rPr lang="en-US"/>
              <a:t>Enter quote here</a:t>
            </a:r>
            <a:br>
              <a:rPr lang="en-US"/>
            </a:br>
            <a:r>
              <a:rPr lang="en-US"/>
              <a:t>Enter quote here</a:t>
            </a:r>
            <a:br>
              <a:rPr lang="en-US"/>
            </a:br>
            <a:r>
              <a:rPr lang="en-US"/>
              <a:t>Enter quote here</a:t>
            </a:r>
          </a:p>
        </p:txBody>
      </p:sp>
      <p:sp>
        <p:nvSpPr>
          <p:cNvPr id="8" name="Subtitle 2">
            <a:extLst>
              <a:ext uri="{FF2B5EF4-FFF2-40B4-BE49-F238E27FC236}">
                <a16:creationId xmlns:a16="http://schemas.microsoft.com/office/drawing/2014/main" id="{56B3E0A5-322E-3F47-9214-B6F2E7B51B93}"/>
              </a:ext>
            </a:extLst>
          </p:cNvPr>
          <p:cNvSpPr>
            <a:spLocks noGrp="1"/>
          </p:cNvSpPr>
          <p:nvPr>
            <p:ph type="subTitle" idx="1" hasCustomPrompt="1"/>
          </p:nvPr>
        </p:nvSpPr>
        <p:spPr>
          <a:xfrm>
            <a:off x="1216617" y="4650757"/>
            <a:ext cx="9748434" cy="701011"/>
          </a:xfrm>
        </p:spPr>
        <p:txBody>
          <a:bodyPr>
            <a:normAutofit/>
          </a:bodyPr>
          <a:lstStyle>
            <a:lvl1pPr marL="0" indent="0" algn="ctr">
              <a:buNone/>
              <a:defRPr sz="1600" spc="3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 ENTER ATTRIBUTION HERE</a:t>
            </a:r>
          </a:p>
        </p:txBody>
      </p:sp>
      <p:pic>
        <p:nvPicPr>
          <p:cNvPr id="9" name="Picture 8">
            <a:extLst>
              <a:ext uri="{FF2B5EF4-FFF2-40B4-BE49-F238E27FC236}">
                <a16:creationId xmlns:a16="http://schemas.microsoft.com/office/drawing/2014/main" id="{C6D5FED4-8A20-F243-8A53-5709DE097620}"/>
              </a:ext>
            </a:extLst>
          </p:cNvPr>
          <p:cNvPicPr>
            <a:picLocks noChangeAspect="1"/>
          </p:cNvPicPr>
          <p:nvPr userDrawn="1"/>
        </p:nvPicPr>
        <p:blipFill>
          <a:blip r:embed="rId3"/>
          <a:srcRect/>
          <a:stretch/>
        </p:blipFill>
        <p:spPr>
          <a:xfrm>
            <a:off x="11004365" y="6459870"/>
            <a:ext cx="858570" cy="135878"/>
          </a:xfrm>
          <a:prstGeom prst="rect">
            <a:avLst/>
          </a:prstGeom>
        </p:spPr>
      </p:pic>
    </p:spTree>
    <p:extLst>
      <p:ext uri="{BB962C8B-B14F-4D97-AF65-F5344CB8AC3E}">
        <p14:creationId xmlns:p14="http://schemas.microsoft.com/office/powerpoint/2010/main" val="239160984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_Quote">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FB4DE0D9-DE90-2142-BB09-B6FE41BD1926}"/>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4">
            <a:extLst>
              <a:ext uri="{FF2B5EF4-FFF2-40B4-BE49-F238E27FC236}">
                <a16:creationId xmlns:a16="http://schemas.microsoft.com/office/drawing/2014/main" id="{56FA8F57-CA2C-FE4F-B306-48D360217A54}"/>
              </a:ext>
            </a:extLst>
          </p:cNvPr>
          <p:cNvPicPr>
            <a:picLocks noChangeAspect="1"/>
          </p:cNvPicPr>
          <p:nvPr userDrawn="1"/>
        </p:nvPicPr>
        <p:blipFill>
          <a:blip r:embed="rId2"/>
          <a:srcRect/>
          <a:stretch/>
        </p:blipFill>
        <p:spPr>
          <a:xfrm>
            <a:off x="3293251" y="1992595"/>
            <a:ext cx="5605500" cy="2872819"/>
          </a:xfrm>
          <a:prstGeom prst="rect">
            <a:avLst/>
          </a:prstGeom>
        </p:spPr>
      </p:pic>
    </p:spTree>
    <p:extLst>
      <p:ext uri="{BB962C8B-B14F-4D97-AF65-F5344CB8AC3E}">
        <p14:creationId xmlns:p14="http://schemas.microsoft.com/office/powerpoint/2010/main" val="99614061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Instructions">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22A4351-C7EC-1C4F-80A4-AB758E081126}"/>
              </a:ext>
            </a:extLst>
          </p:cNvPr>
          <p:cNvSpPr txBox="1"/>
          <p:nvPr userDrawn="1"/>
        </p:nvSpPr>
        <p:spPr>
          <a:xfrm>
            <a:off x="381000" y="439268"/>
            <a:ext cx="6071777" cy="728405"/>
          </a:xfrm>
          <a:prstGeom prst="rect">
            <a:avLst/>
          </a:prstGeom>
          <a:noFill/>
        </p:spPr>
        <p:txBody>
          <a:bodyPr wrap="square" rtlCol="0">
            <a:spAutoFit/>
          </a:bodyPr>
          <a:lstStyle/>
          <a:p>
            <a:pPr algn="l">
              <a:lnSpc>
                <a:spcPts val="2620"/>
              </a:lnSpc>
              <a:spcBef>
                <a:spcPts val="0"/>
              </a:spcBef>
              <a:spcAft>
                <a:spcPts val="0"/>
              </a:spcAft>
            </a:pPr>
            <a:r>
              <a:rPr lang="en-US" sz="3600" b="1"/>
              <a:t>Welcome</a:t>
            </a:r>
            <a:br>
              <a:rPr lang="en-US"/>
            </a:br>
            <a:r>
              <a:rPr lang="en-US" b="1">
                <a:solidFill>
                  <a:schemeClr val="tx2"/>
                </a:solidFill>
              </a:rPr>
              <a:t>How to use this PowerPoint template.</a:t>
            </a:r>
          </a:p>
        </p:txBody>
      </p:sp>
      <p:sp>
        <p:nvSpPr>
          <p:cNvPr id="7" name="TextBox 6">
            <a:extLst>
              <a:ext uri="{FF2B5EF4-FFF2-40B4-BE49-F238E27FC236}">
                <a16:creationId xmlns:a16="http://schemas.microsoft.com/office/drawing/2014/main" id="{136D84EE-3090-5E4B-A945-AA96A135EAFE}"/>
              </a:ext>
            </a:extLst>
          </p:cNvPr>
          <p:cNvSpPr txBox="1"/>
          <p:nvPr userDrawn="1"/>
        </p:nvSpPr>
        <p:spPr>
          <a:xfrm>
            <a:off x="381000" y="1204041"/>
            <a:ext cx="6264600" cy="5500673"/>
          </a:xfrm>
          <a:prstGeom prst="rect">
            <a:avLst/>
          </a:prstGeom>
          <a:noFill/>
        </p:spPr>
        <p:txBody>
          <a:bodyPr wrap="square" rtlCol="0">
            <a:spAutoFit/>
          </a:bodyPr>
          <a:lstStyle/>
          <a:p>
            <a:pPr marL="285750" indent="-285750">
              <a:lnSpc>
                <a:spcPts val="1620"/>
              </a:lnSpc>
              <a:spcBef>
                <a:spcPts val="300"/>
              </a:spcBef>
              <a:buClr>
                <a:schemeClr val="tx2"/>
              </a:buClr>
              <a:buFont typeface="Arial" panose="020B0604020202020204" pitchFamily="34" charset="0"/>
              <a:buChar char="•"/>
            </a:pPr>
            <a:r>
              <a:rPr lang="en-US" sz="1200"/>
              <a:t>There are two master template options in this PowerPoint: </a:t>
            </a:r>
          </a:p>
          <a:p>
            <a:pPr marL="800100" lvl="1" indent="-342900">
              <a:lnSpc>
                <a:spcPts val="1620"/>
              </a:lnSpc>
              <a:spcBef>
                <a:spcPts val="300"/>
              </a:spcBef>
              <a:buClr>
                <a:schemeClr val="tx2"/>
              </a:buClr>
              <a:buFont typeface="+mj-lt"/>
              <a:buAutoNum type="arabicPeriod"/>
            </a:pPr>
            <a:r>
              <a:rPr lang="en-US" sz="1200"/>
              <a:t>White</a:t>
            </a:r>
          </a:p>
          <a:p>
            <a:pPr marL="800100" lvl="1" indent="-342900">
              <a:lnSpc>
                <a:spcPts val="1620"/>
              </a:lnSpc>
              <a:spcBef>
                <a:spcPts val="300"/>
              </a:spcBef>
              <a:buClr>
                <a:schemeClr val="tx2"/>
              </a:buClr>
              <a:buFont typeface="+mj-lt"/>
              <a:buAutoNum type="arabicPeriod"/>
            </a:pPr>
            <a:r>
              <a:rPr lang="en-US" sz="1200"/>
              <a:t>Gray</a:t>
            </a:r>
          </a:p>
          <a:p>
            <a:pPr marL="285750" indent="-285750">
              <a:lnSpc>
                <a:spcPts val="1620"/>
              </a:lnSpc>
              <a:spcBef>
                <a:spcPts val="300"/>
              </a:spcBef>
              <a:buClr>
                <a:schemeClr val="tx2"/>
              </a:buClr>
              <a:buFont typeface="Arial" panose="020B0604020202020204" pitchFamily="34" charset="0"/>
              <a:buChar char="•"/>
            </a:pPr>
            <a:r>
              <a:rPr lang="en-US" sz="1200"/>
              <a:t>How to add a new slide: </a:t>
            </a:r>
          </a:p>
          <a:p>
            <a:pPr marL="628650" lvl="1" indent="-171450">
              <a:lnSpc>
                <a:spcPts val="1620"/>
              </a:lnSpc>
              <a:spcBef>
                <a:spcPts val="300"/>
              </a:spcBef>
              <a:buClr>
                <a:schemeClr val="tx2"/>
              </a:buClr>
              <a:buFont typeface="Arial" panose="020B0604020202020204" pitchFamily="34" charset="0"/>
              <a:buChar char="•"/>
            </a:pPr>
            <a:r>
              <a:rPr lang="en-US" sz="1200"/>
              <a:t>Click on the little down arrow next to “New Slide” to view all layout options </a:t>
            </a:r>
            <a:r>
              <a:rPr lang="en-US" sz="1000"/>
              <a:t>(Fig. 1). </a:t>
            </a:r>
            <a:endParaRPr lang="en-US" sz="1200"/>
          </a:p>
          <a:p>
            <a:pPr marL="628650" lvl="1" indent="-171450">
              <a:lnSpc>
                <a:spcPts val="1620"/>
              </a:lnSpc>
              <a:spcBef>
                <a:spcPts val="300"/>
              </a:spcBef>
              <a:buClr>
                <a:schemeClr val="tx2"/>
              </a:buClr>
              <a:buFont typeface="Arial" panose="020B0604020202020204" pitchFamily="34" charset="0"/>
              <a:buChar char="•"/>
            </a:pPr>
            <a:r>
              <a:rPr lang="en-US" sz="1200"/>
              <a:t>From there you can scroll and choose the layout that best fits your needs </a:t>
            </a:r>
            <a:r>
              <a:rPr lang="en-US" sz="1000"/>
              <a:t>(Fig. 2). </a:t>
            </a:r>
            <a:br>
              <a:rPr lang="en-US" sz="1200"/>
            </a:br>
            <a:r>
              <a:rPr lang="en-US" sz="1050" i="1"/>
              <a:t>*You may have to scroll a bit to see all available layout templates. </a:t>
            </a:r>
            <a:endParaRPr lang="en-US" sz="1200" i="1"/>
          </a:p>
          <a:p>
            <a:pPr marL="285750" indent="-285750">
              <a:lnSpc>
                <a:spcPts val="1620"/>
              </a:lnSpc>
              <a:spcBef>
                <a:spcPts val="300"/>
              </a:spcBef>
              <a:buClr>
                <a:schemeClr val="tx2"/>
              </a:buClr>
              <a:buFont typeface="Arial" panose="020B0604020202020204" pitchFamily="34" charset="0"/>
              <a:buChar char="•"/>
            </a:pPr>
            <a:r>
              <a:rPr lang="en-US" sz="1200"/>
              <a:t>If you copied and pasted from an old ppt, and need to update the background to match this template, you just need to change the layout by selecting “Layout” in the menu bar and choosing the layout that best fits your content </a:t>
            </a:r>
            <a:r>
              <a:rPr lang="en-US" sz="1000"/>
              <a:t>(Fig. 3). </a:t>
            </a:r>
            <a:endParaRPr lang="en-US" sz="1200"/>
          </a:p>
          <a:p>
            <a:pPr marL="285750" indent="-285750">
              <a:lnSpc>
                <a:spcPts val="1620"/>
              </a:lnSpc>
              <a:spcBef>
                <a:spcPts val="300"/>
              </a:spcBef>
              <a:buClr>
                <a:schemeClr val="tx2"/>
              </a:buClr>
              <a:buFont typeface="Arial" panose="020B0604020202020204" pitchFamily="34" charset="0"/>
              <a:buChar char="•"/>
            </a:pPr>
            <a:r>
              <a:rPr lang="en-US" sz="1200"/>
              <a:t>Please use </a:t>
            </a:r>
            <a:r>
              <a:rPr lang="en-US" sz="1200" b="1"/>
              <a:t>Arial </a:t>
            </a:r>
            <a:r>
              <a:rPr lang="en-US" sz="1200"/>
              <a:t>for all font styles in your presentation.</a:t>
            </a:r>
            <a:br>
              <a:rPr lang="en-US" sz="1200"/>
            </a:br>
            <a:r>
              <a:rPr lang="en-US" sz="1050" i="1"/>
              <a:t>*If you have copied from another ppt using a different font you may have to update it manually. </a:t>
            </a:r>
          </a:p>
          <a:p>
            <a:pPr marL="285750" indent="-285750">
              <a:lnSpc>
                <a:spcPts val="1620"/>
              </a:lnSpc>
              <a:spcBef>
                <a:spcPts val="300"/>
              </a:spcBef>
              <a:buClr>
                <a:schemeClr val="tx2"/>
              </a:buClr>
              <a:buFont typeface="Arial" panose="020B0604020202020204" pitchFamily="34" charset="0"/>
              <a:buChar char="•"/>
            </a:pPr>
            <a:r>
              <a:rPr lang="en-US" sz="1200"/>
              <a:t>All corporate colors have been added to this template </a:t>
            </a:r>
            <a:r>
              <a:rPr lang="en-US" sz="1000"/>
              <a:t>(Fig. 5).</a:t>
            </a:r>
          </a:p>
          <a:p>
            <a:pPr marL="285750" indent="-285750">
              <a:lnSpc>
                <a:spcPts val="1620"/>
              </a:lnSpc>
              <a:spcBef>
                <a:spcPts val="300"/>
              </a:spcBef>
              <a:buClr>
                <a:schemeClr val="tx2"/>
              </a:buClr>
              <a:buFont typeface="Arial" panose="020B0604020202020204" pitchFamily="34" charset="0"/>
              <a:buChar char="•"/>
            </a:pPr>
            <a:r>
              <a:rPr lang="en-US" sz="1200"/>
              <a:t>If you need to add a footnote/disclaimer to the page, go to “Insert” &gt; “Header and Footer…” &gt; select “Footer” &gt; then “Apply” </a:t>
            </a:r>
            <a:r>
              <a:rPr lang="en-US" sz="1000"/>
              <a:t>(Figures 6-7)</a:t>
            </a:r>
          </a:p>
          <a:p>
            <a:pPr marL="285750" marR="0" lvl="0" indent="-285750" algn="l" defTabSz="914400" rtl="0" eaLnBrk="1" fontAlgn="auto" latinLnBrk="0" hangingPunct="1">
              <a:lnSpc>
                <a:spcPts val="1620"/>
              </a:lnSpc>
              <a:spcBef>
                <a:spcPts val="300"/>
              </a:spcBef>
              <a:spcAft>
                <a:spcPts val="0"/>
              </a:spcAft>
              <a:buClr>
                <a:schemeClr val="tx2"/>
              </a:buClr>
              <a:buSzTx/>
              <a:buFont typeface="Arial" panose="020B0604020202020204" pitchFamily="34" charset="0"/>
              <a:buChar char="•"/>
              <a:tabLst/>
              <a:defRPr/>
            </a:pPr>
            <a:r>
              <a:rPr lang="en-US" sz="1200"/>
              <a:t>If you need to replace a photo, simply right click on the image and select “change picture” &gt; “from a file…” </a:t>
            </a:r>
            <a:r>
              <a:rPr lang="en-US" sz="1000"/>
              <a:t>(Fig. 8).</a:t>
            </a:r>
          </a:p>
          <a:p>
            <a:pPr marL="285750" marR="0" lvl="0" indent="-285750" algn="l" defTabSz="914400" rtl="0" eaLnBrk="1" fontAlgn="auto" latinLnBrk="0" hangingPunct="1">
              <a:lnSpc>
                <a:spcPts val="1620"/>
              </a:lnSpc>
              <a:spcBef>
                <a:spcPts val="300"/>
              </a:spcBef>
              <a:spcAft>
                <a:spcPts val="0"/>
              </a:spcAft>
              <a:buClr>
                <a:schemeClr val="tx2"/>
              </a:buClr>
              <a:buSzTx/>
              <a:buFont typeface="Arial" panose="020B0604020202020204" pitchFamily="34" charset="0"/>
              <a:buChar char="•"/>
              <a:tabLst/>
              <a:defRPr/>
            </a:pPr>
            <a:r>
              <a:rPr lang="en-US" sz="1200"/>
              <a:t>You can adjust a photo size within a frame by selecting the image then going to  “picture format” in the menu bar &gt; “crop” </a:t>
            </a:r>
            <a:r>
              <a:rPr lang="en-US" sz="1000"/>
              <a:t>(Fig. 9).</a:t>
            </a:r>
          </a:p>
          <a:p>
            <a:pPr marL="285750" marR="0" lvl="0" indent="-285750" algn="l" defTabSz="914400" rtl="0" eaLnBrk="1" fontAlgn="auto" latinLnBrk="0" hangingPunct="1">
              <a:lnSpc>
                <a:spcPts val="1620"/>
              </a:lnSpc>
              <a:spcBef>
                <a:spcPts val="300"/>
              </a:spcBef>
              <a:spcAft>
                <a:spcPts val="0"/>
              </a:spcAft>
              <a:buClr>
                <a:schemeClr val="tx2"/>
              </a:buClr>
              <a:buSzTx/>
              <a:buFont typeface="Arial" panose="020B0604020202020204" pitchFamily="34" charset="0"/>
              <a:buChar char="•"/>
              <a:tabLst/>
              <a:defRPr/>
            </a:pPr>
            <a:r>
              <a:rPr lang="en-US" sz="1200"/>
              <a:t>To add a picture/shape/icon/smart art/chart, go to “Insert” &gt; then choose the </a:t>
            </a:r>
            <a:br>
              <a:rPr lang="en-US" sz="1200"/>
            </a:br>
            <a:r>
              <a:rPr lang="en-US" sz="1200"/>
              <a:t>option that best fits your needs; PPT has lots of preset shape options </a:t>
            </a:r>
            <a:r>
              <a:rPr lang="en-US" sz="1000"/>
              <a:t>(Fig. 10).</a:t>
            </a:r>
          </a:p>
          <a:p>
            <a:pPr marL="285750" indent="-285750">
              <a:lnSpc>
                <a:spcPts val="1620"/>
              </a:lnSpc>
              <a:spcBef>
                <a:spcPts val="300"/>
              </a:spcBef>
              <a:buClr>
                <a:schemeClr val="tx2"/>
              </a:buClr>
              <a:buFont typeface="Arial" panose="020B0604020202020204" pitchFamily="34" charset="0"/>
              <a:buChar char="•"/>
            </a:pPr>
            <a:r>
              <a:rPr lang="en-US" sz="1200" b="1" i="0"/>
              <a:t>Please make sure to delete this instructions slide prior to completing </a:t>
            </a:r>
            <a:br>
              <a:rPr lang="en-US" sz="1200" b="1" i="0"/>
            </a:br>
            <a:r>
              <a:rPr lang="en-US" sz="1200" b="1" i="0"/>
              <a:t>your presentation.</a:t>
            </a:r>
          </a:p>
        </p:txBody>
      </p:sp>
      <p:grpSp>
        <p:nvGrpSpPr>
          <p:cNvPr id="9" name="Group 8">
            <a:extLst>
              <a:ext uri="{FF2B5EF4-FFF2-40B4-BE49-F238E27FC236}">
                <a16:creationId xmlns:a16="http://schemas.microsoft.com/office/drawing/2014/main" id="{9FD8696A-AD24-9D4C-86E8-2589A2BCEA04}"/>
              </a:ext>
            </a:extLst>
          </p:cNvPr>
          <p:cNvGrpSpPr/>
          <p:nvPr userDrawn="1"/>
        </p:nvGrpSpPr>
        <p:grpSpPr>
          <a:xfrm>
            <a:off x="6743863" y="35485"/>
            <a:ext cx="1985410" cy="882947"/>
            <a:chOff x="9119604" y="918541"/>
            <a:chExt cx="2980722" cy="1325577"/>
          </a:xfrm>
        </p:grpSpPr>
        <p:grpSp>
          <p:nvGrpSpPr>
            <p:cNvPr id="10" name="Group 9">
              <a:extLst>
                <a:ext uri="{FF2B5EF4-FFF2-40B4-BE49-F238E27FC236}">
                  <a16:creationId xmlns:a16="http://schemas.microsoft.com/office/drawing/2014/main" id="{D5402374-0199-264B-8DE1-ABC2981E3697}"/>
                </a:ext>
              </a:extLst>
            </p:cNvPr>
            <p:cNvGrpSpPr/>
            <p:nvPr/>
          </p:nvGrpSpPr>
          <p:grpSpPr>
            <a:xfrm>
              <a:off x="9233775" y="1191921"/>
              <a:ext cx="2866551" cy="1052197"/>
              <a:chOff x="4279900" y="2749814"/>
              <a:chExt cx="3632200" cy="1333236"/>
            </a:xfrm>
          </p:grpSpPr>
          <p:pic>
            <p:nvPicPr>
              <p:cNvPr id="12" name="Picture 11" descr="A picture containing clock&#10;&#10;Description automatically generated">
                <a:extLst>
                  <a:ext uri="{FF2B5EF4-FFF2-40B4-BE49-F238E27FC236}">
                    <a16:creationId xmlns:a16="http://schemas.microsoft.com/office/drawing/2014/main" id="{B42AF2AB-B2CF-B04B-9E93-5BCD29113312}"/>
                  </a:ext>
                </a:extLst>
              </p:cNvPr>
              <p:cNvPicPr>
                <a:picLocks noChangeAspect="1"/>
              </p:cNvPicPr>
              <p:nvPr/>
            </p:nvPicPr>
            <p:blipFill>
              <a:blip r:embed="rId2"/>
              <a:stretch>
                <a:fillRect/>
              </a:stretch>
            </p:blipFill>
            <p:spPr>
              <a:xfrm>
                <a:off x="4279900" y="2774950"/>
                <a:ext cx="3632200" cy="1308100"/>
              </a:xfrm>
              <a:prstGeom prst="rect">
                <a:avLst/>
              </a:prstGeom>
            </p:spPr>
          </p:pic>
          <p:sp>
            <p:nvSpPr>
              <p:cNvPr id="13" name="Rectangle 12">
                <a:extLst>
                  <a:ext uri="{FF2B5EF4-FFF2-40B4-BE49-F238E27FC236}">
                    <a16:creationId xmlns:a16="http://schemas.microsoft.com/office/drawing/2014/main" id="{FC10DF37-C622-3A47-87D3-A36EFD49B571}"/>
                  </a:ext>
                </a:extLst>
              </p:cNvPr>
              <p:cNvSpPr/>
              <p:nvPr/>
            </p:nvSpPr>
            <p:spPr>
              <a:xfrm>
                <a:off x="6569075" y="3300412"/>
                <a:ext cx="257175" cy="25717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Arrow Connector 13">
                <a:extLst>
                  <a:ext uri="{FF2B5EF4-FFF2-40B4-BE49-F238E27FC236}">
                    <a16:creationId xmlns:a16="http://schemas.microsoft.com/office/drawing/2014/main" id="{42C2C8CD-5BB5-2E4F-B241-B03BB915869B}"/>
                  </a:ext>
                </a:extLst>
              </p:cNvPr>
              <p:cNvCxnSpPr>
                <a:cxnSpLocks/>
              </p:cNvCxnSpPr>
              <p:nvPr/>
            </p:nvCxnSpPr>
            <p:spPr>
              <a:xfrm flipH="1">
                <a:off x="6697662" y="2749814"/>
                <a:ext cx="219605" cy="494461"/>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11" name="Content Placeholder 2">
              <a:extLst>
                <a:ext uri="{FF2B5EF4-FFF2-40B4-BE49-F238E27FC236}">
                  <a16:creationId xmlns:a16="http://schemas.microsoft.com/office/drawing/2014/main" id="{9DEA67F0-BC82-8B4C-9CD1-4053D9DEAD31}"/>
                </a:ext>
              </a:extLst>
            </p:cNvPr>
            <p:cNvSpPr txBox="1">
              <a:spLocks/>
            </p:cNvSpPr>
            <p:nvPr/>
          </p:nvSpPr>
          <p:spPr>
            <a:xfrm>
              <a:off x="9119604" y="918541"/>
              <a:ext cx="938529" cy="35000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800" b="0" i="0" kern="1200">
                  <a:solidFill>
                    <a:schemeClr val="tx1"/>
                  </a:solidFill>
                  <a:latin typeface="Gill Sans Light" panose="020B0302020104020203" pitchFamily="34" charset="-79"/>
                  <a:ea typeface="+mn-ea"/>
                  <a:cs typeface="Gill Sans Light" panose="020B0302020104020203" pitchFamily="34" charset="-79"/>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2400" b="0" i="0" kern="1200">
                  <a:solidFill>
                    <a:schemeClr val="tx1"/>
                  </a:solidFill>
                  <a:latin typeface="Gill Sans Light" panose="020B0302020104020203" pitchFamily="34" charset="-79"/>
                  <a:ea typeface="+mn-ea"/>
                  <a:cs typeface="Gill Sans Light" panose="020B0302020104020203" pitchFamily="34" charset="-79"/>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000" b="0" i="0" kern="1200">
                  <a:solidFill>
                    <a:schemeClr val="tx1"/>
                  </a:solidFill>
                  <a:latin typeface="Gill Sans Light" panose="020B0302020104020203" pitchFamily="34" charset="-79"/>
                  <a:ea typeface="+mn-ea"/>
                  <a:cs typeface="Gill Sans Light" panose="020B0302020104020203" pitchFamily="34" charset="-79"/>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800" b="0">
                  <a:latin typeface="Arial" panose="020B0604020202020204" pitchFamily="34" charset="0"/>
                  <a:cs typeface="Arial" panose="020B0604020202020204" pitchFamily="34" charset="0"/>
                </a:rPr>
                <a:t>Fig. 1</a:t>
              </a:r>
              <a:endParaRPr lang="en-US" sz="900" b="0">
                <a:latin typeface="Arial" panose="020B0604020202020204" pitchFamily="34" charset="0"/>
                <a:cs typeface="Arial" panose="020B0604020202020204" pitchFamily="34" charset="0"/>
              </a:endParaRPr>
            </a:p>
          </p:txBody>
        </p:sp>
      </p:grpSp>
      <p:grpSp>
        <p:nvGrpSpPr>
          <p:cNvPr id="15" name="Group 14">
            <a:extLst>
              <a:ext uri="{FF2B5EF4-FFF2-40B4-BE49-F238E27FC236}">
                <a16:creationId xmlns:a16="http://schemas.microsoft.com/office/drawing/2014/main" id="{6A8D3C9B-A4F4-974E-AA25-C51DB7D224CB}"/>
              </a:ext>
            </a:extLst>
          </p:cNvPr>
          <p:cNvGrpSpPr/>
          <p:nvPr userDrawn="1"/>
        </p:nvGrpSpPr>
        <p:grpSpPr>
          <a:xfrm>
            <a:off x="8842245" y="35711"/>
            <a:ext cx="2953515" cy="3113124"/>
            <a:chOff x="9153926" y="2339702"/>
            <a:chExt cx="2953515" cy="3113124"/>
          </a:xfrm>
        </p:grpSpPr>
        <p:pic>
          <p:nvPicPr>
            <p:cNvPr id="16" name="Picture 15" descr="A screenshot of a computer&#10;&#10;Description automatically generated">
              <a:extLst>
                <a:ext uri="{FF2B5EF4-FFF2-40B4-BE49-F238E27FC236}">
                  <a16:creationId xmlns:a16="http://schemas.microsoft.com/office/drawing/2014/main" id="{CF417F33-F1BD-194C-BB2C-6FE21CC2C459}"/>
                </a:ext>
              </a:extLst>
            </p:cNvPr>
            <p:cNvPicPr>
              <a:picLocks noChangeAspect="1"/>
            </p:cNvPicPr>
            <p:nvPr/>
          </p:nvPicPr>
          <p:blipFill>
            <a:blip r:embed="rId3"/>
            <a:stretch>
              <a:fillRect/>
            </a:stretch>
          </p:blipFill>
          <p:spPr>
            <a:xfrm>
              <a:off x="9233777" y="2543849"/>
              <a:ext cx="2873664" cy="2908977"/>
            </a:xfrm>
            <a:prstGeom prst="rect">
              <a:avLst/>
            </a:prstGeom>
          </p:spPr>
        </p:pic>
        <p:sp>
          <p:nvSpPr>
            <p:cNvPr id="17" name="Content Placeholder 2">
              <a:extLst>
                <a:ext uri="{FF2B5EF4-FFF2-40B4-BE49-F238E27FC236}">
                  <a16:creationId xmlns:a16="http://schemas.microsoft.com/office/drawing/2014/main" id="{6DB5241F-94F1-3C40-A148-68131962A3DD}"/>
                </a:ext>
              </a:extLst>
            </p:cNvPr>
            <p:cNvSpPr txBox="1">
              <a:spLocks/>
            </p:cNvSpPr>
            <p:nvPr/>
          </p:nvSpPr>
          <p:spPr>
            <a:xfrm>
              <a:off x="9153926" y="2339702"/>
              <a:ext cx="689232" cy="3500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800" b="0" i="0" kern="1200">
                  <a:solidFill>
                    <a:schemeClr val="tx1"/>
                  </a:solidFill>
                  <a:latin typeface="Gill Sans Light" panose="020B0302020104020203" pitchFamily="34" charset="-79"/>
                  <a:ea typeface="+mn-ea"/>
                  <a:cs typeface="Gill Sans Light" panose="020B0302020104020203" pitchFamily="34" charset="-79"/>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2400" b="0" i="0" kern="1200">
                  <a:solidFill>
                    <a:schemeClr val="tx1"/>
                  </a:solidFill>
                  <a:latin typeface="Gill Sans Light" panose="020B0302020104020203" pitchFamily="34" charset="-79"/>
                  <a:ea typeface="+mn-ea"/>
                  <a:cs typeface="Gill Sans Light" panose="020B0302020104020203" pitchFamily="34" charset="-79"/>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000" b="0" i="0" kern="1200">
                  <a:solidFill>
                    <a:schemeClr val="tx1"/>
                  </a:solidFill>
                  <a:latin typeface="Gill Sans Light" panose="020B0302020104020203" pitchFamily="34" charset="-79"/>
                  <a:ea typeface="+mn-ea"/>
                  <a:cs typeface="Gill Sans Light" panose="020B0302020104020203" pitchFamily="34" charset="-79"/>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800" b="0">
                  <a:latin typeface="Arial" panose="020B0604020202020204" pitchFamily="34" charset="0"/>
                  <a:cs typeface="Arial" panose="020B0604020202020204" pitchFamily="34" charset="0"/>
                </a:rPr>
                <a:t>Fig. 2</a:t>
              </a:r>
              <a:endParaRPr lang="en-US" sz="900" b="0">
                <a:latin typeface="Arial" panose="020B0604020202020204" pitchFamily="34" charset="0"/>
                <a:cs typeface="Arial" panose="020B0604020202020204" pitchFamily="34" charset="0"/>
              </a:endParaRPr>
            </a:p>
          </p:txBody>
        </p:sp>
      </p:grpSp>
      <p:grpSp>
        <p:nvGrpSpPr>
          <p:cNvPr id="18" name="Group 17">
            <a:extLst>
              <a:ext uri="{FF2B5EF4-FFF2-40B4-BE49-F238E27FC236}">
                <a16:creationId xmlns:a16="http://schemas.microsoft.com/office/drawing/2014/main" id="{CB908D61-161F-B449-96B6-6006CB2611E8}"/>
              </a:ext>
            </a:extLst>
          </p:cNvPr>
          <p:cNvGrpSpPr/>
          <p:nvPr userDrawn="1"/>
        </p:nvGrpSpPr>
        <p:grpSpPr>
          <a:xfrm>
            <a:off x="6755839" y="1013336"/>
            <a:ext cx="1994457" cy="878555"/>
            <a:chOff x="9126877" y="5447568"/>
            <a:chExt cx="2980564" cy="1312932"/>
          </a:xfrm>
        </p:grpSpPr>
        <p:grpSp>
          <p:nvGrpSpPr>
            <p:cNvPr id="19" name="Group 18">
              <a:extLst>
                <a:ext uri="{FF2B5EF4-FFF2-40B4-BE49-F238E27FC236}">
                  <a16:creationId xmlns:a16="http://schemas.microsoft.com/office/drawing/2014/main" id="{4F59E00B-B461-594E-A2C1-B6C099998577}"/>
                </a:ext>
              </a:extLst>
            </p:cNvPr>
            <p:cNvGrpSpPr/>
            <p:nvPr/>
          </p:nvGrpSpPr>
          <p:grpSpPr>
            <a:xfrm>
              <a:off x="9240890" y="5581999"/>
              <a:ext cx="2866551" cy="1178501"/>
              <a:chOff x="5718649" y="5061465"/>
              <a:chExt cx="2866551" cy="1178501"/>
            </a:xfrm>
          </p:grpSpPr>
          <p:pic>
            <p:nvPicPr>
              <p:cNvPr id="21" name="Picture 20" descr="A picture containing clock&#10;&#10;Description automatically generated">
                <a:extLst>
                  <a:ext uri="{FF2B5EF4-FFF2-40B4-BE49-F238E27FC236}">
                    <a16:creationId xmlns:a16="http://schemas.microsoft.com/office/drawing/2014/main" id="{A55A4CAB-C59F-F94C-828F-65A1EA92E0E4}"/>
                  </a:ext>
                </a:extLst>
              </p:cNvPr>
              <p:cNvPicPr>
                <a:picLocks noChangeAspect="1"/>
              </p:cNvPicPr>
              <p:nvPr/>
            </p:nvPicPr>
            <p:blipFill>
              <a:blip r:embed="rId2"/>
              <a:stretch>
                <a:fillRect/>
              </a:stretch>
            </p:blipFill>
            <p:spPr>
              <a:xfrm>
                <a:off x="5718649" y="5207607"/>
                <a:ext cx="2866551" cy="1032359"/>
              </a:xfrm>
              <a:prstGeom prst="rect">
                <a:avLst/>
              </a:prstGeom>
            </p:spPr>
          </p:pic>
          <p:sp>
            <p:nvSpPr>
              <p:cNvPr id="22" name="Rectangle 21">
                <a:extLst>
                  <a:ext uri="{FF2B5EF4-FFF2-40B4-BE49-F238E27FC236}">
                    <a16:creationId xmlns:a16="http://schemas.microsoft.com/office/drawing/2014/main" id="{0A821EEA-EA78-EC4F-BF86-409AFF9FFCA8}"/>
                  </a:ext>
                </a:extLst>
              </p:cNvPr>
              <p:cNvSpPr/>
              <p:nvPr/>
            </p:nvSpPr>
            <p:spPr>
              <a:xfrm>
                <a:off x="7635226" y="5494866"/>
                <a:ext cx="848373" cy="300753"/>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3" name="Straight Arrow Connector 22">
                <a:extLst>
                  <a:ext uri="{FF2B5EF4-FFF2-40B4-BE49-F238E27FC236}">
                    <a16:creationId xmlns:a16="http://schemas.microsoft.com/office/drawing/2014/main" id="{95CF9095-5DB3-F349-97A9-E212B3218C06}"/>
                  </a:ext>
                </a:extLst>
              </p:cNvPr>
              <p:cNvCxnSpPr>
                <a:cxnSpLocks/>
              </p:cNvCxnSpPr>
              <p:nvPr/>
            </p:nvCxnSpPr>
            <p:spPr>
              <a:xfrm flipH="1">
                <a:off x="8104017" y="5061465"/>
                <a:ext cx="173313" cy="390231"/>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20" name="Content Placeholder 2">
              <a:extLst>
                <a:ext uri="{FF2B5EF4-FFF2-40B4-BE49-F238E27FC236}">
                  <a16:creationId xmlns:a16="http://schemas.microsoft.com/office/drawing/2014/main" id="{134324EA-1163-BF4B-A93B-8ED5542A7ADD}"/>
                </a:ext>
              </a:extLst>
            </p:cNvPr>
            <p:cNvSpPr txBox="1">
              <a:spLocks/>
            </p:cNvSpPr>
            <p:nvPr/>
          </p:nvSpPr>
          <p:spPr>
            <a:xfrm>
              <a:off x="9126877" y="5447568"/>
              <a:ext cx="1063577" cy="3500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800" b="0" i="0" kern="1200">
                  <a:solidFill>
                    <a:schemeClr val="tx1"/>
                  </a:solidFill>
                  <a:latin typeface="Gill Sans Light" panose="020B0302020104020203" pitchFamily="34" charset="-79"/>
                  <a:ea typeface="+mn-ea"/>
                  <a:cs typeface="Gill Sans Light" panose="020B0302020104020203" pitchFamily="34" charset="-79"/>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2400" b="0" i="0" kern="1200">
                  <a:solidFill>
                    <a:schemeClr val="tx1"/>
                  </a:solidFill>
                  <a:latin typeface="Gill Sans Light" panose="020B0302020104020203" pitchFamily="34" charset="-79"/>
                  <a:ea typeface="+mn-ea"/>
                  <a:cs typeface="Gill Sans Light" panose="020B0302020104020203" pitchFamily="34" charset="-79"/>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000" b="0" i="0" kern="1200">
                  <a:solidFill>
                    <a:schemeClr val="tx1"/>
                  </a:solidFill>
                  <a:latin typeface="Gill Sans Light" panose="020B0302020104020203" pitchFamily="34" charset="-79"/>
                  <a:ea typeface="+mn-ea"/>
                  <a:cs typeface="Gill Sans Light" panose="020B0302020104020203" pitchFamily="34" charset="-79"/>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800" b="0">
                  <a:latin typeface="Arial" panose="020B0604020202020204" pitchFamily="34" charset="0"/>
                  <a:cs typeface="Arial" panose="020B0604020202020204" pitchFamily="34" charset="0"/>
                </a:rPr>
                <a:t>Fig. 3</a:t>
              </a:r>
              <a:endParaRPr lang="en-US" sz="900" b="0">
                <a:latin typeface="Arial" panose="020B0604020202020204" pitchFamily="34" charset="0"/>
                <a:cs typeface="Arial" panose="020B0604020202020204" pitchFamily="34" charset="0"/>
              </a:endParaRPr>
            </a:p>
          </p:txBody>
        </p:sp>
      </p:grpSp>
      <p:grpSp>
        <p:nvGrpSpPr>
          <p:cNvPr id="24" name="Group 23">
            <a:extLst>
              <a:ext uri="{FF2B5EF4-FFF2-40B4-BE49-F238E27FC236}">
                <a16:creationId xmlns:a16="http://schemas.microsoft.com/office/drawing/2014/main" id="{C97BAA42-66AC-764B-B605-AF23D058BA24}"/>
              </a:ext>
            </a:extLst>
          </p:cNvPr>
          <p:cNvGrpSpPr/>
          <p:nvPr userDrawn="1"/>
        </p:nvGrpSpPr>
        <p:grpSpPr>
          <a:xfrm>
            <a:off x="7291756" y="2215068"/>
            <a:ext cx="1381233" cy="554006"/>
            <a:chOff x="7767846" y="6098278"/>
            <a:chExt cx="1381233" cy="554006"/>
          </a:xfrm>
        </p:grpSpPr>
        <p:pic>
          <p:nvPicPr>
            <p:cNvPr id="25" name="Picture 24">
              <a:extLst>
                <a:ext uri="{FF2B5EF4-FFF2-40B4-BE49-F238E27FC236}">
                  <a16:creationId xmlns:a16="http://schemas.microsoft.com/office/drawing/2014/main" id="{222139CE-9EC4-DF4A-B4B5-9D7437AC5094}"/>
                </a:ext>
              </a:extLst>
            </p:cNvPr>
            <p:cNvPicPr>
              <a:picLocks noChangeAspect="1"/>
            </p:cNvPicPr>
            <p:nvPr/>
          </p:nvPicPr>
          <p:blipFill>
            <a:blip r:embed="rId4"/>
            <a:srcRect/>
            <a:stretch/>
          </p:blipFill>
          <p:spPr>
            <a:xfrm>
              <a:off x="7854810" y="6299302"/>
              <a:ext cx="1294269" cy="352982"/>
            </a:xfrm>
            <a:prstGeom prst="rect">
              <a:avLst/>
            </a:prstGeom>
          </p:spPr>
        </p:pic>
        <p:sp>
          <p:nvSpPr>
            <p:cNvPr id="26" name="Content Placeholder 2">
              <a:extLst>
                <a:ext uri="{FF2B5EF4-FFF2-40B4-BE49-F238E27FC236}">
                  <a16:creationId xmlns:a16="http://schemas.microsoft.com/office/drawing/2014/main" id="{2C51CDB1-0577-D045-AFBA-6943CB3733C6}"/>
                </a:ext>
              </a:extLst>
            </p:cNvPr>
            <p:cNvSpPr txBox="1">
              <a:spLocks/>
            </p:cNvSpPr>
            <p:nvPr/>
          </p:nvSpPr>
          <p:spPr>
            <a:xfrm>
              <a:off x="7767846" y="6098278"/>
              <a:ext cx="689232" cy="3500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800" b="0" i="0" kern="1200">
                  <a:solidFill>
                    <a:schemeClr val="tx1"/>
                  </a:solidFill>
                  <a:latin typeface="Gill Sans Light" panose="020B0302020104020203" pitchFamily="34" charset="-79"/>
                  <a:ea typeface="+mn-ea"/>
                  <a:cs typeface="Gill Sans Light" panose="020B0302020104020203" pitchFamily="34" charset="-79"/>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2400" b="0" i="0" kern="1200">
                  <a:solidFill>
                    <a:schemeClr val="tx1"/>
                  </a:solidFill>
                  <a:latin typeface="Gill Sans Light" panose="020B0302020104020203" pitchFamily="34" charset="-79"/>
                  <a:ea typeface="+mn-ea"/>
                  <a:cs typeface="Gill Sans Light" panose="020B0302020104020203" pitchFamily="34" charset="-79"/>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000" b="0" i="0" kern="1200">
                  <a:solidFill>
                    <a:schemeClr val="tx1"/>
                  </a:solidFill>
                  <a:latin typeface="Gill Sans Light" panose="020B0302020104020203" pitchFamily="34" charset="-79"/>
                  <a:ea typeface="+mn-ea"/>
                  <a:cs typeface="Gill Sans Light" panose="020B0302020104020203" pitchFamily="34" charset="-79"/>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800" b="0">
                  <a:latin typeface="Arial" panose="020B0604020202020204" pitchFamily="34" charset="0"/>
                  <a:cs typeface="Arial" panose="020B0604020202020204" pitchFamily="34" charset="0"/>
                </a:rPr>
                <a:t>Fig. 5</a:t>
              </a:r>
              <a:endParaRPr lang="en-US" sz="900" b="0">
                <a:latin typeface="Arial" panose="020B0604020202020204" pitchFamily="34" charset="0"/>
                <a:cs typeface="Arial" panose="020B0604020202020204" pitchFamily="34" charset="0"/>
              </a:endParaRPr>
            </a:p>
          </p:txBody>
        </p:sp>
      </p:grpSp>
      <p:grpSp>
        <p:nvGrpSpPr>
          <p:cNvPr id="34" name="Group 33">
            <a:extLst>
              <a:ext uri="{FF2B5EF4-FFF2-40B4-BE49-F238E27FC236}">
                <a16:creationId xmlns:a16="http://schemas.microsoft.com/office/drawing/2014/main" id="{06D0E246-5FC9-2F49-95BE-F7824A75F6E4}"/>
              </a:ext>
            </a:extLst>
          </p:cNvPr>
          <p:cNvGrpSpPr/>
          <p:nvPr userDrawn="1"/>
        </p:nvGrpSpPr>
        <p:grpSpPr>
          <a:xfrm>
            <a:off x="7274117" y="3136419"/>
            <a:ext cx="2816390" cy="2212095"/>
            <a:chOff x="7453494" y="4210796"/>
            <a:chExt cx="2816390" cy="2212095"/>
          </a:xfrm>
        </p:grpSpPr>
        <p:pic>
          <p:nvPicPr>
            <p:cNvPr id="30" name="Picture 29" descr="A screenshot of a cell phone&#10;&#10;Description automatically generated">
              <a:extLst>
                <a:ext uri="{FF2B5EF4-FFF2-40B4-BE49-F238E27FC236}">
                  <a16:creationId xmlns:a16="http://schemas.microsoft.com/office/drawing/2014/main" id="{D7AE97E9-4676-6F41-97C0-6DA7715BDCA5}"/>
                </a:ext>
              </a:extLst>
            </p:cNvPr>
            <p:cNvPicPr>
              <a:picLocks noChangeAspect="1"/>
            </p:cNvPicPr>
            <p:nvPr userDrawn="1"/>
          </p:nvPicPr>
          <p:blipFill>
            <a:blip r:embed="rId5"/>
            <a:stretch>
              <a:fillRect/>
            </a:stretch>
          </p:blipFill>
          <p:spPr>
            <a:xfrm>
              <a:off x="7535100" y="4405332"/>
              <a:ext cx="2734784" cy="2017559"/>
            </a:xfrm>
            <a:prstGeom prst="rect">
              <a:avLst/>
            </a:prstGeom>
          </p:spPr>
        </p:pic>
        <p:sp>
          <p:nvSpPr>
            <p:cNvPr id="32" name="Content Placeholder 2">
              <a:extLst>
                <a:ext uri="{FF2B5EF4-FFF2-40B4-BE49-F238E27FC236}">
                  <a16:creationId xmlns:a16="http://schemas.microsoft.com/office/drawing/2014/main" id="{1ACB2D80-9791-C14F-BCB4-63468C59FB33}"/>
                </a:ext>
              </a:extLst>
            </p:cNvPr>
            <p:cNvSpPr txBox="1">
              <a:spLocks/>
            </p:cNvSpPr>
            <p:nvPr userDrawn="1"/>
          </p:nvSpPr>
          <p:spPr>
            <a:xfrm>
              <a:off x="7453494" y="4210796"/>
              <a:ext cx="689232" cy="3500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800" b="0" i="0" kern="1200">
                  <a:solidFill>
                    <a:schemeClr val="tx1"/>
                  </a:solidFill>
                  <a:latin typeface="Gill Sans Light" panose="020B0302020104020203" pitchFamily="34" charset="-79"/>
                  <a:ea typeface="+mn-ea"/>
                  <a:cs typeface="Gill Sans Light" panose="020B0302020104020203" pitchFamily="34" charset="-79"/>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2400" b="0" i="0" kern="1200">
                  <a:solidFill>
                    <a:schemeClr val="tx1"/>
                  </a:solidFill>
                  <a:latin typeface="Gill Sans Light" panose="020B0302020104020203" pitchFamily="34" charset="-79"/>
                  <a:ea typeface="+mn-ea"/>
                  <a:cs typeface="Gill Sans Light" panose="020B0302020104020203" pitchFamily="34" charset="-79"/>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000" b="0" i="0" kern="1200">
                  <a:solidFill>
                    <a:schemeClr val="tx1"/>
                  </a:solidFill>
                  <a:latin typeface="Gill Sans Light" panose="020B0302020104020203" pitchFamily="34" charset="-79"/>
                  <a:ea typeface="+mn-ea"/>
                  <a:cs typeface="Gill Sans Light" panose="020B0302020104020203" pitchFamily="34" charset="-79"/>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800" b="0">
                  <a:latin typeface="Arial" panose="020B0604020202020204" pitchFamily="34" charset="0"/>
                  <a:cs typeface="Arial" panose="020B0604020202020204" pitchFamily="34" charset="0"/>
                </a:rPr>
                <a:t>Fig. 6</a:t>
              </a:r>
              <a:endParaRPr lang="en-US" sz="900" b="0">
                <a:latin typeface="Arial" panose="020B0604020202020204" pitchFamily="34" charset="0"/>
                <a:cs typeface="Arial" panose="020B0604020202020204" pitchFamily="34" charset="0"/>
              </a:endParaRPr>
            </a:p>
          </p:txBody>
        </p:sp>
      </p:grpSp>
      <p:grpSp>
        <p:nvGrpSpPr>
          <p:cNvPr id="35" name="Group 34">
            <a:extLst>
              <a:ext uri="{FF2B5EF4-FFF2-40B4-BE49-F238E27FC236}">
                <a16:creationId xmlns:a16="http://schemas.microsoft.com/office/drawing/2014/main" id="{33AFD226-475A-B045-9D7A-4882FBC48BE7}"/>
              </a:ext>
            </a:extLst>
          </p:cNvPr>
          <p:cNvGrpSpPr/>
          <p:nvPr userDrawn="1"/>
        </p:nvGrpSpPr>
        <p:grpSpPr>
          <a:xfrm>
            <a:off x="10251865" y="3149009"/>
            <a:ext cx="1543895" cy="2207125"/>
            <a:chOff x="10427518" y="4223386"/>
            <a:chExt cx="1543895" cy="2207125"/>
          </a:xfrm>
        </p:grpSpPr>
        <p:pic>
          <p:nvPicPr>
            <p:cNvPr id="31" name="Picture 30" descr="A screenshot of a cell phone&#10;&#10;Description automatically generated">
              <a:extLst>
                <a:ext uri="{FF2B5EF4-FFF2-40B4-BE49-F238E27FC236}">
                  <a16:creationId xmlns:a16="http://schemas.microsoft.com/office/drawing/2014/main" id="{4739F0DE-D4BD-E848-92EF-F6742AC1895A}"/>
                </a:ext>
              </a:extLst>
            </p:cNvPr>
            <p:cNvPicPr>
              <a:picLocks noChangeAspect="1"/>
            </p:cNvPicPr>
            <p:nvPr userDrawn="1"/>
          </p:nvPicPr>
          <p:blipFill>
            <a:blip r:embed="rId6"/>
            <a:stretch>
              <a:fillRect/>
            </a:stretch>
          </p:blipFill>
          <p:spPr>
            <a:xfrm>
              <a:off x="10511338" y="4412952"/>
              <a:ext cx="1460075" cy="2017559"/>
            </a:xfrm>
            <a:prstGeom prst="rect">
              <a:avLst/>
            </a:prstGeom>
          </p:spPr>
        </p:pic>
        <p:sp>
          <p:nvSpPr>
            <p:cNvPr id="33" name="Content Placeholder 2">
              <a:extLst>
                <a:ext uri="{FF2B5EF4-FFF2-40B4-BE49-F238E27FC236}">
                  <a16:creationId xmlns:a16="http://schemas.microsoft.com/office/drawing/2014/main" id="{A8B7C12E-6B7E-8545-9176-50508BD67F0A}"/>
                </a:ext>
              </a:extLst>
            </p:cNvPr>
            <p:cNvSpPr txBox="1">
              <a:spLocks/>
            </p:cNvSpPr>
            <p:nvPr userDrawn="1"/>
          </p:nvSpPr>
          <p:spPr>
            <a:xfrm>
              <a:off x="10427518" y="4223386"/>
              <a:ext cx="689232" cy="3500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800" b="0" i="0" kern="1200">
                  <a:solidFill>
                    <a:schemeClr val="tx1"/>
                  </a:solidFill>
                  <a:latin typeface="Gill Sans Light" panose="020B0302020104020203" pitchFamily="34" charset="-79"/>
                  <a:ea typeface="+mn-ea"/>
                  <a:cs typeface="Gill Sans Light" panose="020B0302020104020203" pitchFamily="34" charset="-79"/>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2400" b="0" i="0" kern="1200">
                  <a:solidFill>
                    <a:schemeClr val="tx1"/>
                  </a:solidFill>
                  <a:latin typeface="Gill Sans Light" panose="020B0302020104020203" pitchFamily="34" charset="-79"/>
                  <a:ea typeface="+mn-ea"/>
                  <a:cs typeface="Gill Sans Light" panose="020B0302020104020203" pitchFamily="34" charset="-79"/>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000" b="0" i="0" kern="1200">
                  <a:solidFill>
                    <a:schemeClr val="tx1"/>
                  </a:solidFill>
                  <a:latin typeface="Gill Sans Light" panose="020B0302020104020203" pitchFamily="34" charset="-79"/>
                  <a:ea typeface="+mn-ea"/>
                  <a:cs typeface="Gill Sans Light" panose="020B0302020104020203" pitchFamily="34" charset="-79"/>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800" b="0">
                  <a:latin typeface="Arial" panose="020B0604020202020204" pitchFamily="34" charset="0"/>
                  <a:cs typeface="Arial" panose="020B0604020202020204" pitchFamily="34" charset="0"/>
                </a:rPr>
                <a:t>Fig. 7</a:t>
              </a:r>
              <a:endParaRPr lang="en-US" sz="900" b="0">
                <a:latin typeface="Arial" panose="020B0604020202020204" pitchFamily="34" charset="0"/>
                <a:cs typeface="Arial" panose="020B0604020202020204" pitchFamily="34" charset="0"/>
              </a:endParaRPr>
            </a:p>
          </p:txBody>
        </p:sp>
      </p:grpSp>
      <p:grpSp>
        <p:nvGrpSpPr>
          <p:cNvPr id="39" name="Group 38">
            <a:extLst>
              <a:ext uri="{FF2B5EF4-FFF2-40B4-BE49-F238E27FC236}">
                <a16:creationId xmlns:a16="http://schemas.microsoft.com/office/drawing/2014/main" id="{3605553A-5997-724D-AAEE-966057996908}"/>
              </a:ext>
            </a:extLst>
          </p:cNvPr>
          <p:cNvGrpSpPr/>
          <p:nvPr userDrawn="1"/>
        </p:nvGrpSpPr>
        <p:grpSpPr>
          <a:xfrm>
            <a:off x="6330475" y="5416179"/>
            <a:ext cx="2489503" cy="1160055"/>
            <a:chOff x="7266497" y="5469869"/>
            <a:chExt cx="2489503" cy="1160055"/>
          </a:xfrm>
        </p:grpSpPr>
        <p:pic>
          <p:nvPicPr>
            <p:cNvPr id="37" name="Picture 36" descr="A screenshot of a cell phone&#10;&#10;Description automatically generated">
              <a:extLst>
                <a:ext uri="{FF2B5EF4-FFF2-40B4-BE49-F238E27FC236}">
                  <a16:creationId xmlns:a16="http://schemas.microsoft.com/office/drawing/2014/main" id="{4BD1E879-A6A1-904F-820F-A8FEFDE3D6EF}"/>
                </a:ext>
              </a:extLst>
            </p:cNvPr>
            <p:cNvPicPr>
              <a:picLocks noChangeAspect="1"/>
            </p:cNvPicPr>
            <p:nvPr userDrawn="1"/>
          </p:nvPicPr>
          <p:blipFill>
            <a:blip r:embed="rId7"/>
            <a:stretch>
              <a:fillRect/>
            </a:stretch>
          </p:blipFill>
          <p:spPr>
            <a:xfrm>
              <a:off x="7341497" y="5668647"/>
              <a:ext cx="2414503" cy="961277"/>
            </a:xfrm>
            <a:prstGeom prst="rect">
              <a:avLst/>
            </a:prstGeom>
          </p:spPr>
        </p:pic>
        <p:sp>
          <p:nvSpPr>
            <p:cNvPr id="38" name="Content Placeholder 2">
              <a:extLst>
                <a:ext uri="{FF2B5EF4-FFF2-40B4-BE49-F238E27FC236}">
                  <a16:creationId xmlns:a16="http://schemas.microsoft.com/office/drawing/2014/main" id="{66560D80-154B-3141-9BE3-2B8D5E033DA9}"/>
                </a:ext>
              </a:extLst>
            </p:cNvPr>
            <p:cNvSpPr txBox="1">
              <a:spLocks/>
            </p:cNvSpPr>
            <p:nvPr userDrawn="1"/>
          </p:nvSpPr>
          <p:spPr>
            <a:xfrm>
              <a:off x="7266497" y="5469869"/>
              <a:ext cx="689232" cy="3500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800" b="0" i="0" kern="1200">
                  <a:solidFill>
                    <a:schemeClr val="tx1"/>
                  </a:solidFill>
                  <a:latin typeface="Gill Sans Light" panose="020B0302020104020203" pitchFamily="34" charset="-79"/>
                  <a:ea typeface="+mn-ea"/>
                  <a:cs typeface="Gill Sans Light" panose="020B0302020104020203" pitchFamily="34" charset="-79"/>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2400" b="0" i="0" kern="1200">
                  <a:solidFill>
                    <a:schemeClr val="tx1"/>
                  </a:solidFill>
                  <a:latin typeface="Gill Sans Light" panose="020B0302020104020203" pitchFamily="34" charset="-79"/>
                  <a:ea typeface="+mn-ea"/>
                  <a:cs typeface="Gill Sans Light" panose="020B0302020104020203" pitchFamily="34" charset="-79"/>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000" b="0" i="0" kern="1200">
                  <a:solidFill>
                    <a:schemeClr val="tx1"/>
                  </a:solidFill>
                  <a:latin typeface="Gill Sans Light" panose="020B0302020104020203" pitchFamily="34" charset="-79"/>
                  <a:ea typeface="+mn-ea"/>
                  <a:cs typeface="Gill Sans Light" panose="020B0302020104020203" pitchFamily="34" charset="-79"/>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800" b="0">
                  <a:latin typeface="Arial" panose="020B0604020202020204" pitchFamily="34" charset="0"/>
                  <a:cs typeface="Arial" panose="020B0604020202020204" pitchFamily="34" charset="0"/>
                </a:rPr>
                <a:t>Fig. 8</a:t>
              </a:r>
              <a:endParaRPr lang="en-US" sz="900" b="0">
                <a:latin typeface="Arial" panose="020B0604020202020204" pitchFamily="34" charset="0"/>
                <a:cs typeface="Arial" panose="020B0604020202020204" pitchFamily="34" charset="0"/>
              </a:endParaRPr>
            </a:p>
          </p:txBody>
        </p:sp>
      </p:grpSp>
      <p:grpSp>
        <p:nvGrpSpPr>
          <p:cNvPr id="46" name="Group 45">
            <a:extLst>
              <a:ext uri="{FF2B5EF4-FFF2-40B4-BE49-F238E27FC236}">
                <a16:creationId xmlns:a16="http://schemas.microsoft.com/office/drawing/2014/main" id="{9B27DD3D-2817-5E44-B859-46DCDDF00B34}"/>
              </a:ext>
            </a:extLst>
          </p:cNvPr>
          <p:cNvGrpSpPr/>
          <p:nvPr userDrawn="1"/>
        </p:nvGrpSpPr>
        <p:grpSpPr>
          <a:xfrm>
            <a:off x="9240360" y="5398914"/>
            <a:ext cx="2237135" cy="694246"/>
            <a:chOff x="8889752" y="5452254"/>
            <a:chExt cx="2237135" cy="694246"/>
          </a:xfrm>
        </p:grpSpPr>
        <p:pic>
          <p:nvPicPr>
            <p:cNvPr id="41" name="Picture 40" descr="A close up of a clock&#10;&#10;Description automatically generated">
              <a:extLst>
                <a:ext uri="{FF2B5EF4-FFF2-40B4-BE49-F238E27FC236}">
                  <a16:creationId xmlns:a16="http://schemas.microsoft.com/office/drawing/2014/main" id="{682D8798-1080-914C-8CE3-BB006685BAAE}"/>
                </a:ext>
              </a:extLst>
            </p:cNvPr>
            <p:cNvPicPr>
              <a:picLocks noChangeAspect="1"/>
            </p:cNvPicPr>
            <p:nvPr userDrawn="1"/>
          </p:nvPicPr>
          <p:blipFill>
            <a:blip r:embed="rId8"/>
            <a:stretch>
              <a:fillRect/>
            </a:stretch>
          </p:blipFill>
          <p:spPr>
            <a:xfrm>
              <a:off x="8889752" y="5498990"/>
              <a:ext cx="1603059" cy="647510"/>
            </a:xfrm>
            <a:prstGeom prst="rect">
              <a:avLst/>
            </a:prstGeom>
          </p:spPr>
        </p:pic>
        <p:sp>
          <p:nvSpPr>
            <p:cNvPr id="44" name="Content Placeholder 2">
              <a:extLst>
                <a:ext uri="{FF2B5EF4-FFF2-40B4-BE49-F238E27FC236}">
                  <a16:creationId xmlns:a16="http://schemas.microsoft.com/office/drawing/2014/main" id="{9F41E3AB-EE1B-0549-9469-5B96451EDCB6}"/>
                </a:ext>
              </a:extLst>
            </p:cNvPr>
            <p:cNvSpPr txBox="1">
              <a:spLocks/>
            </p:cNvSpPr>
            <p:nvPr userDrawn="1"/>
          </p:nvSpPr>
          <p:spPr>
            <a:xfrm>
              <a:off x="10437655" y="5452254"/>
              <a:ext cx="689232" cy="3500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800" b="0" i="0" kern="1200">
                  <a:solidFill>
                    <a:schemeClr val="tx1"/>
                  </a:solidFill>
                  <a:latin typeface="Gill Sans Light" panose="020B0302020104020203" pitchFamily="34" charset="-79"/>
                  <a:ea typeface="+mn-ea"/>
                  <a:cs typeface="Gill Sans Light" panose="020B0302020104020203" pitchFamily="34" charset="-79"/>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2400" b="0" i="0" kern="1200">
                  <a:solidFill>
                    <a:schemeClr val="tx1"/>
                  </a:solidFill>
                  <a:latin typeface="Gill Sans Light" panose="020B0302020104020203" pitchFamily="34" charset="-79"/>
                  <a:ea typeface="+mn-ea"/>
                  <a:cs typeface="Gill Sans Light" panose="020B0302020104020203" pitchFamily="34" charset="-79"/>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000" b="0" i="0" kern="1200">
                  <a:solidFill>
                    <a:schemeClr val="tx1"/>
                  </a:solidFill>
                  <a:latin typeface="Gill Sans Light" panose="020B0302020104020203" pitchFamily="34" charset="-79"/>
                  <a:ea typeface="+mn-ea"/>
                  <a:cs typeface="Gill Sans Light" panose="020B0302020104020203" pitchFamily="34" charset="-79"/>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800" b="0">
                  <a:latin typeface="Arial" panose="020B0604020202020204" pitchFamily="34" charset="0"/>
                  <a:cs typeface="Arial" panose="020B0604020202020204" pitchFamily="34" charset="0"/>
                </a:rPr>
                <a:t>Fig. 9</a:t>
              </a:r>
              <a:endParaRPr lang="en-US" sz="900" b="0">
                <a:latin typeface="Arial" panose="020B0604020202020204" pitchFamily="34" charset="0"/>
                <a:cs typeface="Arial" panose="020B0604020202020204" pitchFamily="34" charset="0"/>
              </a:endParaRPr>
            </a:p>
          </p:txBody>
        </p:sp>
      </p:grpSp>
      <p:grpSp>
        <p:nvGrpSpPr>
          <p:cNvPr id="47" name="Group 46">
            <a:extLst>
              <a:ext uri="{FF2B5EF4-FFF2-40B4-BE49-F238E27FC236}">
                <a16:creationId xmlns:a16="http://schemas.microsoft.com/office/drawing/2014/main" id="{FD28C24F-6E00-4C44-A7B0-BFEC0127FD5A}"/>
              </a:ext>
            </a:extLst>
          </p:cNvPr>
          <p:cNvGrpSpPr/>
          <p:nvPr userDrawn="1"/>
        </p:nvGrpSpPr>
        <p:grpSpPr>
          <a:xfrm>
            <a:off x="8889752" y="5997099"/>
            <a:ext cx="3174395" cy="766159"/>
            <a:chOff x="8889752" y="6019959"/>
            <a:chExt cx="3174395" cy="766159"/>
          </a:xfrm>
        </p:grpSpPr>
        <p:pic>
          <p:nvPicPr>
            <p:cNvPr id="43" name="Picture 42" descr="A screenshot of a cell phone&#10;&#10;Description automatically generated">
              <a:extLst>
                <a:ext uri="{FF2B5EF4-FFF2-40B4-BE49-F238E27FC236}">
                  <a16:creationId xmlns:a16="http://schemas.microsoft.com/office/drawing/2014/main" id="{6454215F-2388-E346-AC37-0AD8B3E5A8D0}"/>
                </a:ext>
              </a:extLst>
            </p:cNvPr>
            <p:cNvPicPr>
              <a:picLocks noChangeAspect="1"/>
            </p:cNvPicPr>
            <p:nvPr userDrawn="1"/>
          </p:nvPicPr>
          <p:blipFill>
            <a:blip r:embed="rId9"/>
            <a:stretch>
              <a:fillRect/>
            </a:stretch>
          </p:blipFill>
          <p:spPr>
            <a:xfrm>
              <a:off x="8889752" y="6212941"/>
              <a:ext cx="2906008" cy="573177"/>
            </a:xfrm>
            <a:prstGeom prst="rect">
              <a:avLst/>
            </a:prstGeom>
          </p:spPr>
        </p:pic>
        <p:sp>
          <p:nvSpPr>
            <p:cNvPr id="45" name="Content Placeholder 2">
              <a:extLst>
                <a:ext uri="{FF2B5EF4-FFF2-40B4-BE49-F238E27FC236}">
                  <a16:creationId xmlns:a16="http://schemas.microsoft.com/office/drawing/2014/main" id="{B111986B-8122-4D4C-B192-155F45DB5A02}"/>
                </a:ext>
              </a:extLst>
            </p:cNvPr>
            <p:cNvSpPr txBox="1">
              <a:spLocks/>
            </p:cNvSpPr>
            <p:nvPr userDrawn="1"/>
          </p:nvSpPr>
          <p:spPr>
            <a:xfrm>
              <a:off x="11374915" y="6019959"/>
              <a:ext cx="689232" cy="3500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800" b="0" i="0" kern="1200">
                  <a:solidFill>
                    <a:schemeClr val="tx1"/>
                  </a:solidFill>
                  <a:latin typeface="Gill Sans Light" panose="020B0302020104020203" pitchFamily="34" charset="-79"/>
                  <a:ea typeface="+mn-ea"/>
                  <a:cs typeface="Gill Sans Light" panose="020B0302020104020203" pitchFamily="34" charset="-79"/>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2400" b="0" i="0" kern="1200">
                  <a:solidFill>
                    <a:schemeClr val="tx1"/>
                  </a:solidFill>
                  <a:latin typeface="Gill Sans Light" panose="020B0302020104020203" pitchFamily="34" charset="-79"/>
                  <a:ea typeface="+mn-ea"/>
                  <a:cs typeface="Gill Sans Light" panose="020B0302020104020203" pitchFamily="34" charset="-79"/>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000" b="0" i="0" kern="1200">
                  <a:solidFill>
                    <a:schemeClr val="tx1"/>
                  </a:solidFill>
                  <a:latin typeface="Gill Sans Light" panose="020B0302020104020203" pitchFamily="34" charset="-79"/>
                  <a:ea typeface="+mn-ea"/>
                  <a:cs typeface="Gill Sans Light" panose="020B0302020104020203" pitchFamily="34" charset="-79"/>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800" b="0">
                  <a:latin typeface="Arial" panose="020B0604020202020204" pitchFamily="34" charset="0"/>
                  <a:cs typeface="Arial" panose="020B0604020202020204" pitchFamily="34" charset="0"/>
                </a:rPr>
                <a:t>Fig. 10</a:t>
              </a:r>
              <a:endParaRPr lang="en-US" sz="900" b="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35364392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1_Meet the Team">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57472FB-38D7-1F40-A644-5E702898AD98}"/>
              </a:ext>
            </a:extLst>
          </p:cNvPr>
          <p:cNvSpPr>
            <a:spLocks noGrp="1"/>
          </p:cNvSpPr>
          <p:nvPr>
            <p:ph type="sldNum" sz="quarter" idx="12"/>
          </p:nvPr>
        </p:nvSpPr>
        <p:spPr/>
        <p:txBody>
          <a:bodyPr/>
          <a:lstStyle>
            <a:lvl1pPr>
              <a:defRPr>
                <a:solidFill>
                  <a:schemeClr val="accent4"/>
                </a:solidFill>
              </a:defRPr>
            </a:lvl1pPr>
          </a:lstStyle>
          <a:p>
            <a:fld id="{B6241DC6-097B-284E-8993-BBC1FC48FE7C}" type="slidenum">
              <a:rPr lang="en-US" smtClean="0"/>
              <a:pPr/>
              <a:t>‹#›</a:t>
            </a:fld>
            <a:endParaRPr lang="en-US"/>
          </a:p>
        </p:txBody>
      </p:sp>
      <p:sp>
        <p:nvSpPr>
          <p:cNvPr id="6" name="Picture Placeholder 10">
            <a:extLst>
              <a:ext uri="{FF2B5EF4-FFF2-40B4-BE49-F238E27FC236}">
                <a16:creationId xmlns:a16="http://schemas.microsoft.com/office/drawing/2014/main" id="{BF51EFD7-BDB0-C44A-95E3-E5970520F04C}"/>
              </a:ext>
            </a:extLst>
          </p:cNvPr>
          <p:cNvSpPr>
            <a:spLocks noGrp="1"/>
          </p:cNvSpPr>
          <p:nvPr>
            <p:ph type="pic" sz="quarter" idx="13"/>
          </p:nvPr>
        </p:nvSpPr>
        <p:spPr>
          <a:xfrm>
            <a:off x="301752" y="344712"/>
            <a:ext cx="2103120" cy="2363852"/>
          </a:xfrm>
        </p:spPr>
        <p:txBody>
          <a:bodyPr anchor="ctr">
            <a:normAutofit/>
          </a:bodyPr>
          <a:lstStyle>
            <a:lvl1pPr marL="0" indent="0" algn="ctr">
              <a:buNone/>
              <a:defRPr sz="1600"/>
            </a:lvl1pPr>
          </a:lstStyle>
          <a:p>
            <a:endParaRPr lang="en-US"/>
          </a:p>
        </p:txBody>
      </p:sp>
      <p:sp>
        <p:nvSpPr>
          <p:cNvPr id="7" name="Picture Placeholder 10">
            <a:extLst>
              <a:ext uri="{FF2B5EF4-FFF2-40B4-BE49-F238E27FC236}">
                <a16:creationId xmlns:a16="http://schemas.microsoft.com/office/drawing/2014/main" id="{82EF1F6B-62CD-8D4C-A27B-CD3C36F62C72}"/>
              </a:ext>
            </a:extLst>
          </p:cNvPr>
          <p:cNvSpPr>
            <a:spLocks noGrp="1"/>
          </p:cNvSpPr>
          <p:nvPr>
            <p:ph type="pic" sz="quarter" idx="14"/>
          </p:nvPr>
        </p:nvSpPr>
        <p:spPr>
          <a:xfrm>
            <a:off x="2581726" y="344712"/>
            <a:ext cx="3375729" cy="2157327"/>
          </a:xfrm>
        </p:spPr>
        <p:txBody>
          <a:bodyPr anchor="ctr">
            <a:normAutofit/>
          </a:bodyPr>
          <a:lstStyle>
            <a:lvl1pPr marL="0" indent="0" algn="ctr">
              <a:buNone/>
              <a:defRPr sz="1600"/>
            </a:lvl1pPr>
          </a:lstStyle>
          <a:p>
            <a:endParaRPr lang="en-US"/>
          </a:p>
        </p:txBody>
      </p:sp>
      <p:sp>
        <p:nvSpPr>
          <p:cNvPr id="8" name="Picture Placeholder 10">
            <a:extLst>
              <a:ext uri="{FF2B5EF4-FFF2-40B4-BE49-F238E27FC236}">
                <a16:creationId xmlns:a16="http://schemas.microsoft.com/office/drawing/2014/main" id="{EA69B9B7-5C92-994C-A7CF-4BCD51475599}"/>
              </a:ext>
            </a:extLst>
          </p:cNvPr>
          <p:cNvSpPr>
            <a:spLocks noGrp="1"/>
          </p:cNvSpPr>
          <p:nvPr>
            <p:ph type="pic" sz="quarter" idx="15"/>
          </p:nvPr>
        </p:nvSpPr>
        <p:spPr>
          <a:xfrm>
            <a:off x="6103462" y="337785"/>
            <a:ext cx="1887035" cy="2557441"/>
          </a:xfrm>
        </p:spPr>
        <p:txBody>
          <a:bodyPr anchor="ctr">
            <a:normAutofit/>
          </a:bodyPr>
          <a:lstStyle>
            <a:lvl1pPr marL="0" indent="0" algn="ctr">
              <a:buNone/>
              <a:defRPr sz="1600"/>
            </a:lvl1pPr>
          </a:lstStyle>
          <a:p>
            <a:endParaRPr lang="en-US"/>
          </a:p>
        </p:txBody>
      </p:sp>
      <p:sp>
        <p:nvSpPr>
          <p:cNvPr id="9" name="Picture Placeholder 10">
            <a:extLst>
              <a:ext uri="{FF2B5EF4-FFF2-40B4-BE49-F238E27FC236}">
                <a16:creationId xmlns:a16="http://schemas.microsoft.com/office/drawing/2014/main" id="{3E317E52-27C2-DD41-97A9-28C84C3FD068}"/>
              </a:ext>
            </a:extLst>
          </p:cNvPr>
          <p:cNvSpPr>
            <a:spLocks noGrp="1"/>
          </p:cNvSpPr>
          <p:nvPr>
            <p:ph type="pic" sz="quarter" idx="16"/>
          </p:nvPr>
        </p:nvSpPr>
        <p:spPr>
          <a:xfrm>
            <a:off x="2581726" y="3684213"/>
            <a:ext cx="3375729" cy="2113814"/>
          </a:xfrm>
        </p:spPr>
        <p:txBody>
          <a:bodyPr anchor="ctr">
            <a:normAutofit/>
          </a:bodyPr>
          <a:lstStyle>
            <a:lvl1pPr marL="0" indent="0" algn="ctr">
              <a:buNone/>
              <a:defRPr sz="1600"/>
            </a:lvl1pPr>
          </a:lstStyle>
          <a:p>
            <a:endParaRPr lang="en-US"/>
          </a:p>
        </p:txBody>
      </p:sp>
      <p:sp>
        <p:nvSpPr>
          <p:cNvPr id="10" name="Picture Placeholder 10">
            <a:extLst>
              <a:ext uri="{FF2B5EF4-FFF2-40B4-BE49-F238E27FC236}">
                <a16:creationId xmlns:a16="http://schemas.microsoft.com/office/drawing/2014/main" id="{1E5C7F9B-E6E1-0040-AD91-35CDEDF952BE}"/>
              </a:ext>
            </a:extLst>
          </p:cNvPr>
          <p:cNvSpPr>
            <a:spLocks noGrp="1"/>
          </p:cNvSpPr>
          <p:nvPr>
            <p:ph type="pic" sz="quarter" idx="17"/>
          </p:nvPr>
        </p:nvSpPr>
        <p:spPr>
          <a:xfrm>
            <a:off x="8136504" y="337785"/>
            <a:ext cx="3753744" cy="2557441"/>
          </a:xfrm>
        </p:spPr>
        <p:txBody>
          <a:bodyPr anchor="ctr">
            <a:normAutofit/>
          </a:bodyPr>
          <a:lstStyle>
            <a:lvl1pPr marL="0" indent="0" algn="ctr">
              <a:buNone/>
              <a:defRPr sz="1600"/>
            </a:lvl1pPr>
          </a:lstStyle>
          <a:p>
            <a:endParaRPr lang="en-US"/>
          </a:p>
        </p:txBody>
      </p:sp>
      <p:sp>
        <p:nvSpPr>
          <p:cNvPr id="11" name="Text Placeholder 16">
            <a:extLst>
              <a:ext uri="{FF2B5EF4-FFF2-40B4-BE49-F238E27FC236}">
                <a16:creationId xmlns:a16="http://schemas.microsoft.com/office/drawing/2014/main" id="{DCEC53FA-DB78-D946-AF2A-E7CB134A802A}"/>
              </a:ext>
            </a:extLst>
          </p:cNvPr>
          <p:cNvSpPr>
            <a:spLocks noGrp="1"/>
          </p:cNvSpPr>
          <p:nvPr>
            <p:ph type="body" sz="quarter" idx="18" hasCustomPrompt="1"/>
          </p:nvPr>
        </p:nvSpPr>
        <p:spPr>
          <a:xfrm>
            <a:off x="2583737" y="2508253"/>
            <a:ext cx="3373717" cy="430963"/>
          </a:xfrm>
        </p:spPr>
        <p:txBody>
          <a:bodyPr anchor="b">
            <a:normAutofit/>
          </a:bodyPr>
          <a:lstStyle>
            <a:lvl1pPr marL="0" marR="0" indent="0" algn="ctr" defTabSz="914400" rtl="0" eaLnBrk="1" fontAlgn="auto" latinLnBrk="0" hangingPunct="1">
              <a:lnSpc>
                <a:spcPts val="1800"/>
              </a:lnSpc>
              <a:spcBef>
                <a:spcPts val="400"/>
              </a:spcBef>
              <a:spcAft>
                <a:spcPts val="0"/>
              </a:spcAft>
              <a:buClrTx/>
              <a:buSzTx/>
              <a:buFont typeface="Arial" panose="020B0604020202020204" pitchFamily="34" charset="0"/>
              <a:buNone/>
              <a:tabLst/>
              <a:defRPr sz="1600" b="1"/>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Name</a:t>
            </a:r>
          </a:p>
        </p:txBody>
      </p:sp>
      <p:sp>
        <p:nvSpPr>
          <p:cNvPr id="12" name="Text Placeholder 16">
            <a:extLst>
              <a:ext uri="{FF2B5EF4-FFF2-40B4-BE49-F238E27FC236}">
                <a16:creationId xmlns:a16="http://schemas.microsoft.com/office/drawing/2014/main" id="{E8F7DC48-BA20-294F-9C15-7B9852EBA439}"/>
              </a:ext>
            </a:extLst>
          </p:cNvPr>
          <p:cNvSpPr>
            <a:spLocks noGrp="1"/>
          </p:cNvSpPr>
          <p:nvPr>
            <p:ph type="body" sz="quarter" idx="19" hasCustomPrompt="1"/>
          </p:nvPr>
        </p:nvSpPr>
        <p:spPr>
          <a:xfrm>
            <a:off x="301752" y="2715312"/>
            <a:ext cx="2103120" cy="430963"/>
          </a:xfrm>
        </p:spPr>
        <p:txBody>
          <a:bodyPr anchor="b">
            <a:noAutofit/>
          </a:bodyPr>
          <a:lstStyle>
            <a:lvl1pPr marL="0" indent="0" algn="ctr">
              <a:lnSpc>
                <a:spcPts val="1800"/>
              </a:lnSpc>
              <a:spcBef>
                <a:spcPts val="400"/>
              </a:spcBef>
              <a:buNone/>
              <a:defRPr sz="1600" b="1"/>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Name</a:t>
            </a:r>
          </a:p>
        </p:txBody>
      </p:sp>
      <p:sp>
        <p:nvSpPr>
          <p:cNvPr id="13" name="Text Placeholder 16">
            <a:extLst>
              <a:ext uri="{FF2B5EF4-FFF2-40B4-BE49-F238E27FC236}">
                <a16:creationId xmlns:a16="http://schemas.microsoft.com/office/drawing/2014/main" id="{78C195B5-CBA1-EE44-ADE7-78B6DF005261}"/>
              </a:ext>
            </a:extLst>
          </p:cNvPr>
          <p:cNvSpPr>
            <a:spLocks noGrp="1"/>
          </p:cNvSpPr>
          <p:nvPr>
            <p:ph type="body" sz="quarter" idx="20" hasCustomPrompt="1"/>
          </p:nvPr>
        </p:nvSpPr>
        <p:spPr>
          <a:xfrm>
            <a:off x="2587176" y="5841164"/>
            <a:ext cx="3370277" cy="430963"/>
          </a:xfrm>
        </p:spPr>
        <p:txBody>
          <a:bodyPr anchor="b">
            <a:normAutofit/>
          </a:bodyPr>
          <a:lstStyle>
            <a:lvl1pPr marL="0" indent="0" algn="ctr">
              <a:lnSpc>
                <a:spcPts val="1800"/>
              </a:lnSpc>
              <a:spcBef>
                <a:spcPts val="400"/>
              </a:spcBef>
              <a:buNone/>
              <a:defRPr sz="1600" b="1"/>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Name</a:t>
            </a:r>
          </a:p>
        </p:txBody>
      </p:sp>
      <p:sp>
        <p:nvSpPr>
          <p:cNvPr id="14" name="Text Placeholder 16">
            <a:extLst>
              <a:ext uri="{FF2B5EF4-FFF2-40B4-BE49-F238E27FC236}">
                <a16:creationId xmlns:a16="http://schemas.microsoft.com/office/drawing/2014/main" id="{7F37A4B3-3DCD-CA42-A374-B5A3DD6B42F2}"/>
              </a:ext>
            </a:extLst>
          </p:cNvPr>
          <p:cNvSpPr>
            <a:spLocks noGrp="1"/>
          </p:cNvSpPr>
          <p:nvPr>
            <p:ph type="body" sz="quarter" idx="21" hasCustomPrompt="1"/>
          </p:nvPr>
        </p:nvSpPr>
        <p:spPr>
          <a:xfrm>
            <a:off x="6103462" y="2899718"/>
            <a:ext cx="1887035" cy="533801"/>
          </a:xfrm>
        </p:spPr>
        <p:txBody>
          <a:bodyPr anchor="b">
            <a:normAutofit/>
          </a:bodyPr>
          <a:lstStyle>
            <a:lvl1pPr marL="0" indent="0" algn="ctr">
              <a:lnSpc>
                <a:spcPts val="1800"/>
              </a:lnSpc>
              <a:spcBef>
                <a:spcPts val="400"/>
              </a:spcBef>
              <a:buNone/>
              <a:defRPr sz="1600" b="1"/>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Name</a:t>
            </a:r>
          </a:p>
        </p:txBody>
      </p:sp>
      <p:sp>
        <p:nvSpPr>
          <p:cNvPr id="15" name="Text Placeholder 16">
            <a:extLst>
              <a:ext uri="{FF2B5EF4-FFF2-40B4-BE49-F238E27FC236}">
                <a16:creationId xmlns:a16="http://schemas.microsoft.com/office/drawing/2014/main" id="{B5517C14-2D9D-7442-A02E-D29FBC966942}"/>
              </a:ext>
            </a:extLst>
          </p:cNvPr>
          <p:cNvSpPr>
            <a:spLocks noGrp="1"/>
          </p:cNvSpPr>
          <p:nvPr>
            <p:ph type="body" sz="quarter" idx="22" hasCustomPrompt="1"/>
          </p:nvPr>
        </p:nvSpPr>
        <p:spPr>
          <a:xfrm>
            <a:off x="8136501" y="2901465"/>
            <a:ext cx="3753743" cy="430963"/>
          </a:xfrm>
        </p:spPr>
        <p:txBody>
          <a:bodyPr anchor="b">
            <a:normAutofit/>
          </a:bodyPr>
          <a:lstStyle>
            <a:lvl1pPr marL="0" indent="0" algn="ctr">
              <a:lnSpc>
                <a:spcPts val="1800"/>
              </a:lnSpc>
              <a:spcBef>
                <a:spcPts val="400"/>
              </a:spcBef>
              <a:buNone/>
              <a:defRPr sz="1600" b="1"/>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Name</a:t>
            </a:r>
          </a:p>
        </p:txBody>
      </p:sp>
      <p:sp>
        <p:nvSpPr>
          <p:cNvPr id="16" name="Text Placeholder 16">
            <a:extLst>
              <a:ext uri="{FF2B5EF4-FFF2-40B4-BE49-F238E27FC236}">
                <a16:creationId xmlns:a16="http://schemas.microsoft.com/office/drawing/2014/main" id="{39A490CF-1AA9-284A-BF24-B5C24A41576E}"/>
              </a:ext>
            </a:extLst>
          </p:cNvPr>
          <p:cNvSpPr>
            <a:spLocks noGrp="1"/>
          </p:cNvSpPr>
          <p:nvPr>
            <p:ph type="body" sz="quarter" idx="23" hasCustomPrompt="1"/>
          </p:nvPr>
        </p:nvSpPr>
        <p:spPr>
          <a:xfrm>
            <a:off x="2583738" y="2895226"/>
            <a:ext cx="3373716" cy="629863"/>
          </a:xfrm>
        </p:spPr>
        <p:txBody>
          <a:bodyPr anchor="t">
            <a:normAutofit/>
          </a:bodyPr>
          <a:lstStyle>
            <a:lvl1pPr marL="0" marR="0" indent="0" algn="ctr" defTabSz="914400" rtl="0" eaLnBrk="1" fontAlgn="auto" latinLnBrk="0" hangingPunct="1">
              <a:lnSpc>
                <a:spcPts val="1800"/>
              </a:lnSpc>
              <a:spcBef>
                <a:spcPts val="400"/>
              </a:spcBef>
              <a:spcAft>
                <a:spcPts val="0"/>
              </a:spcAft>
              <a:buClrTx/>
              <a:buSzTx/>
              <a:buFont typeface="Arial" panose="020B0604020202020204" pitchFamily="34" charset="0"/>
              <a:buNone/>
              <a:tabLst/>
              <a:defRPr sz="1400" b="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Title</a:t>
            </a:r>
          </a:p>
        </p:txBody>
      </p:sp>
      <p:sp>
        <p:nvSpPr>
          <p:cNvPr id="17" name="Text Placeholder 16">
            <a:extLst>
              <a:ext uri="{FF2B5EF4-FFF2-40B4-BE49-F238E27FC236}">
                <a16:creationId xmlns:a16="http://schemas.microsoft.com/office/drawing/2014/main" id="{46EBD537-CBE7-DD44-9BAC-BEFB28925F2D}"/>
              </a:ext>
            </a:extLst>
          </p:cNvPr>
          <p:cNvSpPr>
            <a:spLocks noGrp="1"/>
          </p:cNvSpPr>
          <p:nvPr>
            <p:ph type="body" sz="quarter" idx="24" hasCustomPrompt="1"/>
          </p:nvPr>
        </p:nvSpPr>
        <p:spPr>
          <a:xfrm>
            <a:off x="301752" y="3102285"/>
            <a:ext cx="2103120" cy="430963"/>
          </a:xfrm>
        </p:spPr>
        <p:txBody>
          <a:bodyPr anchor="t">
            <a:noAutofit/>
          </a:bodyPr>
          <a:lstStyle>
            <a:lvl1pPr marL="0" indent="0" algn="ctr">
              <a:lnSpc>
                <a:spcPts val="1800"/>
              </a:lnSpc>
              <a:spcBef>
                <a:spcPts val="400"/>
              </a:spcBef>
              <a:buNone/>
              <a:defRPr sz="1400" b="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Title</a:t>
            </a:r>
          </a:p>
        </p:txBody>
      </p:sp>
      <p:sp>
        <p:nvSpPr>
          <p:cNvPr id="18" name="Text Placeholder 16">
            <a:extLst>
              <a:ext uri="{FF2B5EF4-FFF2-40B4-BE49-F238E27FC236}">
                <a16:creationId xmlns:a16="http://schemas.microsoft.com/office/drawing/2014/main" id="{D9FB230F-87DB-9B4C-ACED-63E2CAFF99AD}"/>
              </a:ext>
            </a:extLst>
          </p:cNvPr>
          <p:cNvSpPr>
            <a:spLocks noGrp="1"/>
          </p:cNvSpPr>
          <p:nvPr>
            <p:ph type="body" sz="quarter" idx="25" hasCustomPrompt="1"/>
          </p:nvPr>
        </p:nvSpPr>
        <p:spPr>
          <a:xfrm>
            <a:off x="2587177" y="6228137"/>
            <a:ext cx="3370276" cy="429131"/>
          </a:xfrm>
        </p:spPr>
        <p:txBody>
          <a:bodyPr anchor="t">
            <a:normAutofit/>
          </a:bodyPr>
          <a:lstStyle>
            <a:lvl1pPr marL="0" indent="0" algn="ctr">
              <a:lnSpc>
                <a:spcPts val="1800"/>
              </a:lnSpc>
              <a:spcBef>
                <a:spcPts val="400"/>
              </a:spcBef>
              <a:buNone/>
              <a:defRPr sz="1400" b="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Title</a:t>
            </a:r>
          </a:p>
        </p:txBody>
      </p:sp>
      <p:sp>
        <p:nvSpPr>
          <p:cNvPr id="19" name="Text Placeholder 16">
            <a:extLst>
              <a:ext uri="{FF2B5EF4-FFF2-40B4-BE49-F238E27FC236}">
                <a16:creationId xmlns:a16="http://schemas.microsoft.com/office/drawing/2014/main" id="{99AEF987-385E-0341-8749-89A0DA9D9383}"/>
              </a:ext>
            </a:extLst>
          </p:cNvPr>
          <p:cNvSpPr>
            <a:spLocks noGrp="1"/>
          </p:cNvSpPr>
          <p:nvPr>
            <p:ph type="body" sz="quarter" idx="26" hasCustomPrompt="1"/>
          </p:nvPr>
        </p:nvSpPr>
        <p:spPr>
          <a:xfrm>
            <a:off x="6103461" y="3433519"/>
            <a:ext cx="1887035" cy="473225"/>
          </a:xfrm>
        </p:spPr>
        <p:txBody>
          <a:bodyPr anchor="t">
            <a:normAutofit/>
          </a:bodyPr>
          <a:lstStyle>
            <a:lvl1pPr marL="0" indent="0" algn="ctr">
              <a:lnSpc>
                <a:spcPts val="1800"/>
              </a:lnSpc>
              <a:spcBef>
                <a:spcPts val="400"/>
              </a:spcBef>
              <a:buNone/>
              <a:defRPr sz="1400" b="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Title</a:t>
            </a:r>
          </a:p>
        </p:txBody>
      </p:sp>
      <p:sp>
        <p:nvSpPr>
          <p:cNvPr id="20" name="Text Placeholder 16">
            <a:extLst>
              <a:ext uri="{FF2B5EF4-FFF2-40B4-BE49-F238E27FC236}">
                <a16:creationId xmlns:a16="http://schemas.microsoft.com/office/drawing/2014/main" id="{C2E69E5D-4CFF-7B4D-8B54-CD9922ABA682}"/>
              </a:ext>
            </a:extLst>
          </p:cNvPr>
          <p:cNvSpPr>
            <a:spLocks noGrp="1"/>
          </p:cNvSpPr>
          <p:nvPr>
            <p:ph type="body" sz="quarter" idx="27" hasCustomPrompt="1"/>
          </p:nvPr>
        </p:nvSpPr>
        <p:spPr>
          <a:xfrm>
            <a:off x="8136501" y="3288438"/>
            <a:ext cx="3753743" cy="629863"/>
          </a:xfrm>
        </p:spPr>
        <p:txBody>
          <a:bodyPr anchor="t">
            <a:normAutofit/>
          </a:bodyPr>
          <a:lstStyle>
            <a:lvl1pPr marL="0" indent="0" algn="ctr">
              <a:lnSpc>
                <a:spcPts val="1800"/>
              </a:lnSpc>
              <a:spcBef>
                <a:spcPts val="400"/>
              </a:spcBef>
              <a:buNone/>
              <a:defRPr sz="1400" b="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Title</a:t>
            </a:r>
          </a:p>
        </p:txBody>
      </p:sp>
      <p:sp>
        <p:nvSpPr>
          <p:cNvPr id="3" name="Picture Placeholder 10">
            <a:extLst>
              <a:ext uri="{FF2B5EF4-FFF2-40B4-BE49-F238E27FC236}">
                <a16:creationId xmlns:a16="http://schemas.microsoft.com/office/drawing/2014/main" id="{60EF25D4-229B-F6BC-2215-133E7A8FF6EC}"/>
              </a:ext>
            </a:extLst>
          </p:cNvPr>
          <p:cNvSpPr>
            <a:spLocks noGrp="1"/>
          </p:cNvSpPr>
          <p:nvPr>
            <p:ph type="pic" sz="quarter" idx="28"/>
          </p:nvPr>
        </p:nvSpPr>
        <p:spPr>
          <a:xfrm>
            <a:off x="6110923" y="4067538"/>
            <a:ext cx="2901459" cy="1878942"/>
          </a:xfrm>
        </p:spPr>
        <p:txBody>
          <a:bodyPr anchor="ctr">
            <a:normAutofit/>
          </a:bodyPr>
          <a:lstStyle>
            <a:lvl1pPr marL="0" indent="0" algn="ctr">
              <a:buNone/>
              <a:defRPr sz="1600"/>
            </a:lvl1pPr>
          </a:lstStyle>
          <a:p>
            <a:endParaRPr lang="en-US"/>
          </a:p>
        </p:txBody>
      </p:sp>
      <p:sp>
        <p:nvSpPr>
          <p:cNvPr id="21" name="Text Placeholder 16">
            <a:extLst>
              <a:ext uri="{FF2B5EF4-FFF2-40B4-BE49-F238E27FC236}">
                <a16:creationId xmlns:a16="http://schemas.microsoft.com/office/drawing/2014/main" id="{99E764AB-5B65-6F0D-7189-F07D846830CB}"/>
              </a:ext>
            </a:extLst>
          </p:cNvPr>
          <p:cNvSpPr>
            <a:spLocks noGrp="1"/>
          </p:cNvSpPr>
          <p:nvPr>
            <p:ph type="body" sz="quarter" idx="29" hasCustomPrompt="1"/>
          </p:nvPr>
        </p:nvSpPr>
        <p:spPr>
          <a:xfrm>
            <a:off x="6114500" y="5941566"/>
            <a:ext cx="2897882" cy="429130"/>
          </a:xfrm>
        </p:spPr>
        <p:txBody>
          <a:bodyPr anchor="b">
            <a:normAutofit/>
          </a:bodyPr>
          <a:lstStyle>
            <a:lvl1pPr marL="0" indent="0" algn="ctr">
              <a:lnSpc>
                <a:spcPts val="1800"/>
              </a:lnSpc>
              <a:spcBef>
                <a:spcPts val="400"/>
              </a:spcBef>
              <a:buNone/>
              <a:defRPr sz="1600" b="1"/>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Name</a:t>
            </a:r>
          </a:p>
        </p:txBody>
      </p:sp>
      <p:sp>
        <p:nvSpPr>
          <p:cNvPr id="22" name="Text Placeholder 16">
            <a:extLst>
              <a:ext uri="{FF2B5EF4-FFF2-40B4-BE49-F238E27FC236}">
                <a16:creationId xmlns:a16="http://schemas.microsoft.com/office/drawing/2014/main" id="{202170AA-0B8E-3FA4-2CD8-B94F3E6D0894}"/>
              </a:ext>
            </a:extLst>
          </p:cNvPr>
          <p:cNvSpPr>
            <a:spLocks noGrp="1"/>
          </p:cNvSpPr>
          <p:nvPr>
            <p:ph type="body" sz="quarter" idx="30" hasCustomPrompt="1"/>
          </p:nvPr>
        </p:nvSpPr>
        <p:spPr>
          <a:xfrm>
            <a:off x="6110923" y="6370696"/>
            <a:ext cx="2901459" cy="273968"/>
          </a:xfrm>
        </p:spPr>
        <p:txBody>
          <a:bodyPr anchor="t">
            <a:normAutofit/>
          </a:bodyPr>
          <a:lstStyle>
            <a:lvl1pPr marL="0" indent="0" algn="ctr">
              <a:lnSpc>
                <a:spcPts val="1800"/>
              </a:lnSpc>
              <a:spcBef>
                <a:spcPts val="400"/>
              </a:spcBef>
              <a:buNone/>
              <a:defRPr sz="1400" b="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Title</a:t>
            </a:r>
          </a:p>
        </p:txBody>
      </p:sp>
      <p:sp>
        <p:nvSpPr>
          <p:cNvPr id="23" name="Picture Placeholder 10">
            <a:extLst>
              <a:ext uri="{FF2B5EF4-FFF2-40B4-BE49-F238E27FC236}">
                <a16:creationId xmlns:a16="http://schemas.microsoft.com/office/drawing/2014/main" id="{B67AB3C6-8A8E-2C59-5A13-D54044EE4DE3}"/>
              </a:ext>
            </a:extLst>
          </p:cNvPr>
          <p:cNvSpPr>
            <a:spLocks noGrp="1"/>
          </p:cNvSpPr>
          <p:nvPr>
            <p:ph type="pic" sz="quarter" idx="31"/>
          </p:nvPr>
        </p:nvSpPr>
        <p:spPr>
          <a:xfrm>
            <a:off x="9165851" y="4062623"/>
            <a:ext cx="2724394" cy="1368359"/>
          </a:xfrm>
        </p:spPr>
        <p:txBody>
          <a:bodyPr anchor="ctr">
            <a:normAutofit/>
          </a:bodyPr>
          <a:lstStyle>
            <a:lvl1pPr marL="0" indent="0" algn="ctr">
              <a:buNone/>
              <a:defRPr sz="1600"/>
            </a:lvl1pPr>
          </a:lstStyle>
          <a:p>
            <a:endParaRPr lang="en-US"/>
          </a:p>
        </p:txBody>
      </p:sp>
      <p:sp>
        <p:nvSpPr>
          <p:cNvPr id="24" name="Text Placeholder 16">
            <a:extLst>
              <a:ext uri="{FF2B5EF4-FFF2-40B4-BE49-F238E27FC236}">
                <a16:creationId xmlns:a16="http://schemas.microsoft.com/office/drawing/2014/main" id="{98C81832-3A57-3CED-C239-97B9E72D18C2}"/>
              </a:ext>
            </a:extLst>
          </p:cNvPr>
          <p:cNvSpPr>
            <a:spLocks noGrp="1"/>
          </p:cNvSpPr>
          <p:nvPr>
            <p:ph type="body" sz="quarter" idx="32" hasCustomPrompt="1"/>
          </p:nvPr>
        </p:nvSpPr>
        <p:spPr>
          <a:xfrm>
            <a:off x="9169427" y="5435514"/>
            <a:ext cx="2720817" cy="429130"/>
          </a:xfrm>
        </p:spPr>
        <p:txBody>
          <a:bodyPr anchor="b">
            <a:normAutofit/>
          </a:bodyPr>
          <a:lstStyle>
            <a:lvl1pPr marL="0" indent="0" algn="ctr">
              <a:lnSpc>
                <a:spcPts val="1800"/>
              </a:lnSpc>
              <a:spcBef>
                <a:spcPts val="400"/>
              </a:spcBef>
              <a:buNone/>
              <a:defRPr sz="1600" b="1"/>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Name</a:t>
            </a:r>
          </a:p>
        </p:txBody>
      </p:sp>
      <p:sp>
        <p:nvSpPr>
          <p:cNvPr id="25" name="Text Placeholder 16">
            <a:extLst>
              <a:ext uri="{FF2B5EF4-FFF2-40B4-BE49-F238E27FC236}">
                <a16:creationId xmlns:a16="http://schemas.microsoft.com/office/drawing/2014/main" id="{3EACDCC4-CCF3-CD93-1167-1434BC510AF2}"/>
              </a:ext>
            </a:extLst>
          </p:cNvPr>
          <p:cNvSpPr>
            <a:spLocks noGrp="1"/>
          </p:cNvSpPr>
          <p:nvPr>
            <p:ph type="body" sz="quarter" idx="33" hasCustomPrompt="1"/>
          </p:nvPr>
        </p:nvSpPr>
        <p:spPr>
          <a:xfrm>
            <a:off x="9165851" y="5864644"/>
            <a:ext cx="2720818" cy="273968"/>
          </a:xfrm>
        </p:spPr>
        <p:txBody>
          <a:bodyPr anchor="t">
            <a:normAutofit/>
          </a:bodyPr>
          <a:lstStyle>
            <a:lvl1pPr marL="0" indent="0" algn="ctr">
              <a:lnSpc>
                <a:spcPts val="1800"/>
              </a:lnSpc>
              <a:spcBef>
                <a:spcPts val="400"/>
              </a:spcBef>
              <a:buNone/>
              <a:defRPr sz="1400" b="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Title</a:t>
            </a:r>
          </a:p>
        </p:txBody>
      </p:sp>
      <p:sp>
        <p:nvSpPr>
          <p:cNvPr id="26" name="Picture Placeholder 10">
            <a:extLst>
              <a:ext uri="{FF2B5EF4-FFF2-40B4-BE49-F238E27FC236}">
                <a16:creationId xmlns:a16="http://schemas.microsoft.com/office/drawing/2014/main" id="{E66C95AE-6BFA-A592-B1CD-9787E6A15D44}"/>
              </a:ext>
            </a:extLst>
          </p:cNvPr>
          <p:cNvSpPr>
            <a:spLocks noGrp="1"/>
          </p:cNvSpPr>
          <p:nvPr>
            <p:ph type="pic" sz="quarter" idx="34"/>
          </p:nvPr>
        </p:nvSpPr>
        <p:spPr>
          <a:xfrm>
            <a:off x="298704" y="3684213"/>
            <a:ext cx="2103120" cy="2113814"/>
          </a:xfrm>
        </p:spPr>
        <p:txBody>
          <a:bodyPr anchor="ctr">
            <a:normAutofit/>
          </a:bodyPr>
          <a:lstStyle>
            <a:lvl1pPr marL="0" indent="0" algn="ctr">
              <a:buNone/>
              <a:defRPr sz="1600"/>
            </a:lvl1pPr>
          </a:lstStyle>
          <a:p>
            <a:endParaRPr lang="en-US"/>
          </a:p>
        </p:txBody>
      </p:sp>
      <p:sp>
        <p:nvSpPr>
          <p:cNvPr id="27" name="Text Placeholder 16">
            <a:extLst>
              <a:ext uri="{FF2B5EF4-FFF2-40B4-BE49-F238E27FC236}">
                <a16:creationId xmlns:a16="http://schemas.microsoft.com/office/drawing/2014/main" id="{9C6B9482-5A75-E1AC-BFB0-69A2CC0FAF9A}"/>
              </a:ext>
            </a:extLst>
          </p:cNvPr>
          <p:cNvSpPr>
            <a:spLocks noGrp="1"/>
          </p:cNvSpPr>
          <p:nvPr>
            <p:ph type="body" sz="quarter" idx="35" hasCustomPrompt="1"/>
          </p:nvPr>
        </p:nvSpPr>
        <p:spPr>
          <a:xfrm>
            <a:off x="298704" y="5785323"/>
            <a:ext cx="2103120" cy="430963"/>
          </a:xfrm>
        </p:spPr>
        <p:txBody>
          <a:bodyPr anchor="b">
            <a:noAutofit/>
          </a:bodyPr>
          <a:lstStyle>
            <a:lvl1pPr marL="0" indent="0" algn="ctr">
              <a:lnSpc>
                <a:spcPts val="1800"/>
              </a:lnSpc>
              <a:spcBef>
                <a:spcPts val="400"/>
              </a:spcBef>
              <a:buNone/>
              <a:defRPr sz="1600" b="1"/>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Name</a:t>
            </a:r>
          </a:p>
        </p:txBody>
      </p:sp>
      <p:sp>
        <p:nvSpPr>
          <p:cNvPr id="28" name="Text Placeholder 16">
            <a:extLst>
              <a:ext uri="{FF2B5EF4-FFF2-40B4-BE49-F238E27FC236}">
                <a16:creationId xmlns:a16="http://schemas.microsoft.com/office/drawing/2014/main" id="{BE9B408D-5B09-A86A-AAD4-14A70A2055D5}"/>
              </a:ext>
            </a:extLst>
          </p:cNvPr>
          <p:cNvSpPr>
            <a:spLocks noGrp="1"/>
          </p:cNvSpPr>
          <p:nvPr>
            <p:ph type="body" sz="quarter" idx="36" hasCustomPrompt="1"/>
          </p:nvPr>
        </p:nvSpPr>
        <p:spPr>
          <a:xfrm>
            <a:off x="298704" y="6172296"/>
            <a:ext cx="2103120" cy="430963"/>
          </a:xfrm>
        </p:spPr>
        <p:txBody>
          <a:bodyPr anchor="t">
            <a:noAutofit/>
          </a:bodyPr>
          <a:lstStyle>
            <a:lvl1pPr marL="0" indent="0" algn="ctr">
              <a:lnSpc>
                <a:spcPts val="1800"/>
              </a:lnSpc>
              <a:spcBef>
                <a:spcPts val="400"/>
              </a:spcBef>
              <a:buNone/>
              <a:defRPr sz="1400" b="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Title</a:t>
            </a:r>
          </a:p>
        </p:txBody>
      </p:sp>
    </p:spTree>
    <p:extLst>
      <p:ext uri="{BB962C8B-B14F-4D97-AF65-F5344CB8AC3E}">
        <p14:creationId xmlns:p14="http://schemas.microsoft.com/office/powerpoint/2010/main" val="316299859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userDrawn="1">
  <p:cSld name="2_Meet the Team">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4639E2-27D9-5B41-B44A-481C29BD817B}"/>
              </a:ext>
            </a:extLst>
          </p:cNvPr>
          <p:cNvSpPr>
            <a:spLocks noGrp="1"/>
          </p:cNvSpPr>
          <p:nvPr>
            <p:ph type="title"/>
          </p:nvPr>
        </p:nvSpPr>
        <p:spPr/>
        <p:txBody>
          <a:bodyPr/>
          <a:lstStyle>
            <a:lvl1pPr algn="ctr">
              <a:defRPr/>
            </a:lvl1pPr>
          </a:lstStyle>
          <a:p>
            <a:r>
              <a:rPr lang="en-US"/>
              <a:t>Click to edit Master title style</a:t>
            </a:r>
          </a:p>
        </p:txBody>
      </p:sp>
      <p:sp>
        <p:nvSpPr>
          <p:cNvPr id="5" name="Slide Number Placeholder 4">
            <a:extLst>
              <a:ext uri="{FF2B5EF4-FFF2-40B4-BE49-F238E27FC236}">
                <a16:creationId xmlns:a16="http://schemas.microsoft.com/office/drawing/2014/main" id="{157472FB-38D7-1F40-A644-5E702898AD98}"/>
              </a:ext>
            </a:extLst>
          </p:cNvPr>
          <p:cNvSpPr>
            <a:spLocks noGrp="1"/>
          </p:cNvSpPr>
          <p:nvPr>
            <p:ph type="sldNum" sz="quarter" idx="12"/>
          </p:nvPr>
        </p:nvSpPr>
        <p:spPr/>
        <p:txBody>
          <a:bodyPr/>
          <a:lstStyle>
            <a:lvl1pPr>
              <a:defRPr>
                <a:solidFill>
                  <a:schemeClr val="accent4"/>
                </a:solidFill>
              </a:defRPr>
            </a:lvl1pPr>
          </a:lstStyle>
          <a:p>
            <a:fld id="{B6241DC6-097B-284E-8993-BBC1FC48FE7C}" type="slidenum">
              <a:rPr lang="en-US" smtClean="0"/>
              <a:pPr/>
              <a:t>‹#›</a:t>
            </a:fld>
            <a:endParaRPr lang="en-US"/>
          </a:p>
        </p:txBody>
      </p:sp>
      <p:sp>
        <p:nvSpPr>
          <p:cNvPr id="6" name="Picture Placeholder 10">
            <a:extLst>
              <a:ext uri="{FF2B5EF4-FFF2-40B4-BE49-F238E27FC236}">
                <a16:creationId xmlns:a16="http://schemas.microsoft.com/office/drawing/2014/main" id="{BF51EFD7-BDB0-C44A-95E3-E5970520F04C}"/>
              </a:ext>
            </a:extLst>
          </p:cNvPr>
          <p:cNvSpPr>
            <a:spLocks noGrp="1"/>
          </p:cNvSpPr>
          <p:nvPr>
            <p:ph type="pic" sz="quarter" idx="13"/>
          </p:nvPr>
        </p:nvSpPr>
        <p:spPr>
          <a:xfrm>
            <a:off x="1393880" y="1651001"/>
            <a:ext cx="3003096" cy="3769200"/>
          </a:xfrm>
        </p:spPr>
        <p:txBody>
          <a:bodyPr anchor="ctr">
            <a:normAutofit/>
          </a:bodyPr>
          <a:lstStyle>
            <a:lvl1pPr marL="0" indent="0" algn="ctr">
              <a:buNone/>
              <a:defRPr sz="1600"/>
            </a:lvl1pPr>
          </a:lstStyle>
          <a:p>
            <a:endParaRPr lang="en-US"/>
          </a:p>
        </p:txBody>
      </p:sp>
      <p:sp>
        <p:nvSpPr>
          <p:cNvPr id="7" name="Picture Placeholder 10">
            <a:extLst>
              <a:ext uri="{FF2B5EF4-FFF2-40B4-BE49-F238E27FC236}">
                <a16:creationId xmlns:a16="http://schemas.microsoft.com/office/drawing/2014/main" id="{82EF1F6B-62CD-8D4C-A27B-CD3C36F62C72}"/>
              </a:ext>
            </a:extLst>
          </p:cNvPr>
          <p:cNvSpPr>
            <a:spLocks noGrp="1"/>
          </p:cNvSpPr>
          <p:nvPr>
            <p:ph type="pic" sz="quarter" idx="14"/>
          </p:nvPr>
        </p:nvSpPr>
        <p:spPr>
          <a:xfrm>
            <a:off x="4613724" y="1651001"/>
            <a:ext cx="3003096" cy="3769200"/>
          </a:xfrm>
        </p:spPr>
        <p:txBody>
          <a:bodyPr anchor="ctr">
            <a:normAutofit/>
          </a:bodyPr>
          <a:lstStyle>
            <a:lvl1pPr marL="0" indent="0" algn="ctr">
              <a:buNone/>
              <a:defRPr sz="1600"/>
            </a:lvl1pPr>
          </a:lstStyle>
          <a:p>
            <a:endParaRPr lang="en-US"/>
          </a:p>
        </p:txBody>
      </p:sp>
      <p:sp>
        <p:nvSpPr>
          <p:cNvPr id="8" name="Picture Placeholder 10">
            <a:extLst>
              <a:ext uri="{FF2B5EF4-FFF2-40B4-BE49-F238E27FC236}">
                <a16:creationId xmlns:a16="http://schemas.microsoft.com/office/drawing/2014/main" id="{EA69B9B7-5C92-994C-A7CF-4BCD51475599}"/>
              </a:ext>
            </a:extLst>
          </p:cNvPr>
          <p:cNvSpPr>
            <a:spLocks noGrp="1"/>
          </p:cNvSpPr>
          <p:nvPr>
            <p:ph type="pic" sz="quarter" idx="15"/>
          </p:nvPr>
        </p:nvSpPr>
        <p:spPr>
          <a:xfrm>
            <a:off x="7795024" y="1651001"/>
            <a:ext cx="3003096" cy="3769200"/>
          </a:xfrm>
        </p:spPr>
        <p:txBody>
          <a:bodyPr anchor="ctr">
            <a:normAutofit/>
          </a:bodyPr>
          <a:lstStyle>
            <a:lvl1pPr marL="0" indent="0" algn="ctr">
              <a:buNone/>
              <a:defRPr sz="1600"/>
            </a:lvl1pPr>
          </a:lstStyle>
          <a:p>
            <a:endParaRPr lang="en-US"/>
          </a:p>
        </p:txBody>
      </p:sp>
      <p:sp>
        <p:nvSpPr>
          <p:cNvPr id="11" name="Text Placeholder 16">
            <a:extLst>
              <a:ext uri="{FF2B5EF4-FFF2-40B4-BE49-F238E27FC236}">
                <a16:creationId xmlns:a16="http://schemas.microsoft.com/office/drawing/2014/main" id="{DCEC53FA-DB78-D946-AF2A-E7CB134A802A}"/>
              </a:ext>
            </a:extLst>
          </p:cNvPr>
          <p:cNvSpPr>
            <a:spLocks noGrp="1"/>
          </p:cNvSpPr>
          <p:nvPr>
            <p:ph type="body" sz="quarter" idx="18" hasCustomPrompt="1"/>
          </p:nvPr>
        </p:nvSpPr>
        <p:spPr>
          <a:xfrm>
            <a:off x="4611153" y="5420201"/>
            <a:ext cx="3000526" cy="430963"/>
          </a:xfrm>
        </p:spPr>
        <p:txBody>
          <a:bodyPr anchor="b">
            <a:normAutofit/>
          </a:bodyPr>
          <a:lstStyle>
            <a:lvl1pPr marL="0" marR="0" indent="0" algn="ctr" defTabSz="914400" rtl="0" eaLnBrk="1" fontAlgn="auto" latinLnBrk="0" hangingPunct="1">
              <a:lnSpc>
                <a:spcPts val="1800"/>
              </a:lnSpc>
              <a:spcBef>
                <a:spcPts val="400"/>
              </a:spcBef>
              <a:spcAft>
                <a:spcPts val="0"/>
              </a:spcAft>
              <a:buClrTx/>
              <a:buSzTx/>
              <a:buFont typeface="Arial" panose="020B0604020202020204" pitchFamily="34" charset="0"/>
              <a:buNone/>
              <a:tabLst/>
              <a:defRPr sz="1600" b="0" i="0">
                <a:latin typeface="DM Serif Display" pitchFamily="2" charset="0"/>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Name</a:t>
            </a:r>
          </a:p>
        </p:txBody>
      </p:sp>
      <p:sp>
        <p:nvSpPr>
          <p:cNvPr id="12" name="Text Placeholder 16">
            <a:extLst>
              <a:ext uri="{FF2B5EF4-FFF2-40B4-BE49-F238E27FC236}">
                <a16:creationId xmlns:a16="http://schemas.microsoft.com/office/drawing/2014/main" id="{E8F7DC48-BA20-294F-9C15-7B9852EBA439}"/>
              </a:ext>
            </a:extLst>
          </p:cNvPr>
          <p:cNvSpPr>
            <a:spLocks noGrp="1"/>
          </p:cNvSpPr>
          <p:nvPr>
            <p:ph type="body" sz="quarter" idx="19" hasCustomPrompt="1"/>
          </p:nvPr>
        </p:nvSpPr>
        <p:spPr>
          <a:xfrm>
            <a:off x="1396450" y="5420201"/>
            <a:ext cx="3000525" cy="430963"/>
          </a:xfrm>
        </p:spPr>
        <p:txBody>
          <a:bodyPr anchor="b">
            <a:noAutofit/>
          </a:bodyPr>
          <a:lstStyle>
            <a:lvl1pPr marL="0" indent="0" algn="ctr">
              <a:lnSpc>
                <a:spcPts val="1800"/>
              </a:lnSpc>
              <a:spcBef>
                <a:spcPts val="400"/>
              </a:spcBef>
              <a:buNone/>
              <a:defRPr sz="1600" b="0" i="0">
                <a:latin typeface="DM Serif Display" pitchFamily="2" charset="0"/>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Name</a:t>
            </a:r>
          </a:p>
        </p:txBody>
      </p:sp>
      <p:sp>
        <p:nvSpPr>
          <p:cNvPr id="14" name="Text Placeholder 16">
            <a:extLst>
              <a:ext uri="{FF2B5EF4-FFF2-40B4-BE49-F238E27FC236}">
                <a16:creationId xmlns:a16="http://schemas.microsoft.com/office/drawing/2014/main" id="{7F37A4B3-3DCD-CA42-A374-B5A3DD6B42F2}"/>
              </a:ext>
            </a:extLst>
          </p:cNvPr>
          <p:cNvSpPr>
            <a:spLocks noGrp="1"/>
          </p:cNvSpPr>
          <p:nvPr>
            <p:ph type="body" sz="quarter" idx="21" hasCustomPrompt="1"/>
          </p:nvPr>
        </p:nvSpPr>
        <p:spPr>
          <a:xfrm>
            <a:off x="7795023" y="5420201"/>
            <a:ext cx="3000526" cy="430963"/>
          </a:xfrm>
        </p:spPr>
        <p:txBody>
          <a:bodyPr anchor="b">
            <a:normAutofit/>
          </a:bodyPr>
          <a:lstStyle>
            <a:lvl1pPr marL="0" indent="0" algn="ctr">
              <a:lnSpc>
                <a:spcPts val="1800"/>
              </a:lnSpc>
              <a:spcBef>
                <a:spcPts val="400"/>
              </a:spcBef>
              <a:buNone/>
              <a:defRPr sz="1600" b="0" i="0">
                <a:latin typeface="DM Serif Display" pitchFamily="2" charset="0"/>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Name</a:t>
            </a:r>
          </a:p>
        </p:txBody>
      </p:sp>
      <p:sp>
        <p:nvSpPr>
          <p:cNvPr id="16" name="Text Placeholder 16">
            <a:extLst>
              <a:ext uri="{FF2B5EF4-FFF2-40B4-BE49-F238E27FC236}">
                <a16:creationId xmlns:a16="http://schemas.microsoft.com/office/drawing/2014/main" id="{39A490CF-1AA9-284A-BF24-B5C24A41576E}"/>
              </a:ext>
            </a:extLst>
          </p:cNvPr>
          <p:cNvSpPr>
            <a:spLocks noGrp="1"/>
          </p:cNvSpPr>
          <p:nvPr>
            <p:ph type="body" sz="quarter" idx="23" hasCustomPrompt="1"/>
          </p:nvPr>
        </p:nvSpPr>
        <p:spPr>
          <a:xfrm>
            <a:off x="4611153" y="5807174"/>
            <a:ext cx="3000526" cy="629863"/>
          </a:xfrm>
        </p:spPr>
        <p:txBody>
          <a:bodyPr anchor="t">
            <a:normAutofit/>
          </a:bodyPr>
          <a:lstStyle>
            <a:lvl1pPr marL="0" marR="0" indent="0" algn="ctr" defTabSz="914400" rtl="0" eaLnBrk="1" fontAlgn="auto" latinLnBrk="0" hangingPunct="1">
              <a:lnSpc>
                <a:spcPts val="1800"/>
              </a:lnSpc>
              <a:spcBef>
                <a:spcPts val="400"/>
              </a:spcBef>
              <a:spcAft>
                <a:spcPts val="0"/>
              </a:spcAft>
              <a:buClrTx/>
              <a:buSzTx/>
              <a:buFont typeface="Arial" panose="020B0604020202020204" pitchFamily="34" charset="0"/>
              <a:buNone/>
              <a:tabLst/>
              <a:defRPr sz="1400" b="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Title</a:t>
            </a:r>
          </a:p>
        </p:txBody>
      </p:sp>
      <p:sp>
        <p:nvSpPr>
          <p:cNvPr id="17" name="Text Placeholder 16">
            <a:extLst>
              <a:ext uri="{FF2B5EF4-FFF2-40B4-BE49-F238E27FC236}">
                <a16:creationId xmlns:a16="http://schemas.microsoft.com/office/drawing/2014/main" id="{46EBD537-CBE7-DD44-9BAC-BEFB28925F2D}"/>
              </a:ext>
            </a:extLst>
          </p:cNvPr>
          <p:cNvSpPr>
            <a:spLocks noGrp="1"/>
          </p:cNvSpPr>
          <p:nvPr>
            <p:ph type="body" sz="quarter" idx="24" hasCustomPrompt="1"/>
          </p:nvPr>
        </p:nvSpPr>
        <p:spPr>
          <a:xfrm>
            <a:off x="1396450" y="5807174"/>
            <a:ext cx="3000525" cy="629863"/>
          </a:xfrm>
        </p:spPr>
        <p:txBody>
          <a:bodyPr anchor="t">
            <a:noAutofit/>
          </a:bodyPr>
          <a:lstStyle>
            <a:lvl1pPr marL="0" indent="0" algn="ctr">
              <a:lnSpc>
                <a:spcPts val="1800"/>
              </a:lnSpc>
              <a:spcBef>
                <a:spcPts val="400"/>
              </a:spcBef>
              <a:buNone/>
              <a:defRPr sz="1400" b="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Title</a:t>
            </a:r>
          </a:p>
        </p:txBody>
      </p:sp>
      <p:sp>
        <p:nvSpPr>
          <p:cNvPr id="19" name="Text Placeholder 16">
            <a:extLst>
              <a:ext uri="{FF2B5EF4-FFF2-40B4-BE49-F238E27FC236}">
                <a16:creationId xmlns:a16="http://schemas.microsoft.com/office/drawing/2014/main" id="{99AEF987-385E-0341-8749-89A0DA9D9383}"/>
              </a:ext>
            </a:extLst>
          </p:cNvPr>
          <p:cNvSpPr>
            <a:spLocks noGrp="1"/>
          </p:cNvSpPr>
          <p:nvPr>
            <p:ph type="body" sz="quarter" idx="26" hasCustomPrompt="1"/>
          </p:nvPr>
        </p:nvSpPr>
        <p:spPr>
          <a:xfrm>
            <a:off x="7795023" y="5807174"/>
            <a:ext cx="3000526" cy="629863"/>
          </a:xfrm>
        </p:spPr>
        <p:txBody>
          <a:bodyPr anchor="t">
            <a:normAutofit/>
          </a:bodyPr>
          <a:lstStyle>
            <a:lvl1pPr marL="0" indent="0" algn="ctr">
              <a:lnSpc>
                <a:spcPts val="1800"/>
              </a:lnSpc>
              <a:spcBef>
                <a:spcPts val="400"/>
              </a:spcBef>
              <a:buNone/>
              <a:defRPr sz="1400" b="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Title</a:t>
            </a:r>
          </a:p>
        </p:txBody>
      </p:sp>
    </p:spTree>
    <p:extLst>
      <p:ext uri="{BB962C8B-B14F-4D97-AF65-F5344CB8AC3E}">
        <p14:creationId xmlns:p14="http://schemas.microsoft.com/office/powerpoint/2010/main" val="3671856104"/>
      </p:ext>
    </p:extLst>
  </p:cSld>
  <p:clrMapOvr>
    <a:overrideClrMapping bg1="dk1" tx1="lt1" bg2="dk2" tx2="lt2" accent1="accent1" accent2="accent2" accent3="accent3" accent4="accent4" accent5="accent5" accent6="accent6" hlink="hlink" folHlink="folHlink"/>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userDrawn="1">
  <p:cSld name="3_Meet the Team">
    <p:bg>
      <p:bgRef idx="1001">
        <a:schemeClr val="bg2"/>
      </p:bgRef>
    </p:bg>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94C6EBE6-7B09-1944-9F8F-7DE5E2CE8807}"/>
              </a:ext>
            </a:extLst>
          </p:cNvPr>
          <p:cNvSpPr>
            <a:spLocks noGrp="1"/>
          </p:cNvSpPr>
          <p:nvPr>
            <p:ph type="ftr" sz="quarter" idx="11"/>
          </p:nvPr>
        </p:nvSpPr>
        <p:spPr/>
        <p:txBody>
          <a:bodyPr/>
          <a:lstStyle/>
          <a:p>
            <a:endParaRPr lang="en-US"/>
          </a:p>
        </p:txBody>
      </p:sp>
      <p:sp>
        <p:nvSpPr>
          <p:cNvPr id="2" name="Title 1">
            <a:extLst>
              <a:ext uri="{FF2B5EF4-FFF2-40B4-BE49-F238E27FC236}">
                <a16:creationId xmlns:a16="http://schemas.microsoft.com/office/drawing/2014/main" id="{C04639E2-27D9-5B41-B44A-481C29BD817B}"/>
              </a:ext>
            </a:extLst>
          </p:cNvPr>
          <p:cNvSpPr>
            <a:spLocks noGrp="1"/>
          </p:cNvSpPr>
          <p:nvPr>
            <p:ph type="title"/>
          </p:nvPr>
        </p:nvSpPr>
        <p:spPr/>
        <p:txBody>
          <a:bodyPr/>
          <a:lstStyle>
            <a:lvl1pPr algn="ctr">
              <a:defRPr/>
            </a:lvl1pPr>
          </a:lstStyle>
          <a:p>
            <a:endParaRPr lang="en-US"/>
          </a:p>
        </p:txBody>
      </p:sp>
      <p:sp>
        <p:nvSpPr>
          <p:cNvPr id="5" name="Slide Number Placeholder 4">
            <a:extLst>
              <a:ext uri="{FF2B5EF4-FFF2-40B4-BE49-F238E27FC236}">
                <a16:creationId xmlns:a16="http://schemas.microsoft.com/office/drawing/2014/main" id="{157472FB-38D7-1F40-A644-5E702898AD98}"/>
              </a:ext>
            </a:extLst>
          </p:cNvPr>
          <p:cNvSpPr>
            <a:spLocks noGrp="1"/>
          </p:cNvSpPr>
          <p:nvPr>
            <p:ph type="sldNum" sz="quarter" idx="12"/>
          </p:nvPr>
        </p:nvSpPr>
        <p:spPr/>
        <p:txBody>
          <a:bodyPr/>
          <a:lstStyle>
            <a:lvl1pPr>
              <a:defRPr>
                <a:solidFill>
                  <a:schemeClr val="accent4"/>
                </a:solidFill>
              </a:defRPr>
            </a:lvl1pPr>
          </a:lstStyle>
          <a:p>
            <a:fld id="{B6241DC6-097B-284E-8993-BBC1FC48FE7C}" type="slidenum">
              <a:rPr lang="en-US" smtClean="0"/>
              <a:pPr/>
              <a:t>‹#›</a:t>
            </a:fld>
            <a:endParaRPr lang="en-US"/>
          </a:p>
        </p:txBody>
      </p:sp>
      <p:sp>
        <p:nvSpPr>
          <p:cNvPr id="9" name="Picture Placeholder 10">
            <a:extLst>
              <a:ext uri="{FF2B5EF4-FFF2-40B4-BE49-F238E27FC236}">
                <a16:creationId xmlns:a16="http://schemas.microsoft.com/office/drawing/2014/main" id="{3E317E52-27C2-DD41-97A9-28C84C3FD068}"/>
              </a:ext>
            </a:extLst>
          </p:cNvPr>
          <p:cNvSpPr>
            <a:spLocks noGrp="1"/>
          </p:cNvSpPr>
          <p:nvPr>
            <p:ph type="pic" sz="quarter" idx="16"/>
          </p:nvPr>
        </p:nvSpPr>
        <p:spPr>
          <a:xfrm>
            <a:off x="7374058" y="1906200"/>
            <a:ext cx="2103120" cy="2743200"/>
          </a:xfrm>
        </p:spPr>
        <p:txBody>
          <a:bodyPr anchor="ctr">
            <a:normAutofit/>
          </a:bodyPr>
          <a:lstStyle>
            <a:lvl1pPr marL="0" indent="0" algn="ctr">
              <a:buNone/>
              <a:defRPr sz="1600"/>
            </a:lvl1pPr>
          </a:lstStyle>
          <a:p>
            <a:endParaRPr lang="en-US"/>
          </a:p>
        </p:txBody>
      </p:sp>
      <p:sp>
        <p:nvSpPr>
          <p:cNvPr id="10" name="Picture Placeholder 10">
            <a:extLst>
              <a:ext uri="{FF2B5EF4-FFF2-40B4-BE49-F238E27FC236}">
                <a16:creationId xmlns:a16="http://schemas.microsoft.com/office/drawing/2014/main" id="{1E5C7F9B-E6E1-0040-AD91-35CDEDF952BE}"/>
              </a:ext>
            </a:extLst>
          </p:cNvPr>
          <p:cNvSpPr>
            <a:spLocks noGrp="1"/>
          </p:cNvSpPr>
          <p:nvPr>
            <p:ph type="pic" sz="quarter" idx="17"/>
          </p:nvPr>
        </p:nvSpPr>
        <p:spPr>
          <a:xfrm>
            <a:off x="9707878" y="1906200"/>
            <a:ext cx="2103120" cy="2743200"/>
          </a:xfrm>
        </p:spPr>
        <p:txBody>
          <a:bodyPr anchor="ctr">
            <a:normAutofit/>
          </a:bodyPr>
          <a:lstStyle>
            <a:lvl1pPr marL="0" indent="0" algn="ctr">
              <a:buNone/>
              <a:defRPr sz="1600"/>
            </a:lvl1pPr>
          </a:lstStyle>
          <a:p>
            <a:endParaRPr lang="en-US"/>
          </a:p>
        </p:txBody>
      </p:sp>
      <p:sp>
        <p:nvSpPr>
          <p:cNvPr id="13" name="Text Placeholder 16">
            <a:extLst>
              <a:ext uri="{FF2B5EF4-FFF2-40B4-BE49-F238E27FC236}">
                <a16:creationId xmlns:a16="http://schemas.microsoft.com/office/drawing/2014/main" id="{78C195B5-CBA1-EE44-ADE7-78B6DF005261}"/>
              </a:ext>
            </a:extLst>
          </p:cNvPr>
          <p:cNvSpPr>
            <a:spLocks noGrp="1"/>
          </p:cNvSpPr>
          <p:nvPr>
            <p:ph type="body" sz="quarter" idx="20" hasCustomPrompt="1"/>
          </p:nvPr>
        </p:nvSpPr>
        <p:spPr>
          <a:xfrm>
            <a:off x="7374057" y="4649400"/>
            <a:ext cx="2103120" cy="430963"/>
          </a:xfrm>
        </p:spPr>
        <p:txBody>
          <a:bodyPr anchor="b">
            <a:normAutofit/>
          </a:bodyPr>
          <a:lstStyle>
            <a:lvl1pPr marL="0" indent="0" algn="ctr">
              <a:lnSpc>
                <a:spcPts val="1800"/>
              </a:lnSpc>
              <a:spcBef>
                <a:spcPts val="400"/>
              </a:spcBef>
              <a:buNone/>
              <a:defRPr sz="1600" b="0" i="0">
                <a:latin typeface="DM Serif Display" pitchFamily="2" charset="0"/>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Name</a:t>
            </a:r>
          </a:p>
        </p:txBody>
      </p:sp>
      <p:sp>
        <p:nvSpPr>
          <p:cNvPr id="15" name="Text Placeholder 16">
            <a:extLst>
              <a:ext uri="{FF2B5EF4-FFF2-40B4-BE49-F238E27FC236}">
                <a16:creationId xmlns:a16="http://schemas.microsoft.com/office/drawing/2014/main" id="{B5517C14-2D9D-7442-A02E-D29FBC966942}"/>
              </a:ext>
            </a:extLst>
          </p:cNvPr>
          <p:cNvSpPr>
            <a:spLocks noGrp="1"/>
          </p:cNvSpPr>
          <p:nvPr>
            <p:ph type="body" sz="quarter" idx="22" hasCustomPrompt="1"/>
          </p:nvPr>
        </p:nvSpPr>
        <p:spPr>
          <a:xfrm>
            <a:off x="9707876" y="4649400"/>
            <a:ext cx="2103120" cy="430963"/>
          </a:xfrm>
        </p:spPr>
        <p:txBody>
          <a:bodyPr anchor="b">
            <a:normAutofit/>
          </a:bodyPr>
          <a:lstStyle>
            <a:lvl1pPr marL="0" indent="0" algn="ctr">
              <a:lnSpc>
                <a:spcPts val="1800"/>
              </a:lnSpc>
              <a:spcBef>
                <a:spcPts val="400"/>
              </a:spcBef>
              <a:buNone/>
              <a:defRPr sz="1600" b="0" i="0">
                <a:latin typeface="DM Serif Display" pitchFamily="2" charset="0"/>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Name</a:t>
            </a:r>
          </a:p>
        </p:txBody>
      </p:sp>
      <p:sp>
        <p:nvSpPr>
          <p:cNvPr id="18" name="Text Placeholder 16">
            <a:extLst>
              <a:ext uri="{FF2B5EF4-FFF2-40B4-BE49-F238E27FC236}">
                <a16:creationId xmlns:a16="http://schemas.microsoft.com/office/drawing/2014/main" id="{D9FB230F-87DB-9B4C-ACED-63E2CAFF99AD}"/>
              </a:ext>
            </a:extLst>
          </p:cNvPr>
          <p:cNvSpPr>
            <a:spLocks noGrp="1"/>
          </p:cNvSpPr>
          <p:nvPr>
            <p:ph type="body" sz="quarter" idx="25"/>
          </p:nvPr>
        </p:nvSpPr>
        <p:spPr>
          <a:xfrm>
            <a:off x="7374057" y="5036373"/>
            <a:ext cx="2103120" cy="629863"/>
          </a:xfrm>
        </p:spPr>
        <p:txBody>
          <a:bodyPr anchor="t">
            <a:normAutofit/>
          </a:bodyPr>
          <a:lstStyle>
            <a:lvl1pPr marL="0" indent="0" algn="ctr">
              <a:lnSpc>
                <a:spcPts val="1800"/>
              </a:lnSpc>
              <a:spcBef>
                <a:spcPts val="400"/>
              </a:spcBef>
              <a:buNone/>
              <a:defRPr sz="1400" b="0"/>
            </a:lvl1pPr>
            <a:lvl2pPr marL="457200" indent="0" algn="ctr">
              <a:buNone/>
              <a:defRPr/>
            </a:lvl2pPr>
            <a:lvl3pPr marL="914400" indent="0" algn="ctr">
              <a:buNone/>
              <a:defRPr/>
            </a:lvl3pPr>
            <a:lvl4pPr marL="1371600" indent="0" algn="ctr">
              <a:buNone/>
              <a:defRPr/>
            </a:lvl4pPr>
            <a:lvl5pPr marL="1828800" indent="0" algn="ctr">
              <a:buNone/>
              <a:defRPr/>
            </a:lvl5pPr>
          </a:lstStyle>
          <a:p>
            <a:pPr algn="ctr"/>
            <a:endParaRPr lang="en-US" sz="1400"/>
          </a:p>
        </p:txBody>
      </p:sp>
      <p:sp>
        <p:nvSpPr>
          <p:cNvPr id="20" name="Text Placeholder 16">
            <a:extLst>
              <a:ext uri="{FF2B5EF4-FFF2-40B4-BE49-F238E27FC236}">
                <a16:creationId xmlns:a16="http://schemas.microsoft.com/office/drawing/2014/main" id="{C2E69E5D-4CFF-7B4D-8B54-CD9922ABA682}"/>
              </a:ext>
            </a:extLst>
          </p:cNvPr>
          <p:cNvSpPr>
            <a:spLocks noGrp="1"/>
          </p:cNvSpPr>
          <p:nvPr>
            <p:ph type="body" sz="quarter" idx="27"/>
          </p:nvPr>
        </p:nvSpPr>
        <p:spPr>
          <a:xfrm>
            <a:off x="9707876" y="5036373"/>
            <a:ext cx="2103120" cy="629863"/>
          </a:xfrm>
        </p:spPr>
        <p:txBody>
          <a:bodyPr anchor="t">
            <a:normAutofit/>
          </a:bodyPr>
          <a:lstStyle>
            <a:lvl1pPr marL="0" indent="0" algn="ctr">
              <a:lnSpc>
                <a:spcPts val="1800"/>
              </a:lnSpc>
              <a:spcBef>
                <a:spcPts val="400"/>
              </a:spcBef>
              <a:buNone/>
              <a:defRPr sz="1400" b="0"/>
            </a:lvl1pPr>
            <a:lvl2pPr marL="457200" indent="0" algn="ctr">
              <a:buNone/>
              <a:defRPr/>
            </a:lvl2pPr>
            <a:lvl3pPr marL="914400" indent="0" algn="ctr">
              <a:buNone/>
              <a:defRPr/>
            </a:lvl3pPr>
            <a:lvl4pPr marL="1371600" indent="0" algn="ctr">
              <a:buNone/>
              <a:defRPr/>
            </a:lvl4pPr>
            <a:lvl5pPr marL="1828800" indent="0" algn="ctr">
              <a:buNone/>
              <a:defRPr/>
            </a:lvl5pPr>
          </a:lstStyle>
          <a:p>
            <a:pPr algn="ctr"/>
            <a:endParaRPr lang="en-US" sz="1400"/>
          </a:p>
        </p:txBody>
      </p:sp>
      <p:sp>
        <p:nvSpPr>
          <p:cNvPr id="29" name="Picture Placeholder 10">
            <a:extLst>
              <a:ext uri="{FF2B5EF4-FFF2-40B4-BE49-F238E27FC236}">
                <a16:creationId xmlns:a16="http://schemas.microsoft.com/office/drawing/2014/main" id="{17B3E202-56BE-AEF1-7BC2-994910CF100C}"/>
              </a:ext>
            </a:extLst>
          </p:cNvPr>
          <p:cNvSpPr>
            <a:spLocks noGrp="1"/>
          </p:cNvSpPr>
          <p:nvPr>
            <p:ph type="pic" sz="quarter" idx="28"/>
          </p:nvPr>
        </p:nvSpPr>
        <p:spPr>
          <a:xfrm>
            <a:off x="372598" y="1906200"/>
            <a:ext cx="2103120" cy="2743200"/>
          </a:xfrm>
        </p:spPr>
        <p:txBody>
          <a:bodyPr anchor="ctr">
            <a:normAutofit/>
          </a:bodyPr>
          <a:lstStyle>
            <a:lvl1pPr marL="0" indent="0" algn="ctr">
              <a:buNone/>
              <a:defRPr sz="1600"/>
            </a:lvl1pPr>
          </a:lstStyle>
          <a:p>
            <a:endParaRPr lang="en-US"/>
          </a:p>
        </p:txBody>
      </p:sp>
      <p:sp>
        <p:nvSpPr>
          <p:cNvPr id="30" name="Text Placeholder 16">
            <a:extLst>
              <a:ext uri="{FF2B5EF4-FFF2-40B4-BE49-F238E27FC236}">
                <a16:creationId xmlns:a16="http://schemas.microsoft.com/office/drawing/2014/main" id="{4781A30A-6715-4AED-F16E-4173BA89591F}"/>
              </a:ext>
            </a:extLst>
          </p:cNvPr>
          <p:cNvSpPr>
            <a:spLocks noGrp="1"/>
          </p:cNvSpPr>
          <p:nvPr>
            <p:ph type="body" sz="quarter" idx="29" hasCustomPrompt="1"/>
          </p:nvPr>
        </p:nvSpPr>
        <p:spPr>
          <a:xfrm>
            <a:off x="372597" y="4649400"/>
            <a:ext cx="2103120" cy="430963"/>
          </a:xfrm>
        </p:spPr>
        <p:txBody>
          <a:bodyPr anchor="b">
            <a:normAutofit/>
          </a:bodyPr>
          <a:lstStyle>
            <a:lvl1pPr marL="0" indent="0" algn="ctr">
              <a:lnSpc>
                <a:spcPts val="1800"/>
              </a:lnSpc>
              <a:spcBef>
                <a:spcPts val="400"/>
              </a:spcBef>
              <a:buNone/>
              <a:defRPr sz="1600" b="0" i="0">
                <a:latin typeface="DM Serif Display" pitchFamily="2" charset="0"/>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Name</a:t>
            </a:r>
          </a:p>
        </p:txBody>
      </p:sp>
      <p:sp>
        <p:nvSpPr>
          <p:cNvPr id="31" name="Text Placeholder 16">
            <a:extLst>
              <a:ext uri="{FF2B5EF4-FFF2-40B4-BE49-F238E27FC236}">
                <a16:creationId xmlns:a16="http://schemas.microsoft.com/office/drawing/2014/main" id="{E2A32841-5BF0-79F4-F2BE-25573871DBF7}"/>
              </a:ext>
            </a:extLst>
          </p:cNvPr>
          <p:cNvSpPr>
            <a:spLocks noGrp="1"/>
          </p:cNvSpPr>
          <p:nvPr>
            <p:ph type="body" sz="quarter" idx="30"/>
          </p:nvPr>
        </p:nvSpPr>
        <p:spPr>
          <a:xfrm>
            <a:off x="372597" y="5036373"/>
            <a:ext cx="2103120" cy="629863"/>
          </a:xfrm>
        </p:spPr>
        <p:txBody>
          <a:bodyPr anchor="t">
            <a:normAutofit/>
          </a:bodyPr>
          <a:lstStyle>
            <a:lvl1pPr marL="0" indent="0" algn="ctr">
              <a:lnSpc>
                <a:spcPts val="1800"/>
              </a:lnSpc>
              <a:spcBef>
                <a:spcPts val="400"/>
              </a:spcBef>
              <a:buNone/>
              <a:defRPr sz="1400" b="0"/>
            </a:lvl1pPr>
            <a:lvl2pPr marL="457200" indent="0" algn="ctr">
              <a:buNone/>
              <a:defRPr/>
            </a:lvl2pPr>
            <a:lvl3pPr marL="914400" indent="0" algn="ctr">
              <a:buNone/>
              <a:defRPr/>
            </a:lvl3pPr>
            <a:lvl4pPr marL="1371600" indent="0" algn="ctr">
              <a:buNone/>
              <a:defRPr/>
            </a:lvl4pPr>
            <a:lvl5pPr marL="1828800" indent="0" algn="ctr">
              <a:buNone/>
              <a:defRPr/>
            </a:lvl5pPr>
          </a:lstStyle>
          <a:p>
            <a:pPr algn="ctr"/>
            <a:endParaRPr lang="en-US" sz="1400"/>
          </a:p>
        </p:txBody>
      </p:sp>
      <p:sp>
        <p:nvSpPr>
          <p:cNvPr id="32" name="Picture Placeholder 10">
            <a:extLst>
              <a:ext uri="{FF2B5EF4-FFF2-40B4-BE49-F238E27FC236}">
                <a16:creationId xmlns:a16="http://schemas.microsoft.com/office/drawing/2014/main" id="{AF123D84-95DE-5D06-220E-47573E0F281B}"/>
              </a:ext>
            </a:extLst>
          </p:cNvPr>
          <p:cNvSpPr>
            <a:spLocks noGrp="1"/>
          </p:cNvSpPr>
          <p:nvPr>
            <p:ph type="pic" sz="quarter" idx="31"/>
          </p:nvPr>
        </p:nvSpPr>
        <p:spPr>
          <a:xfrm>
            <a:off x="2714823" y="1906200"/>
            <a:ext cx="2103120" cy="2743200"/>
          </a:xfrm>
        </p:spPr>
        <p:txBody>
          <a:bodyPr anchor="ctr">
            <a:normAutofit/>
          </a:bodyPr>
          <a:lstStyle>
            <a:lvl1pPr marL="0" indent="0" algn="ctr">
              <a:buNone/>
              <a:defRPr sz="1600"/>
            </a:lvl1pPr>
          </a:lstStyle>
          <a:p>
            <a:endParaRPr lang="en-US"/>
          </a:p>
        </p:txBody>
      </p:sp>
      <p:sp>
        <p:nvSpPr>
          <p:cNvPr id="33" name="Text Placeholder 16">
            <a:extLst>
              <a:ext uri="{FF2B5EF4-FFF2-40B4-BE49-F238E27FC236}">
                <a16:creationId xmlns:a16="http://schemas.microsoft.com/office/drawing/2014/main" id="{A24BB203-797F-A7ED-7E27-A831D863043C}"/>
              </a:ext>
            </a:extLst>
          </p:cNvPr>
          <p:cNvSpPr>
            <a:spLocks noGrp="1"/>
          </p:cNvSpPr>
          <p:nvPr>
            <p:ph type="body" sz="quarter" idx="32" hasCustomPrompt="1"/>
          </p:nvPr>
        </p:nvSpPr>
        <p:spPr>
          <a:xfrm>
            <a:off x="2714822" y="4649400"/>
            <a:ext cx="2103120" cy="430963"/>
          </a:xfrm>
        </p:spPr>
        <p:txBody>
          <a:bodyPr anchor="b">
            <a:normAutofit/>
          </a:bodyPr>
          <a:lstStyle>
            <a:lvl1pPr marL="0" indent="0" algn="ctr">
              <a:lnSpc>
                <a:spcPts val="1800"/>
              </a:lnSpc>
              <a:spcBef>
                <a:spcPts val="400"/>
              </a:spcBef>
              <a:buNone/>
              <a:defRPr sz="1600" b="0" i="0">
                <a:latin typeface="DM Serif Display" pitchFamily="2" charset="0"/>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Name</a:t>
            </a:r>
          </a:p>
        </p:txBody>
      </p:sp>
      <p:sp>
        <p:nvSpPr>
          <p:cNvPr id="34" name="Text Placeholder 16">
            <a:extLst>
              <a:ext uri="{FF2B5EF4-FFF2-40B4-BE49-F238E27FC236}">
                <a16:creationId xmlns:a16="http://schemas.microsoft.com/office/drawing/2014/main" id="{669D5090-AC6F-F21E-C8A7-1006AEFE2C3C}"/>
              </a:ext>
            </a:extLst>
          </p:cNvPr>
          <p:cNvSpPr>
            <a:spLocks noGrp="1"/>
          </p:cNvSpPr>
          <p:nvPr>
            <p:ph type="body" sz="quarter" idx="33"/>
          </p:nvPr>
        </p:nvSpPr>
        <p:spPr>
          <a:xfrm>
            <a:off x="2714822" y="5036373"/>
            <a:ext cx="2103120" cy="629863"/>
          </a:xfrm>
        </p:spPr>
        <p:txBody>
          <a:bodyPr anchor="t">
            <a:normAutofit/>
          </a:bodyPr>
          <a:lstStyle>
            <a:lvl1pPr marL="0" indent="0" algn="ctr">
              <a:lnSpc>
                <a:spcPts val="1800"/>
              </a:lnSpc>
              <a:spcBef>
                <a:spcPts val="400"/>
              </a:spcBef>
              <a:buNone/>
              <a:defRPr sz="1400" b="0"/>
            </a:lvl1pPr>
            <a:lvl2pPr marL="457200" indent="0" algn="ctr">
              <a:buNone/>
              <a:defRPr/>
            </a:lvl2pPr>
            <a:lvl3pPr marL="914400" indent="0" algn="ctr">
              <a:buNone/>
              <a:defRPr/>
            </a:lvl3pPr>
            <a:lvl4pPr marL="1371600" indent="0" algn="ctr">
              <a:buNone/>
              <a:defRPr/>
            </a:lvl4pPr>
            <a:lvl5pPr marL="1828800" indent="0" algn="ctr">
              <a:buNone/>
              <a:defRPr/>
            </a:lvl5pPr>
          </a:lstStyle>
          <a:p>
            <a:pPr algn="ctr"/>
            <a:endParaRPr lang="en-US" sz="1400"/>
          </a:p>
        </p:txBody>
      </p:sp>
      <p:sp>
        <p:nvSpPr>
          <p:cNvPr id="35" name="Picture Placeholder 10">
            <a:extLst>
              <a:ext uri="{FF2B5EF4-FFF2-40B4-BE49-F238E27FC236}">
                <a16:creationId xmlns:a16="http://schemas.microsoft.com/office/drawing/2014/main" id="{915B2330-9970-3396-3657-84A1BE0CB1C6}"/>
              </a:ext>
            </a:extLst>
          </p:cNvPr>
          <p:cNvSpPr>
            <a:spLocks noGrp="1"/>
          </p:cNvSpPr>
          <p:nvPr>
            <p:ph type="pic" sz="quarter" idx="34"/>
          </p:nvPr>
        </p:nvSpPr>
        <p:spPr>
          <a:xfrm>
            <a:off x="5031831" y="1906200"/>
            <a:ext cx="2103120" cy="2743200"/>
          </a:xfrm>
        </p:spPr>
        <p:txBody>
          <a:bodyPr anchor="ctr">
            <a:normAutofit/>
          </a:bodyPr>
          <a:lstStyle>
            <a:lvl1pPr marL="0" indent="0" algn="ctr">
              <a:buNone/>
              <a:defRPr sz="1600"/>
            </a:lvl1pPr>
          </a:lstStyle>
          <a:p>
            <a:endParaRPr lang="en-US"/>
          </a:p>
        </p:txBody>
      </p:sp>
      <p:sp>
        <p:nvSpPr>
          <p:cNvPr id="36" name="Text Placeholder 16">
            <a:extLst>
              <a:ext uri="{FF2B5EF4-FFF2-40B4-BE49-F238E27FC236}">
                <a16:creationId xmlns:a16="http://schemas.microsoft.com/office/drawing/2014/main" id="{A39257C4-31C4-A827-0D2B-C94A482323F6}"/>
              </a:ext>
            </a:extLst>
          </p:cNvPr>
          <p:cNvSpPr>
            <a:spLocks noGrp="1"/>
          </p:cNvSpPr>
          <p:nvPr>
            <p:ph type="body" sz="quarter" idx="35" hasCustomPrompt="1"/>
          </p:nvPr>
        </p:nvSpPr>
        <p:spPr>
          <a:xfrm>
            <a:off x="5031830" y="4649400"/>
            <a:ext cx="2103120" cy="430963"/>
          </a:xfrm>
        </p:spPr>
        <p:txBody>
          <a:bodyPr anchor="b">
            <a:normAutofit/>
          </a:bodyPr>
          <a:lstStyle>
            <a:lvl1pPr marL="0" indent="0" algn="ctr">
              <a:lnSpc>
                <a:spcPts val="1800"/>
              </a:lnSpc>
              <a:spcBef>
                <a:spcPts val="400"/>
              </a:spcBef>
              <a:buNone/>
              <a:defRPr sz="1600" b="0" i="0">
                <a:latin typeface="DM Serif Display" pitchFamily="2" charset="0"/>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Name</a:t>
            </a:r>
          </a:p>
        </p:txBody>
      </p:sp>
      <p:sp>
        <p:nvSpPr>
          <p:cNvPr id="37" name="Text Placeholder 16">
            <a:extLst>
              <a:ext uri="{FF2B5EF4-FFF2-40B4-BE49-F238E27FC236}">
                <a16:creationId xmlns:a16="http://schemas.microsoft.com/office/drawing/2014/main" id="{994D0017-9812-0697-E1C3-47AA687C598C}"/>
              </a:ext>
            </a:extLst>
          </p:cNvPr>
          <p:cNvSpPr>
            <a:spLocks noGrp="1"/>
          </p:cNvSpPr>
          <p:nvPr>
            <p:ph type="body" sz="quarter" idx="36"/>
          </p:nvPr>
        </p:nvSpPr>
        <p:spPr>
          <a:xfrm>
            <a:off x="5031830" y="5036373"/>
            <a:ext cx="2103120" cy="629863"/>
          </a:xfrm>
        </p:spPr>
        <p:txBody>
          <a:bodyPr anchor="t">
            <a:normAutofit/>
          </a:bodyPr>
          <a:lstStyle>
            <a:lvl1pPr marL="0" indent="0" algn="ctr">
              <a:lnSpc>
                <a:spcPts val="1800"/>
              </a:lnSpc>
              <a:spcBef>
                <a:spcPts val="400"/>
              </a:spcBef>
              <a:buNone/>
              <a:defRPr sz="1400" b="0"/>
            </a:lvl1pPr>
            <a:lvl2pPr marL="457200" indent="0" algn="ctr">
              <a:buNone/>
              <a:defRPr/>
            </a:lvl2pPr>
            <a:lvl3pPr marL="914400" indent="0" algn="ctr">
              <a:buNone/>
              <a:defRPr/>
            </a:lvl3pPr>
            <a:lvl4pPr marL="1371600" indent="0" algn="ctr">
              <a:buNone/>
              <a:defRPr/>
            </a:lvl4pPr>
            <a:lvl5pPr marL="1828800" indent="0" algn="ctr">
              <a:buNone/>
              <a:defRPr/>
            </a:lvl5pPr>
          </a:lstStyle>
          <a:p>
            <a:pPr algn="ctr"/>
            <a:endParaRPr lang="en-US" sz="1400"/>
          </a:p>
        </p:txBody>
      </p:sp>
    </p:spTree>
    <p:extLst>
      <p:ext uri="{BB962C8B-B14F-4D97-AF65-F5344CB8AC3E}">
        <p14:creationId xmlns:p14="http://schemas.microsoft.com/office/powerpoint/2010/main" val="896892956"/>
      </p:ext>
    </p:extLst>
  </p:cSld>
  <p:clrMapOvr>
    <a:overrideClrMapping bg1="lt1" tx1="dk1" bg2="lt2" tx2="dk2" accent1="accent1" accent2="accent2" accent3="accent3" accent4="accent4" accent5="accent5" accent6="accent6" hlink="hlink" folHlink="folHlink"/>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Rank Advancement">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94C6EBE6-7B09-1944-9F8F-7DE5E2CE8807}"/>
              </a:ext>
            </a:extLst>
          </p:cNvPr>
          <p:cNvSpPr>
            <a:spLocks noGrp="1"/>
          </p:cNvSpPr>
          <p:nvPr>
            <p:ph type="ftr" sz="quarter" idx="11"/>
          </p:nvPr>
        </p:nvSpPr>
        <p:spPr>
          <a:xfrm>
            <a:off x="341911" y="6168612"/>
            <a:ext cx="7259321" cy="485400"/>
          </a:xfrm>
        </p:spPr>
        <p:txBody>
          <a:bodyPr/>
          <a:lstStyle>
            <a:lvl1pPr>
              <a:defRPr sz="800" b="0" i="0">
                <a:latin typeface="Arial Narrow" panose="020B0604020202020204" pitchFamily="34" charset="0"/>
                <a:cs typeface="Arial Narrow" panose="020B0604020202020204" pitchFamily="34" charset="0"/>
              </a:defRPr>
            </a:lvl1pPr>
          </a:lstStyle>
          <a:p>
            <a:endParaRPr lang="en-US"/>
          </a:p>
        </p:txBody>
      </p:sp>
      <p:sp>
        <p:nvSpPr>
          <p:cNvPr id="2" name="Title 1">
            <a:extLst>
              <a:ext uri="{FF2B5EF4-FFF2-40B4-BE49-F238E27FC236}">
                <a16:creationId xmlns:a16="http://schemas.microsoft.com/office/drawing/2014/main" id="{C04639E2-27D9-5B41-B44A-481C29BD817B}"/>
              </a:ext>
            </a:extLst>
          </p:cNvPr>
          <p:cNvSpPr>
            <a:spLocks noGrp="1"/>
          </p:cNvSpPr>
          <p:nvPr>
            <p:ph type="title"/>
          </p:nvPr>
        </p:nvSpPr>
        <p:spPr>
          <a:xfrm>
            <a:off x="381000" y="176107"/>
            <a:ext cx="11430000" cy="920703"/>
          </a:xfrm>
        </p:spPr>
        <p:txBody>
          <a:bodyPr/>
          <a:lstStyle>
            <a:lvl1pPr algn="ctr">
              <a:defRPr>
                <a:solidFill>
                  <a:schemeClr val="tx2"/>
                </a:solidFill>
              </a:defRPr>
            </a:lvl1pPr>
          </a:lstStyle>
          <a:p>
            <a:endParaRPr lang="en-US"/>
          </a:p>
        </p:txBody>
      </p:sp>
      <p:sp>
        <p:nvSpPr>
          <p:cNvPr id="5" name="Slide Number Placeholder 4">
            <a:extLst>
              <a:ext uri="{FF2B5EF4-FFF2-40B4-BE49-F238E27FC236}">
                <a16:creationId xmlns:a16="http://schemas.microsoft.com/office/drawing/2014/main" id="{157472FB-38D7-1F40-A644-5E702898AD98}"/>
              </a:ext>
            </a:extLst>
          </p:cNvPr>
          <p:cNvSpPr>
            <a:spLocks noGrp="1"/>
          </p:cNvSpPr>
          <p:nvPr>
            <p:ph type="sldNum" sz="quarter" idx="12"/>
          </p:nvPr>
        </p:nvSpPr>
        <p:spPr/>
        <p:txBody>
          <a:bodyPr/>
          <a:lstStyle>
            <a:lvl1pPr>
              <a:defRPr>
                <a:solidFill>
                  <a:schemeClr val="accent4"/>
                </a:solidFill>
              </a:defRPr>
            </a:lvl1pPr>
          </a:lstStyle>
          <a:p>
            <a:fld id="{B6241DC6-097B-284E-8993-BBC1FC48FE7C}" type="slidenum">
              <a:rPr lang="en-US" smtClean="0"/>
              <a:pPr/>
              <a:t>‹#›</a:t>
            </a:fld>
            <a:endParaRPr lang="en-US"/>
          </a:p>
        </p:txBody>
      </p:sp>
      <p:sp>
        <p:nvSpPr>
          <p:cNvPr id="9" name="Picture Placeholder 10">
            <a:extLst>
              <a:ext uri="{FF2B5EF4-FFF2-40B4-BE49-F238E27FC236}">
                <a16:creationId xmlns:a16="http://schemas.microsoft.com/office/drawing/2014/main" id="{3E317E52-27C2-DD41-97A9-28C84C3FD068}"/>
              </a:ext>
            </a:extLst>
          </p:cNvPr>
          <p:cNvSpPr>
            <a:spLocks noGrp="1"/>
          </p:cNvSpPr>
          <p:nvPr>
            <p:ph type="pic" sz="quarter" idx="16"/>
          </p:nvPr>
        </p:nvSpPr>
        <p:spPr>
          <a:xfrm>
            <a:off x="5380360" y="1214040"/>
            <a:ext cx="1431275" cy="1416307"/>
          </a:xfrm>
        </p:spPr>
        <p:txBody>
          <a:bodyPr anchor="ctr">
            <a:normAutofit/>
          </a:bodyPr>
          <a:lstStyle>
            <a:lvl1pPr marL="0" indent="0" algn="ctr">
              <a:buNone/>
              <a:defRPr sz="1600"/>
            </a:lvl1pPr>
          </a:lstStyle>
          <a:p>
            <a:endParaRPr lang="en-US"/>
          </a:p>
        </p:txBody>
      </p:sp>
      <p:sp>
        <p:nvSpPr>
          <p:cNvPr id="13" name="Text Placeholder 16">
            <a:extLst>
              <a:ext uri="{FF2B5EF4-FFF2-40B4-BE49-F238E27FC236}">
                <a16:creationId xmlns:a16="http://schemas.microsoft.com/office/drawing/2014/main" id="{78C195B5-CBA1-EE44-ADE7-78B6DF005261}"/>
              </a:ext>
            </a:extLst>
          </p:cNvPr>
          <p:cNvSpPr>
            <a:spLocks noGrp="1"/>
          </p:cNvSpPr>
          <p:nvPr>
            <p:ph type="body" sz="quarter" idx="20" hasCustomPrompt="1"/>
          </p:nvPr>
        </p:nvSpPr>
        <p:spPr>
          <a:xfrm>
            <a:off x="6913470" y="1768914"/>
            <a:ext cx="2103120" cy="430963"/>
          </a:xfrm>
        </p:spPr>
        <p:txBody>
          <a:bodyPr anchor="b">
            <a:normAutofit/>
          </a:bodyPr>
          <a:lstStyle>
            <a:lvl1pPr marL="0" indent="0" algn="ctr">
              <a:lnSpc>
                <a:spcPts val="1800"/>
              </a:lnSpc>
              <a:spcBef>
                <a:spcPts val="400"/>
              </a:spcBef>
              <a:buNone/>
              <a:defRPr sz="1600" b="1" i="0">
                <a:latin typeface="Superior Title Bold" panose="0202050208040A060403" pitchFamily="18" charset="77"/>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Name</a:t>
            </a:r>
          </a:p>
        </p:txBody>
      </p:sp>
      <p:sp>
        <p:nvSpPr>
          <p:cNvPr id="18" name="Text Placeholder 16">
            <a:extLst>
              <a:ext uri="{FF2B5EF4-FFF2-40B4-BE49-F238E27FC236}">
                <a16:creationId xmlns:a16="http://schemas.microsoft.com/office/drawing/2014/main" id="{D9FB230F-87DB-9B4C-ACED-63E2CAFF99AD}"/>
              </a:ext>
            </a:extLst>
          </p:cNvPr>
          <p:cNvSpPr>
            <a:spLocks noGrp="1"/>
          </p:cNvSpPr>
          <p:nvPr>
            <p:ph type="body" sz="quarter" idx="25"/>
          </p:nvPr>
        </p:nvSpPr>
        <p:spPr>
          <a:xfrm>
            <a:off x="6913470" y="2155887"/>
            <a:ext cx="2103120" cy="629863"/>
          </a:xfrm>
        </p:spPr>
        <p:txBody>
          <a:bodyPr anchor="t">
            <a:normAutofit/>
          </a:bodyPr>
          <a:lstStyle>
            <a:lvl1pPr marL="0" indent="0" algn="l">
              <a:lnSpc>
                <a:spcPts val="1800"/>
              </a:lnSpc>
              <a:spcBef>
                <a:spcPts val="400"/>
              </a:spcBef>
              <a:buNone/>
              <a:defRPr sz="1400" b="0" i="0">
                <a:latin typeface="Arial Narrow" panose="020B0604020202020204" pitchFamily="34" charset="0"/>
                <a:cs typeface="Arial Narrow" panose="020B060402020202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algn="ctr"/>
            <a:endParaRPr lang="en-US" sz="1400"/>
          </a:p>
        </p:txBody>
      </p:sp>
      <p:sp>
        <p:nvSpPr>
          <p:cNvPr id="29" name="Picture Placeholder 10">
            <a:extLst>
              <a:ext uri="{FF2B5EF4-FFF2-40B4-BE49-F238E27FC236}">
                <a16:creationId xmlns:a16="http://schemas.microsoft.com/office/drawing/2014/main" id="{17B3E202-56BE-AEF1-7BC2-994910CF100C}"/>
              </a:ext>
            </a:extLst>
          </p:cNvPr>
          <p:cNvSpPr>
            <a:spLocks noGrp="1"/>
          </p:cNvSpPr>
          <p:nvPr>
            <p:ph type="pic" sz="quarter" idx="28"/>
          </p:nvPr>
        </p:nvSpPr>
        <p:spPr>
          <a:xfrm>
            <a:off x="2197844" y="4548834"/>
            <a:ext cx="1431275" cy="1416307"/>
          </a:xfrm>
        </p:spPr>
        <p:txBody>
          <a:bodyPr anchor="ctr">
            <a:normAutofit/>
          </a:bodyPr>
          <a:lstStyle>
            <a:lvl1pPr marL="0" indent="0" algn="ctr">
              <a:buNone/>
              <a:defRPr sz="1600"/>
            </a:lvl1pPr>
          </a:lstStyle>
          <a:p>
            <a:endParaRPr lang="en-US"/>
          </a:p>
        </p:txBody>
      </p:sp>
      <p:sp>
        <p:nvSpPr>
          <p:cNvPr id="30" name="Text Placeholder 16">
            <a:extLst>
              <a:ext uri="{FF2B5EF4-FFF2-40B4-BE49-F238E27FC236}">
                <a16:creationId xmlns:a16="http://schemas.microsoft.com/office/drawing/2014/main" id="{4781A30A-6715-4AED-F16E-4173BA89591F}"/>
              </a:ext>
            </a:extLst>
          </p:cNvPr>
          <p:cNvSpPr>
            <a:spLocks noGrp="1"/>
          </p:cNvSpPr>
          <p:nvPr>
            <p:ph type="body" sz="quarter" idx="29" hasCustomPrompt="1"/>
          </p:nvPr>
        </p:nvSpPr>
        <p:spPr>
          <a:xfrm>
            <a:off x="3767256" y="5165166"/>
            <a:ext cx="2103120" cy="430963"/>
          </a:xfrm>
        </p:spPr>
        <p:txBody>
          <a:bodyPr anchor="b">
            <a:normAutofit/>
          </a:bodyPr>
          <a:lstStyle>
            <a:lvl1pPr marL="0" indent="0" algn="ctr">
              <a:lnSpc>
                <a:spcPts val="1800"/>
              </a:lnSpc>
              <a:spcBef>
                <a:spcPts val="400"/>
              </a:spcBef>
              <a:buNone/>
              <a:defRPr sz="1600" b="1" i="0">
                <a:latin typeface="Superior Title Bold" panose="0202050208040A060403" pitchFamily="18" charset="77"/>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Name</a:t>
            </a:r>
          </a:p>
        </p:txBody>
      </p:sp>
      <p:sp>
        <p:nvSpPr>
          <p:cNvPr id="31" name="Text Placeholder 16">
            <a:extLst>
              <a:ext uri="{FF2B5EF4-FFF2-40B4-BE49-F238E27FC236}">
                <a16:creationId xmlns:a16="http://schemas.microsoft.com/office/drawing/2014/main" id="{E2A32841-5BF0-79F4-F2BE-25573871DBF7}"/>
              </a:ext>
            </a:extLst>
          </p:cNvPr>
          <p:cNvSpPr>
            <a:spLocks noGrp="1"/>
          </p:cNvSpPr>
          <p:nvPr>
            <p:ph type="body" sz="quarter" idx="30"/>
          </p:nvPr>
        </p:nvSpPr>
        <p:spPr>
          <a:xfrm>
            <a:off x="3767256" y="5552139"/>
            <a:ext cx="2103120" cy="629863"/>
          </a:xfrm>
        </p:spPr>
        <p:txBody>
          <a:bodyPr anchor="t">
            <a:normAutofit/>
          </a:bodyPr>
          <a:lstStyle>
            <a:lvl1pPr marL="0" indent="0" algn="l">
              <a:lnSpc>
                <a:spcPts val="1800"/>
              </a:lnSpc>
              <a:spcBef>
                <a:spcPts val="400"/>
              </a:spcBef>
              <a:buNone/>
              <a:defRPr sz="1400" b="0" i="0">
                <a:latin typeface="Arial Narrow" panose="020B0604020202020204" pitchFamily="34" charset="0"/>
                <a:cs typeface="Arial Narrow" panose="020B060402020202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algn="ctr"/>
            <a:endParaRPr lang="en-US" sz="1400"/>
          </a:p>
        </p:txBody>
      </p:sp>
      <p:sp>
        <p:nvSpPr>
          <p:cNvPr id="32" name="Picture Placeholder 10">
            <a:extLst>
              <a:ext uri="{FF2B5EF4-FFF2-40B4-BE49-F238E27FC236}">
                <a16:creationId xmlns:a16="http://schemas.microsoft.com/office/drawing/2014/main" id="{AF123D84-95DE-5D06-220E-47573E0F281B}"/>
              </a:ext>
            </a:extLst>
          </p:cNvPr>
          <p:cNvSpPr>
            <a:spLocks noGrp="1"/>
          </p:cNvSpPr>
          <p:nvPr>
            <p:ph type="pic" sz="quarter" idx="31"/>
          </p:nvPr>
        </p:nvSpPr>
        <p:spPr>
          <a:xfrm>
            <a:off x="3255935" y="3429000"/>
            <a:ext cx="1431275" cy="1416307"/>
          </a:xfrm>
        </p:spPr>
        <p:txBody>
          <a:bodyPr anchor="ctr">
            <a:normAutofit/>
          </a:bodyPr>
          <a:lstStyle>
            <a:lvl1pPr marL="0" indent="0" algn="ctr">
              <a:buNone/>
              <a:defRPr sz="1600"/>
            </a:lvl1pPr>
          </a:lstStyle>
          <a:p>
            <a:endParaRPr lang="en-US"/>
          </a:p>
        </p:txBody>
      </p:sp>
      <p:sp>
        <p:nvSpPr>
          <p:cNvPr id="33" name="Text Placeholder 16">
            <a:extLst>
              <a:ext uri="{FF2B5EF4-FFF2-40B4-BE49-F238E27FC236}">
                <a16:creationId xmlns:a16="http://schemas.microsoft.com/office/drawing/2014/main" id="{A24BB203-797F-A7ED-7E27-A831D863043C}"/>
              </a:ext>
            </a:extLst>
          </p:cNvPr>
          <p:cNvSpPr>
            <a:spLocks noGrp="1"/>
          </p:cNvSpPr>
          <p:nvPr>
            <p:ph type="body" sz="quarter" idx="32" hasCustomPrompt="1"/>
          </p:nvPr>
        </p:nvSpPr>
        <p:spPr>
          <a:xfrm>
            <a:off x="4810350" y="4045332"/>
            <a:ext cx="2103120" cy="430963"/>
          </a:xfrm>
        </p:spPr>
        <p:txBody>
          <a:bodyPr anchor="b">
            <a:normAutofit/>
          </a:bodyPr>
          <a:lstStyle>
            <a:lvl1pPr marL="0" indent="0" algn="ctr">
              <a:lnSpc>
                <a:spcPts val="1800"/>
              </a:lnSpc>
              <a:spcBef>
                <a:spcPts val="400"/>
              </a:spcBef>
              <a:buNone/>
              <a:defRPr sz="1600" b="1" i="0">
                <a:latin typeface="Superior Title Bold" panose="0202050208040A060403" pitchFamily="18" charset="77"/>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Name</a:t>
            </a:r>
          </a:p>
        </p:txBody>
      </p:sp>
      <p:sp>
        <p:nvSpPr>
          <p:cNvPr id="34" name="Text Placeholder 16">
            <a:extLst>
              <a:ext uri="{FF2B5EF4-FFF2-40B4-BE49-F238E27FC236}">
                <a16:creationId xmlns:a16="http://schemas.microsoft.com/office/drawing/2014/main" id="{669D5090-AC6F-F21E-C8A7-1006AEFE2C3C}"/>
              </a:ext>
            </a:extLst>
          </p:cNvPr>
          <p:cNvSpPr>
            <a:spLocks noGrp="1"/>
          </p:cNvSpPr>
          <p:nvPr>
            <p:ph type="body" sz="quarter" idx="33"/>
          </p:nvPr>
        </p:nvSpPr>
        <p:spPr>
          <a:xfrm>
            <a:off x="4810350" y="4432305"/>
            <a:ext cx="2103120" cy="629863"/>
          </a:xfrm>
        </p:spPr>
        <p:txBody>
          <a:bodyPr anchor="t">
            <a:normAutofit/>
          </a:bodyPr>
          <a:lstStyle>
            <a:lvl1pPr marL="0" indent="0" algn="l">
              <a:lnSpc>
                <a:spcPts val="1800"/>
              </a:lnSpc>
              <a:spcBef>
                <a:spcPts val="400"/>
              </a:spcBef>
              <a:buNone/>
              <a:defRPr sz="1400" b="0" i="0">
                <a:latin typeface="Arial Narrow" panose="020B0604020202020204" pitchFamily="34" charset="0"/>
                <a:cs typeface="Arial Narrow" panose="020B060402020202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algn="ctr"/>
            <a:endParaRPr lang="en-US" sz="1400"/>
          </a:p>
        </p:txBody>
      </p:sp>
      <p:sp>
        <p:nvSpPr>
          <p:cNvPr id="35" name="Picture Placeholder 10">
            <a:extLst>
              <a:ext uri="{FF2B5EF4-FFF2-40B4-BE49-F238E27FC236}">
                <a16:creationId xmlns:a16="http://schemas.microsoft.com/office/drawing/2014/main" id="{915B2330-9970-3396-3657-84A1BE0CB1C6}"/>
              </a:ext>
            </a:extLst>
          </p:cNvPr>
          <p:cNvSpPr>
            <a:spLocks noGrp="1"/>
          </p:cNvSpPr>
          <p:nvPr>
            <p:ph type="pic" sz="quarter" idx="34"/>
          </p:nvPr>
        </p:nvSpPr>
        <p:spPr>
          <a:xfrm>
            <a:off x="4316192" y="2309166"/>
            <a:ext cx="1431275" cy="1416307"/>
          </a:xfrm>
        </p:spPr>
        <p:txBody>
          <a:bodyPr anchor="ctr">
            <a:normAutofit/>
          </a:bodyPr>
          <a:lstStyle>
            <a:lvl1pPr marL="0" indent="0" algn="ctr">
              <a:buNone/>
              <a:defRPr sz="1600"/>
            </a:lvl1pPr>
          </a:lstStyle>
          <a:p>
            <a:endParaRPr lang="en-US"/>
          </a:p>
        </p:txBody>
      </p:sp>
      <p:sp>
        <p:nvSpPr>
          <p:cNvPr id="36" name="Text Placeholder 16">
            <a:extLst>
              <a:ext uri="{FF2B5EF4-FFF2-40B4-BE49-F238E27FC236}">
                <a16:creationId xmlns:a16="http://schemas.microsoft.com/office/drawing/2014/main" id="{A39257C4-31C4-A827-0D2B-C94A482323F6}"/>
              </a:ext>
            </a:extLst>
          </p:cNvPr>
          <p:cNvSpPr>
            <a:spLocks noGrp="1"/>
          </p:cNvSpPr>
          <p:nvPr>
            <p:ph type="body" sz="quarter" idx="35" hasCustomPrompt="1"/>
          </p:nvPr>
        </p:nvSpPr>
        <p:spPr>
          <a:xfrm>
            <a:off x="5861910" y="2946477"/>
            <a:ext cx="2103120" cy="430963"/>
          </a:xfrm>
        </p:spPr>
        <p:txBody>
          <a:bodyPr anchor="b">
            <a:normAutofit/>
          </a:bodyPr>
          <a:lstStyle>
            <a:lvl1pPr marL="0" indent="0" algn="ctr">
              <a:lnSpc>
                <a:spcPts val="1800"/>
              </a:lnSpc>
              <a:spcBef>
                <a:spcPts val="400"/>
              </a:spcBef>
              <a:buNone/>
              <a:defRPr sz="1600" b="1" i="0">
                <a:latin typeface="Superior Title Bold" panose="0202050208040A060403" pitchFamily="18" charset="77"/>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Name</a:t>
            </a:r>
          </a:p>
        </p:txBody>
      </p:sp>
      <p:sp>
        <p:nvSpPr>
          <p:cNvPr id="37" name="Text Placeholder 16">
            <a:extLst>
              <a:ext uri="{FF2B5EF4-FFF2-40B4-BE49-F238E27FC236}">
                <a16:creationId xmlns:a16="http://schemas.microsoft.com/office/drawing/2014/main" id="{994D0017-9812-0697-E1C3-47AA687C598C}"/>
              </a:ext>
            </a:extLst>
          </p:cNvPr>
          <p:cNvSpPr>
            <a:spLocks noGrp="1"/>
          </p:cNvSpPr>
          <p:nvPr>
            <p:ph type="body" sz="quarter" idx="36"/>
          </p:nvPr>
        </p:nvSpPr>
        <p:spPr>
          <a:xfrm>
            <a:off x="5861910" y="3333450"/>
            <a:ext cx="2103120" cy="629863"/>
          </a:xfrm>
        </p:spPr>
        <p:txBody>
          <a:bodyPr anchor="t">
            <a:normAutofit/>
          </a:bodyPr>
          <a:lstStyle>
            <a:lvl1pPr marL="0" indent="0" algn="l">
              <a:lnSpc>
                <a:spcPts val="1800"/>
              </a:lnSpc>
              <a:spcBef>
                <a:spcPts val="400"/>
              </a:spcBef>
              <a:buNone/>
              <a:defRPr sz="1400" b="0" i="0">
                <a:latin typeface="Arial Narrow" panose="020B0604020202020204" pitchFamily="34" charset="0"/>
                <a:cs typeface="Arial Narrow" panose="020B060402020202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algn="ctr"/>
            <a:endParaRPr lang="en-US" sz="1400"/>
          </a:p>
        </p:txBody>
      </p:sp>
    </p:spTree>
    <p:extLst>
      <p:ext uri="{BB962C8B-B14F-4D97-AF65-F5344CB8AC3E}">
        <p14:creationId xmlns:p14="http://schemas.microsoft.com/office/powerpoint/2010/main" val="267173033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userDrawn="1">
  <p:cSld name="4_Meet the Team">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4639E2-27D9-5B41-B44A-481C29BD817B}"/>
              </a:ext>
            </a:extLst>
          </p:cNvPr>
          <p:cNvSpPr>
            <a:spLocks noGrp="1"/>
          </p:cNvSpPr>
          <p:nvPr>
            <p:ph type="title"/>
          </p:nvPr>
        </p:nvSpPr>
        <p:spPr/>
        <p:txBody>
          <a:bodyPr/>
          <a:lstStyle>
            <a:lvl1pPr algn="ctr">
              <a:defRPr>
                <a:solidFill>
                  <a:schemeClr val="bg1"/>
                </a:solidFill>
              </a:defRPr>
            </a:lvl1pPr>
          </a:lstStyle>
          <a:p>
            <a:r>
              <a:rPr lang="en-US"/>
              <a:t>Click to edit Master title style</a:t>
            </a:r>
          </a:p>
        </p:txBody>
      </p:sp>
      <p:sp>
        <p:nvSpPr>
          <p:cNvPr id="5" name="Slide Number Placeholder 4">
            <a:extLst>
              <a:ext uri="{FF2B5EF4-FFF2-40B4-BE49-F238E27FC236}">
                <a16:creationId xmlns:a16="http://schemas.microsoft.com/office/drawing/2014/main" id="{157472FB-38D7-1F40-A644-5E702898AD98}"/>
              </a:ext>
            </a:extLst>
          </p:cNvPr>
          <p:cNvSpPr>
            <a:spLocks noGrp="1"/>
          </p:cNvSpPr>
          <p:nvPr>
            <p:ph type="sldNum" sz="quarter" idx="12"/>
          </p:nvPr>
        </p:nvSpPr>
        <p:spPr/>
        <p:txBody>
          <a:bodyPr/>
          <a:lstStyle>
            <a:lvl1pPr>
              <a:defRPr>
                <a:solidFill>
                  <a:schemeClr val="bg1"/>
                </a:solidFill>
              </a:defRPr>
            </a:lvl1pPr>
          </a:lstStyle>
          <a:p>
            <a:fld id="{B6241DC6-097B-284E-8993-BBC1FC48FE7C}" type="slidenum">
              <a:rPr lang="en-US" smtClean="0"/>
              <a:pPr/>
              <a:t>‹#›</a:t>
            </a:fld>
            <a:endParaRPr lang="en-US"/>
          </a:p>
        </p:txBody>
      </p:sp>
      <p:sp>
        <p:nvSpPr>
          <p:cNvPr id="6" name="Picture Placeholder 10">
            <a:extLst>
              <a:ext uri="{FF2B5EF4-FFF2-40B4-BE49-F238E27FC236}">
                <a16:creationId xmlns:a16="http://schemas.microsoft.com/office/drawing/2014/main" id="{BF51EFD7-BDB0-C44A-95E3-E5970520F04C}"/>
              </a:ext>
            </a:extLst>
          </p:cNvPr>
          <p:cNvSpPr>
            <a:spLocks noGrp="1"/>
          </p:cNvSpPr>
          <p:nvPr>
            <p:ph type="pic" sz="quarter" idx="13"/>
          </p:nvPr>
        </p:nvSpPr>
        <p:spPr>
          <a:xfrm>
            <a:off x="1222723" y="1554148"/>
            <a:ext cx="3003160" cy="3706478"/>
          </a:xfrm>
        </p:spPr>
        <p:txBody>
          <a:bodyPr anchor="ctr">
            <a:normAutofit/>
          </a:bodyPr>
          <a:lstStyle>
            <a:lvl1pPr marL="0" indent="0" algn="ctr">
              <a:buNone/>
              <a:defRPr sz="1600">
                <a:solidFill>
                  <a:schemeClr val="bg1"/>
                </a:solidFill>
              </a:defRPr>
            </a:lvl1pPr>
          </a:lstStyle>
          <a:p>
            <a:endParaRPr lang="en-US"/>
          </a:p>
        </p:txBody>
      </p:sp>
      <p:sp>
        <p:nvSpPr>
          <p:cNvPr id="7" name="Picture Placeholder 10">
            <a:extLst>
              <a:ext uri="{FF2B5EF4-FFF2-40B4-BE49-F238E27FC236}">
                <a16:creationId xmlns:a16="http://schemas.microsoft.com/office/drawing/2014/main" id="{82EF1F6B-62CD-8D4C-A27B-CD3C36F62C72}"/>
              </a:ext>
            </a:extLst>
          </p:cNvPr>
          <p:cNvSpPr>
            <a:spLocks noGrp="1"/>
          </p:cNvSpPr>
          <p:nvPr>
            <p:ph type="pic" sz="quarter" idx="14"/>
          </p:nvPr>
        </p:nvSpPr>
        <p:spPr>
          <a:xfrm>
            <a:off x="4560553" y="1554148"/>
            <a:ext cx="3003160" cy="3706478"/>
          </a:xfrm>
        </p:spPr>
        <p:txBody>
          <a:bodyPr anchor="ctr">
            <a:normAutofit/>
          </a:bodyPr>
          <a:lstStyle>
            <a:lvl1pPr marL="0" indent="0" algn="ctr">
              <a:buNone/>
              <a:defRPr sz="1600">
                <a:solidFill>
                  <a:schemeClr val="bg1"/>
                </a:solidFill>
              </a:defRPr>
            </a:lvl1pPr>
          </a:lstStyle>
          <a:p>
            <a:endParaRPr lang="en-US"/>
          </a:p>
        </p:txBody>
      </p:sp>
      <p:sp>
        <p:nvSpPr>
          <p:cNvPr id="8" name="Picture Placeholder 10">
            <a:extLst>
              <a:ext uri="{FF2B5EF4-FFF2-40B4-BE49-F238E27FC236}">
                <a16:creationId xmlns:a16="http://schemas.microsoft.com/office/drawing/2014/main" id="{EA69B9B7-5C92-994C-A7CF-4BCD51475599}"/>
              </a:ext>
            </a:extLst>
          </p:cNvPr>
          <p:cNvSpPr>
            <a:spLocks noGrp="1"/>
          </p:cNvSpPr>
          <p:nvPr>
            <p:ph type="pic" sz="quarter" idx="15"/>
          </p:nvPr>
        </p:nvSpPr>
        <p:spPr>
          <a:xfrm>
            <a:off x="7898383" y="1554148"/>
            <a:ext cx="3003160" cy="3706478"/>
          </a:xfrm>
        </p:spPr>
        <p:txBody>
          <a:bodyPr anchor="ctr">
            <a:normAutofit/>
          </a:bodyPr>
          <a:lstStyle>
            <a:lvl1pPr marL="0" indent="0" algn="ctr">
              <a:buNone/>
              <a:defRPr sz="1600">
                <a:solidFill>
                  <a:schemeClr val="bg1"/>
                </a:solidFill>
              </a:defRPr>
            </a:lvl1pPr>
          </a:lstStyle>
          <a:p>
            <a:endParaRPr lang="en-US"/>
          </a:p>
        </p:txBody>
      </p:sp>
      <p:sp>
        <p:nvSpPr>
          <p:cNvPr id="11" name="Text Placeholder 16">
            <a:extLst>
              <a:ext uri="{FF2B5EF4-FFF2-40B4-BE49-F238E27FC236}">
                <a16:creationId xmlns:a16="http://schemas.microsoft.com/office/drawing/2014/main" id="{DCEC53FA-DB78-D946-AF2A-E7CB134A802A}"/>
              </a:ext>
            </a:extLst>
          </p:cNvPr>
          <p:cNvSpPr>
            <a:spLocks noGrp="1"/>
          </p:cNvSpPr>
          <p:nvPr>
            <p:ph type="body" sz="quarter" idx="18" hasCustomPrompt="1"/>
          </p:nvPr>
        </p:nvSpPr>
        <p:spPr>
          <a:xfrm>
            <a:off x="4560554" y="5260626"/>
            <a:ext cx="3003160" cy="430963"/>
          </a:xfrm>
        </p:spPr>
        <p:txBody>
          <a:bodyPr anchor="b">
            <a:normAutofit/>
          </a:bodyPr>
          <a:lstStyle>
            <a:lvl1pPr marL="0" marR="0" indent="0" algn="ctr" defTabSz="914400" rtl="0" eaLnBrk="1" fontAlgn="auto" latinLnBrk="0" hangingPunct="1">
              <a:lnSpc>
                <a:spcPts val="1800"/>
              </a:lnSpc>
              <a:spcBef>
                <a:spcPts val="400"/>
              </a:spcBef>
              <a:spcAft>
                <a:spcPts val="0"/>
              </a:spcAft>
              <a:buClrTx/>
              <a:buSzTx/>
              <a:buFont typeface="Arial" panose="020B0604020202020204" pitchFamily="34" charset="0"/>
              <a:buNone/>
              <a:tabLst/>
              <a:defRPr sz="1600" b="1">
                <a:solidFill>
                  <a:schemeClr val="bg1"/>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Name</a:t>
            </a:r>
          </a:p>
        </p:txBody>
      </p:sp>
      <p:sp>
        <p:nvSpPr>
          <p:cNvPr id="12" name="Text Placeholder 16">
            <a:extLst>
              <a:ext uri="{FF2B5EF4-FFF2-40B4-BE49-F238E27FC236}">
                <a16:creationId xmlns:a16="http://schemas.microsoft.com/office/drawing/2014/main" id="{E8F7DC48-BA20-294F-9C15-7B9852EBA439}"/>
              </a:ext>
            </a:extLst>
          </p:cNvPr>
          <p:cNvSpPr>
            <a:spLocks noGrp="1"/>
          </p:cNvSpPr>
          <p:nvPr>
            <p:ph type="body" sz="quarter" idx="19" hasCustomPrompt="1"/>
          </p:nvPr>
        </p:nvSpPr>
        <p:spPr>
          <a:xfrm>
            <a:off x="1222723" y="5260626"/>
            <a:ext cx="3003160" cy="430963"/>
          </a:xfrm>
        </p:spPr>
        <p:txBody>
          <a:bodyPr anchor="b">
            <a:noAutofit/>
          </a:bodyPr>
          <a:lstStyle>
            <a:lvl1pPr marL="0" indent="0" algn="ctr">
              <a:lnSpc>
                <a:spcPts val="1800"/>
              </a:lnSpc>
              <a:spcBef>
                <a:spcPts val="400"/>
              </a:spcBef>
              <a:buNone/>
              <a:defRPr sz="1600" b="1">
                <a:solidFill>
                  <a:schemeClr val="bg1"/>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Name</a:t>
            </a:r>
          </a:p>
        </p:txBody>
      </p:sp>
      <p:sp>
        <p:nvSpPr>
          <p:cNvPr id="14" name="Text Placeholder 16">
            <a:extLst>
              <a:ext uri="{FF2B5EF4-FFF2-40B4-BE49-F238E27FC236}">
                <a16:creationId xmlns:a16="http://schemas.microsoft.com/office/drawing/2014/main" id="{7F37A4B3-3DCD-CA42-A374-B5A3DD6B42F2}"/>
              </a:ext>
            </a:extLst>
          </p:cNvPr>
          <p:cNvSpPr>
            <a:spLocks noGrp="1"/>
          </p:cNvSpPr>
          <p:nvPr>
            <p:ph type="body" sz="quarter" idx="21" hasCustomPrompt="1"/>
          </p:nvPr>
        </p:nvSpPr>
        <p:spPr>
          <a:xfrm>
            <a:off x="7898383" y="5260626"/>
            <a:ext cx="3003160" cy="430963"/>
          </a:xfrm>
        </p:spPr>
        <p:txBody>
          <a:bodyPr anchor="b">
            <a:normAutofit/>
          </a:bodyPr>
          <a:lstStyle>
            <a:lvl1pPr marL="0" indent="0" algn="ctr">
              <a:lnSpc>
                <a:spcPts val="1800"/>
              </a:lnSpc>
              <a:spcBef>
                <a:spcPts val="400"/>
              </a:spcBef>
              <a:buNone/>
              <a:defRPr sz="1600" b="1">
                <a:solidFill>
                  <a:schemeClr val="bg1"/>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Name</a:t>
            </a:r>
          </a:p>
        </p:txBody>
      </p:sp>
      <p:sp>
        <p:nvSpPr>
          <p:cNvPr id="16" name="Text Placeholder 16">
            <a:extLst>
              <a:ext uri="{FF2B5EF4-FFF2-40B4-BE49-F238E27FC236}">
                <a16:creationId xmlns:a16="http://schemas.microsoft.com/office/drawing/2014/main" id="{39A490CF-1AA9-284A-BF24-B5C24A41576E}"/>
              </a:ext>
            </a:extLst>
          </p:cNvPr>
          <p:cNvSpPr>
            <a:spLocks noGrp="1"/>
          </p:cNvSpPr>
          <p:nvPr>
            <p:ph type="body" sz="quarter" idx="23" hasCustomPrompt="1"/>
          </p:nvPr>
        </p:nvSpPr>
        <p:spPr>
          <a:xfrm>
            <a:off x="4560554" y="5647599"/>
            <a:ext cx="3003160" cy="629863"/>
          </a:xfrm>
        </p:spPr>
        <p:txBody>
          <a:bodyPr anchor="t">
            <a:normAutofit/>
          </a:bodyPr>
          <a:lstStyle>
            <a:lvl1pPr marL="0" marR="0" indent="0" algn="ctr" defTabSz="914400" rtl="0" eaLnBrk="1" fontAlgn="auto" latinLnBrk="0" hangingPunct="1">
              <a:lnSpc>
                <a:spcPts val="1800"/>
              </a:lnSpc>
              <a:spcBef>
                <a:spcPts val="400"/>
              </a:spcBef>
              <a:spcAft>
                <a:spcPts val="0"/>
              </a:spcAft>
              <a:buClrTx/>
              <a:buSzTx/>
              <a:buFont typeface="Arial" panose="020B0604020202020204" pitchFamily="34" charset="0"/>
              <a:buNone/>
              <a:tabLst/>
              <a:defRPr sz="1400" b="0">
                <a:solidFill>
                  <a:schemeClr val="bg1"/>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Title</a:t>
            </a:r>
          </a:p>
        </p:txBody>
      </p:sp>
      <p:sp>
        <p:nvSpPr>
          <p:cNvPr id="17" name="Text Placeholder 16">
            <a:extLst>
              <a:ext uri="{FF2B5EF4-FFF2-40B4-BE49-F238E27FC236}">
                <a16:creationId xmlns:a16="http://schemas.microsoft.com/office/drawing/2014/main" id="{46EBD537-CBE7-DD44-9BAC-BEFB28925F2D}"/>
              </a:ext>
            </a:extLst>
          </p:cNvPr>
          <p:cNvSpPr>
            <a:spLocks noGrp="1"/>
          </p:cNvSpPr>
          <p:nvPr>
            <p:ph type="body" sz="quarter" idx="24" hasCustomPrompt="1"/>
          </p:nvPr>
        </p:nvSpPr>
        <p:spPr>
          <a:xfrm>
            <a:off x="1222723" y="5647599"/>
            <a:ext cx="3003160" cy="629863"/>
          </a:xfrm>
        </p:spPr>
        <p:txBody>
          <a:bodyPr anchor="t">
            <a:noAutofit/>
          </a:bodyPr>
          <a:lstStyle>
            <a:lvl1pPr marL="0" indent="0" algn="ctr">
              <a:lnSpc>
                <a:spcPts val="1800"/>
              </a:lnSpc>
              <a:spcBef>
                <a:spcPts val="400"/>
              </a:spcBef>
              <a:buNone/>
              <a:defRPr sz="1400" b="0">
                <a:solidFill>
                  <a:schemeClr val="bg1"/>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Title</a:t>
            </a:r>
          </a:p>
        </p:txBody>
      </p:sp>
      <p:sp>
        <p:nvSpPr>
          <p:cNvPr id="19" name="Text Placeholder 16">
            <a:extLst>
              <a:ext uri="{FF2B5EF4-FFF2-40B4-BE49-F238E27FC236}">
                <a16:creationId xmlns:a16="http://schemas.microsoft.com/office/drawing/2014/main" id="{99AEF987-385E-0341-8749-89A0DA9D9383}"/>
              </a:ext>
            </a:extLst>
          </p:cNvPr>
          <p:cNvSpPr>
            <a:spLocks noGrp="1"/>
          </p:cNvSpPr>
          <p:nvPr>
            <p:ph type="body" sz="quarter" idx="26" hasCustomPrompt="1"/>
          </p:nvPr>
        </p:nvSpPr>
        <p:spPr>
          <a:xfrm>
            <a:off x="7898383" y="5647599"/>
            <a:ext cx="3003160" cy="629863"/>
          </a:xfrm>
        </p:spPr>
        <p:txBody>
          <a:bodyPr anchor="t">
            <a:normAutofit/>
          </a:bodyPr>
          <a:lstStyle>
            <a:lvl1pPr marL="0" indent="0" algn="ctr">
              <a:lnSpc>
                <a:spcPts val="1800"/>
              </a:lnSpc>
              <a:spcBef>
                <a:spcPts val="400"/>
              </a:spcBef>
              <a:buNone/>
              <a:defRPr sz="1400" b="0">
                <a:solidFill>
                  <a:schemeClr val="bg1"/>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Title</a:t>
            </a:r>
          </a:p>
        </p:txBody>
      </p:sp>
    </p:spTree>
    <p:extLst>
      <p:ext uri="{BB962C8B-B14F-4D97-AF65-F5344CB8AC3E}">
        <p14:creationId xmlns:p14="http://schemas.microsoft.com/office/powerpoint/2010/main" val="1275087886"/>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56EB0D-A5C9-599A-229E-F027D164734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26EBA7C-5071-C06B-F64F-3C486FB67CFD}"/>
              </a:ext>
            </a:extLst>
          </p:cNvPr>
          <p:cNvSpPr>
            <a:spLocks noGrp="1"/>
          </p:cNvSpPr>
          <p:nvPr>
            <p:ph type="dt" sz="half" idx="10"/>
          </p:nvPr>
        </p:nvSpPr>
        <p:spPr/>
        <p:txBody>
          <a:bodyPr/>
          <a:lstStyle/>
          <a:p>
            <a:fld id="{FD036CCE-3E92-4DF6-98D2-EDA7B03791A3}" type="datetimeFigureOut">
              <a:rPr lang="en-GB" smtClean="0"/>
              <a:t>16/09/2025</a:t>
            </a:fld>
            <a:endParaRPr lang="en-GB"/>
          </a:p>
        </p:txBody>
      </p:sp>
      <p:sp>
        <p:nvSpPr>
          <p:cNvPr id="4" name="Footer Placeholder 3">
            <a:extLst>
              <a:ext uri="{FF2B5EF4-FFF2-40B4-BE49-F238E27FC236}">
                <a16:creationId xmlns:a16="http://schemas.microsoft.com/office/drawing/2014/main" id="{EFA6DD62-7C9A-C178-20D5-92F9B38C6BC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94975005-DA19-B16B-B393-43DA460DE584}"/>
              </a:ext>
            </a:extLst>
          </p:cNvPr>
          <p:cNvSpPr>
            <a:spLocks noGrp="1"/>
          </p:cNvSpPr>
          <p:nvPr>
            <p:ph type="sldNum" sz="quarter" idx="12"/>
          </p:nvPr>
        </p:nvSpPr>
        <p:spPr/>
        <p:txBody>
          <a:bodyPr/>
          <a:lstStyle/>
          <a:p>
            <a:fld id="{F790C7C3-4802-4AE9-BC1F-FBD20D4A484C}" type="slidenum">
              <a:rPr lang="en-GB" smtClean="0"/>
              <a:t>‹#›</a:t>
            </a:fld>
            <a:endParaRPr lang="en-GB"/>
          </a:p>
        </p:txBody>
      </p:sp>
    </p:spTree>
    <p:extLst>
      <p:ext uri="{BB962C8B-B14F-4D97-AF65-F5344CB8AC3E}">
        <p14:creationId xmlns:p14="http://schemas.microsoft.com/office/powerpoint/2010/main" val="29982284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1AE4BE-67D2-CA5A-050D-400906FAB8D3}"/>
              </a:ext>
            </a:extLst>
          </p:cNvPr>
          <p:cNvSpPr>
            <a:spLocks noGrp="1"/>
          </p:cNvSpPr>
          <p:nvPr>
            <p:ph type="dt" sz="half" idx="10"/>
          </p:nvPr>
        </p:nvSpPr>
        <p:spPr/>
        <p:txBody>
          <a:bodyPr/>
          <a:lstStyle/>
          <a:p>
            <a:fld id="{FD036CCE-3E92-4DF6-98D2-EDA7B03791A3}" type="datetimeFigureOut">
              <a:rPr lang="en-GB" smtClean="0"/>
              <a:t>16/09/2025</a:t>
            </a:fld>
            <a:endParaRPr lang="en-GB"/>
          </a:p>
        </p:txBody>
      </p:sp>
      <p:sp>
        <p:nvSpPr>
          <p:cNvPr id="3" name="Footer Placeholder 2">
            <a:extLst>
              <a:ext uri="{FF2B5EF4-FFF2-40B4-BE49-F238E27FC236}">
                <a16:creationId xmlns:a16="http://schemas.microsoft.com/office/drawing/2014/main" id="{07E43F80-F78D-2109-4D32-D068F665E79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AD14B99C-2FA6-6EED-E1F3-1A1D4655E5F8}"/>
              </a:ext>
            </a:extLst>
          </p:cNvPr>
          <p:cNvSpPr>
            <a:spLocks noGrp="1"/>
          </p:cNvSpPr>
          <p:nvPr>
            <p:ph type="sldNum" sz="quarter" idx="12"/>
          </p:nvPr>
        </p:nvSpPr>
        <p:spPr/>
        <p:txBody>
          <a:bodyPr/>
          <a:lstStyle/>
          <a:p>
            <a:fld id="{F790C7C3-4802-4AE9-BC1F-FBD20D4A484C}" type="slidenum">
              <a:rPr lang="en-GB" smtClean="0"/>
              <a:t>‹#›</a:t>
            </a:fld>
            <a:endParaRPr lang="en-GB"/>
          </a:p>
        </p:txBody>
      </p:sp>
    </p:spTree>
    <p:extLst>
      <p:ext uri="{BB962C8B-B14F-4D97-AF65-F5344CB8AC3E}">
        <p14:creationId xmlns:p14="http://schemas.microsoft.com/office/powerpoint/2010/main" val="23511793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5672E0-7A36-8653-214D-4DA1C0BC7C4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D798E07-80AA-857A-8E61-854BE22B49A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6A3CD96-7D6B-7182-2D90-6BAD9864C2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3832EC7-30B4-5A25-4F00-4395637B29F8}"/>
              </a:ext>
            </a:extLst>
          </p:cNvPr>
          <p:cNvSpPr>
            <a:spLocks noGrp="1"/>
          </p:cNvSpPr>
          <p:nvPr>
            <p:ph type="dt" sz="half" idx="10"/>
          </p:nvPr>
        </p:nvSpPr>
        <p:spPr/>
        <p:txBody>
          <a:bodyPr/>
          <a:lstStyle/>
          <a:p>
            <a:fld id="{FD036CCE-3E92-4DF6-98D2-EDA7B03791A3}" type="datetimeFigureOut">
              <a:rPr lang="en-GB" smtClean="0"/>
              <a:t>16/09/2025</a:t>
            </a:fld>
            <a:endParaRPr lang="en-GB"/>
          </a:p>
        </p:txBody>
      </p:sp>
      <p:sp>
        <p:nvSpPr>
          <p:cNvPr id="6" name="Footer Placeholder 5">
            <a:extLst>
              <a:ext uri="{FF2B5EF4-FFF2-40B4-BE49-F238E27FC236}">
                <a16:creationId xmlns:a16="http://schemas.microsoft.com/office/drawing/2014/main" id="{ED223AE2-7359-D42F-97BC-119C550903F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6BA760D-211C-2E3E-6AEF-9622B3F233D1}"/>
              </a:ext>
            </a:extLst>
          </p:cNvPr>
          <p:cNvSpPr>
            <a:spLocks noGrp="1"/>
          </p:cNvSpPr>
          <p:nvPr>
            <p:ph type="sldNum" sz="quarter" idx="12"/>
          </p:nvPr>
        </p:nvSpPr>
        <p:spPr/>
        <p:txBody>
          <a:bodyPr/>
          <a:lstStyle/>
          <a:p>
            <a:fld id="{F790C7C3-4802-4AE9-BC1F-FBD20D4A484C}" type="slidenum">
              <a:rPr lang="en-GB" smtClean="0"/>
              <a:t>‹#›</a:t>
            </a:fld>
            <a:endParaRPr lang="en-GB"/>
          </a:p>
        </p:txBody>
      </p:sp>
    </p:spTree>
    <p:extLst>
      <p:ext uri="{BB962C8B-B14F-4D97-AF65-F5344CB8AC3E}">
        <p14:creationId xmlns:p14="http://schemas.microsoft.com/office/powerpoint/2010/main" val="39269135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616390-15BA-C951-13F7-0C060F37D5E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CAD879B-8B80-F417-E2E6-B79FCC7629C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0FD1FCC9-A9A4-C726-59FE-D906CDD382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C78533-1E11-4C5C-AA5A-3F1E97276148}"/>
              </a:ext>
            </a:extLst>
          </p:cNvPr>
          <p:cNvSpPr>
            <a:spLocks noGrp="1"/>
          </p:cNvSpPr>
          <p:nvPr>
            <p:ph type="dt" sz="half" idx="10"/>
          </p:nvPr>
        </p:nvSpPr>
        <p:spPr/>
        <p:txBody>
          <a:bodyPr/>
          <a:lstStyle/>
          <a:p>
            <a:fld id="{FD036CCE-3E92-4DF6-98D2-EDA7B03791A3}" type="datetimeFigureOut">
              <a:rPr lang="en-GB" smtClean="0"/>
              <a:t>16/09/2025</a:t>
            </a:fld>
            <a:endParaRPr lang="en-GB"/>
          </a:p>
        </p:txBody>
      </p:sp>
      <p:sp>
        <p:nvSpPr>
          <p:cNvPr id="6" name="Footer Placeholder 5">
            <a:extLst>
              <a:ext uri="{FF2B5EF4-FFF2-40B4-BE49-F238E27FC236}">
                <a16:creationId xmlns:a16="http://schemas.microsoft.com/office/drawing/2014/main" id="{FBEF693A-4B93-C05F-64AB-D55DB5DF418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24CE176-F629-0F4C-F93F-1D9588A04514}"/>
              </a:ext>
            </a:extLst>
          </p:cNvPr>
          <p:cNvSpPr>
            <a:spLocks noGrp="1"/>
          </p:cNvSpPr>
          <p:nvPr>
            <p:ph type="sldNum" sz="quarter" idx="12"/>
          </p:nvPr>
        </p:nvSpPr>
        <p:spPr/>
        <p:txBody>
          <a:bodyPr/>
          <a:lstStyle/>
          <a:p>
            <a:fld id="{F790C7C3-4802-4AE9-BC1F-FBD20D4A484C}" type="slidenum">
              <a:rPr lang="en-GB" smtClean="0"/>
              <a:t>‹#›</a:t>
            </a:fld>
            <a:endParaRPr lang="en-GB"/>
          </a:p>
        </p:txBody>
      </p:sp>
    </p:spTree>
    <p:extLst>
      <p:ext uri="{BB962C8B-B14F-4D97-AF65-F5344CB8AC3E}">
        <p14:creationId xmlns:p14="http://schemas.microsoft.com/office/powerpoint/2010/main" val="24568833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5.xml"/><Relationship Id="rId18" Type="http://schemas.openxmlformats.org/officeDocument/2006/relationships/slideLayout" Target="../slideLayouts/slideLayout30.xml"/><Relationship Id="rId26" Type="http://schemas.openxmlformats.org/officeDocument/2006/relationships/slideLayout" Target="../slideLayouts/slideLayout38.xml"/><Relationship Id="rId39" Type="http://schemas.openxmlformats.org/officeDocument/2006/relationships/slideLayout" Target="../slideLayouts/slideLayout51.xml"/><Relationship Id="rId21" Type="http://schemas.openxmlformats.org/officeDocument/2006/relationships/slideLayout" Target="../slideLayouts/slideLayout33.xml"/><Relationship Id="rId34" Type="http://schemas.openxmlformats.org/officeDocument/2006/relationships/slideLayout" Target="../slideLayouts/slideLayout46.xml"/><Relationship Id="rId42" Type="http://schemas.openxmlformats.org/officeDocument/2006/relationships/slideLayout" Target="../slideLayouts/slideLayout54.xml"/><Relationship Id="rId47" Type="http://schemas.openxmlformats.org/officeDocument/2006/relationships/theme" Target="../theme/theme2.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9" Type="http://schemas.openxmlformats.org/officeDocument/2006/relationships/slideLayout" Target="../slideLayouts/slideLayout41.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24" Type="http://schemas.openxmlformats.org/officeDocument/2006/relationships/slideLayout" Target="../slideLayouts/slideLayout36.xml"/><Relationship Id="rId32" Type="http://schemas.openxmlformats.org/officeDocument/2006/relationships/slideLayout" Target="../slideLayouts/slideLayout44.xml"/><Relationship Id="rId37" Type="http://schemas.openxmlformats.org/officeDocument/2006/relationships/slideLayout" Target="../slideLayouts/slideLayout49.xml"/><Relationship Id="rId40" Type="http://schemas.openxmlformats.org/officeDocument/2006/relationships/slideLayout" Target="../slideLayouts/slideLayout52.xml"/><Relationship Id="rId45" Type="http://schemas.openxmlformats.org/officeDocument/2006/relationships/slideLayout" Target="../slideLayouts/slideLayout57.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23" Type="http://schemas.openxmlformats.org/officeDocument/2006/relationships/slideLayout" Target="../slideLayouts/slideLayout35.xml"/><Relationship Id="rId28" Type="http://schemas.openxmlformats.org/officeDocument/2006/relationships/slideLayout" Target="../slideLayouts/slideLayout40.xml"/><Relationship Id="rId36" Type="http://schemas.openxmlformats.org/officeDocument/2006/relationships/slideLayout" Target="../slideLayouts/slideLayout48.xml"/><Relationship Id="rId10" Type="http://schemas.openxmlformats.org/officeDocument/2006/relationships/slideLayout" Target="../slideLayouts/slideLayout22.xml"/><Relationship Id="rId19" Type="http://schemas.openxmlformats.org/officeDocument/2006/relationships/slideLayout" Target="../slideLayouts/slideLayout31.xml"/><Relationship Id="rId31" Type="http://schemas.openxmlformats.org/officeDocument/2006/relationships/slideLayout" Target="../slideLayouts/slideLayout43.xml"/><Relationship Id="rId44" Type="http://schemas.openxmlformats.org/officeDocument/2006/relationships/slideLayout" Target="../slideLayouts/slideLayout56.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 Id="rId22" Type="http://schemas.openxmlformats.org/officeDocument/2006/relationships/slideLayout" Target="../slideLayouts/slideLayout34.xml"/><Relationship Id="rId27" Type="http://schemas.openxmlformats.org/officeDocument/2006/relationships/slideLayout" Target="../slideLayouts/slideLayout39.xml"/><Relationship Id="rId30" Type="http://schemas.openxmlformats.org/officeDocument/2006/relationships/slideLayout" Target="../slideLayouts/slideLayout42.xml"/><Relationship Id="rId35" Type="http://schemas.openxmlformats.org/officeDocument/2006/relationships/slideLayout" Target="../slideLayouts/slideLayout47.xml"/><Relationship Id="rId43" Type="http://schemas.openxmlformats.org/officeDocument/2006/relationships/slideLayout" Target="../slideLayouts/slideLayout55.xml"/><Relationship Id="rId8" Type="http://schemas.openxmlformats.org/officeDocument/2006/relationships/slideLayout" Target="../slideLayouts/slideLayout20.xml"/><Relationship Id="rId3" Type="http://schemas.openxmlformats.org/officeDocument/2006/relationships/slideLayout" Target="../slideLayouts/slideLayout15.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5" Type="http://schemas.openxmlformats.org/officeDocument/2006/relationships/slideLayout" Target="../slideLayouts/slideLayout37.xml"/><Relationship Id="rId33" Type="http://schemas.openxmlformats.org/officeDocument/2006/relationships/slideLayout" Target="../slideLayouts/slideLayout45.xml"/><Relationship Id="rId38" Type="http://schemas.openxmlformats.org/officeDocument/2006/relationships/slideLayout" Target="../slideLayouts/slideLayout50.xml"/><Relationship Id="rId46" Type="http://schemas.openxmlformats.org/officeDocument/2006/relationships/slideLayout" Target="../slideLayouts/slideLayout58.xml"/><Relationship Id="rId20" Type="http://schemas.openxmlformats.org/officeDocument/2006/relationships/slideLayout" Target="../slideLayouts/slideLayout32.xml"/><Relationship Id="rId41"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46960FD-6D4C-2D1D-8549-BFD113417E9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2CEDDE2-161B-1532-C4E6-FE1C985E8C8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0F0663A-B92F-9EC2-B548-A188B4F9A27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D036CCE-3E92-4DF6-98D2-EDA7B03791A3}" type="datetimeFigureOut">
              <a:rPr lang="en-GB" smtClean="0"/>
              <a:t>16/09/2025</a:t>
            </a:fld>
            <a:endParaRPr lang="en-GB"/>
          </a:p>
        </p:txBody>
      </p:sp>
      <p:sp>
        <p:nvSpPr>
          <p:cNvPr id="5" name="Footer Placeholder 4">
            <a:extLst>
              <a:ext uri="{FF2B5EF4-FFF2-40B4-BE49-F238E27FC236}">
                <a16:creationId xmlns:a16="http://schemas.microsoft.com/office/drawing/2014/main" id="{3467275D-737F-3425-C6E3-74BB90F78FF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D9994CCA-D3E6-2CB0-4275-1800F584186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790C7C3-4802-4AE9-BC1F-FBD20D4A484C}" type="slidenum">
              <a:rPr lang="en-GB" smtClean="0"/>
              <a:t>‹#›</a:t>
            </a:fld>
            <a:endParaRPr lang="en-GB"/>
          </a:p>
        </p:txBody>
      </p:sp>
    </p:spTree>
    <p:extLst>
      <p:ext uri="{BB962C8B-B14F-4D97-AF65-F5344CB8AC3E}">
        <p14:creationId xmlns:p14="http://schemas.microsoft.com/office/powerpoint/2010/main" val="15842355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4F3B290E-5D34-F446-92FA-6CC5E1A34F47}"/>
              </a:ext>
            </a:extLst>
          </p:cNvPr>
          <p:cNvSpPr>
            <a:spLocks noGrp="1"/>
          </p:cNvSpPr>
          <p:nvPr>
            <p:ph type="ftr" sz="quarter" idx="3"/>
          </p:nvPr>
        </p:nvSpPr>
        <p:spPr>
          <a:xfrm>
            <a:off x="380999" y="5783466"/>
            <a:ext cx="11429999" cy="485400"/>
          </a:xfrm>
          <a:prstGeom prst="rect">
            <a:avLst/>
          </a:prstGeom>
        </p:spPr>
        <p:txBody>
          <a:bodyPr vert="horz" lIns="91440" tIns="45720" rIns="91440" bIns="45720" rtlCol="0" anchor="b"/>
          <a:lstStyle>
            <a:lvl1pPr algn="l">
              <a:defRPr sz="900" b="0" i="0">
                <a:solidFill>
                  <a:schemeClr val="accent4"/>
                </a:solidFill>
                <a:latin typeface="Proxima Nova Light" panose="02000506030000020004" pitchFamily="2" charset="0"/>
              </a:defRPr>
            </a:lvl1pPr>
          </a:lstStyle>
          <a:p>
            <a:r>
              <a:rPr lang="en-US"/>
              <a:t>Disclaimer</a:t>
            </a:r>
          </a:p>
        </p:txBody>
      </p:sp>
      <p:sp>
        <p:nvSpPr>
          <p:cNvPr id="2" name="Title Placeholder 1">
            <a:extLst>
              <a:ext uri="{FF2B5EF4-FFF2-40B4-BE49-F238E27FC236}">
                <a16:creationId xmlns:a16="http://schemas.microsoft.com/office/drawing/2014/main" id="{B2C2D3F5-7E9D-0843-B36D-E3ED5FE1F2C4}"/>
              </a:ext>
            </a:extLst>
          </p:cNvPr>
          <p:cNvSpPr>
            <a:spLocks noGrp="1"/>
          </p:cNvSpPr>
          <p:nvPr>
            <p:ph type="title"/>
          </p:nvPr>
        </p:nvSpPr>
        <p:spPr>
          <a:xfrm>
            <a:off x="381000" y="390712"/>
            <a:ext cx="11430000" cy="991688"/>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a:extLst>
              <a:ext uri="{FF2B5EF4-FFF2-40B4-BE49-F238E27FC236}">
                <a16:creationId xmlns:a16="http://schemas.microsoft.com/office/drawing/2014/main" id="{0FB01EA2-A3A5-3944-84F6-0DBF6A954B7C}"/>
              </a:ext>
            </a:extLst>
          </p:cNvPr>
          <p:cNvSpPr>
            <a:spLocks noGrp="1"/>
          </p:cNvSpPr>
          <p:nvPr>
            <p:ph type="body" idx="1"/>
          </p:nvPr>
        </p:nvSpPr>
        <p:spPr>
          <a:xfrm>
            <a:off x="380999" y="1556475"/>
            <a:ext cx="11430001" cy="422699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31D5F99C-8197-6643-9C47-8AB27F90A763}"/>
              </a:ext>
            </a:extLst>
          </p:cNvPr>
          <p:cNvSpPr>
            <a:spLocks noGrp="1"/>
          </p:cNvSpPr>
          <p:nvPr>
            <p:ph type="sldNum" sz="quarter" idx="4"/>
          </p:nvPr>
        </p:nvSpPr>
        <p:spPr>
          <a:xfrm>
            <a:off x="11433650" y="344712"/>
            <a:ext cx="456598" cy="365125"/>
          </a:xfrm>
          <a:prstGeom prst="rect">
            <a:avLst/>
          </a:prstGeom>
        </p:spPr>
        <p:txBody>
          <a:bodyPr vert="horz" lIns="91440" tIns="45720" rIns="91440" bIns="45720" rtlCol="0" anchor="t"/>
          <a:lstStyle>
            <a:lvl1pPr algn="r">
              <a:defRPr sz="900">
                <a:solidFill>
                  <a:schemeClr val="accent4"/>
                </a:solidFill>
              </a:defRPr>
            </a:lvl1pPr>
          </a:lstStyle>
          <a:p>
            <a:fld id="{B6241DC6-097B-284E-8993-BBC1FC48FE7C}" type="slidenum">
              <a:rPr lang="en-US" smtClean="0"/>
              <a:pPr/>
              <a:t>‹#›</a:t>
            </a:fld>
            <a:endParaRPr lang="en-US"/>
          </a:p>
        </p:txBody>
      </p:sp>
    </p:spTree>
    <p:extLst>
      <p:ext uri="{BB962C8B-B14F-4D97-AF65-F5344CB8AC3E}">
        <p14:creationId xmlns:p14="http://schemas.microsoft.com/office/powerpoint/2010/main" val="425728617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707"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Lst>
  <p:txStyles>
    <p:titleStyle>
      <a:lvl1pPr algn="ctr" defTabSz="914400" rtl="0" eaLnBrk="1" latinLnBrk="0" hangingPunct="1">
        <a:lnSpc>
          <a:spcPct val="90000"/>
        </a:lnSpc>
        <a:spcBef>
          <a:spcPct val="0"/>
        </a:spcBef>
        <a:buNone/>
        <a:defRPr sz="3600" b="1" i="0" kern="1200">
          <a:solidFill>
            <a:schemeClr val="tx1"/>
          </a:solidFill>
          <a:latin typeface="Superior Title Bold" pitchFamily="2" charset="77"/>
          <a:ea typeface="+mj-ea"/>
          <a:cs typeface="+mj-cs"/>
        </a:defRPr>
      </a:lvl1pPr>
    </p:titleStyle>
    <p:body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800" b="0" i="0" kern="1200">
          <a:solidFill>
            <a:schemeClr val="tx1"/>
          </a:solidFill>
          <a:latin typeface="Proxima Nova Light" panose="02000506030000020004" pitchFamily="2" charset="0"/>
          <a:ea typeface="+mn-ea"/>
          <a:cs typeface="+mn-cs"/>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2400" b="0" i="0" kern="1200">
          <a:solidFill>
            <a:schemeClr val="tx1"/>
          </a:solidFill>
          <a:latin typeface="Proxima Nova Light" panose="02000506030000020004" pitchFamily="2" charset="0"/>
          <a:ea typeface="+mn-ea"/>
          <a:cs typeface="+mn-cs"/>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000" b="0" i="0" kern="1200">
          <a:solidFill>
            <a:schemeClr val="tx1"/>
          </a:solidFill>
          <a:latin typeface="Proxima Nova Light" panose="02000506030000020004" pitchFamily="2" charset="0"/>
          <a:ea typeface="+mn-ea"/>
          <a:cs typeface="+mn-cs"/>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Proxima Nova Light" panose="02000506030000020004" pitchFamily="2" charset="0"/>
          <a:ea typeface="+mn-ea"/>
          <a:cs typeface="+mn-cs"/>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Proxima Nova Light" panose="02000506030000020004"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40">
          <p15:clr>
            <a:srgbClr val="F26B43"/>
          </p15:clr>
        </p15:guide>
        <p15:guide id="2" orient="horz" pos="4032">
          <p15:clr>
            <a:srgbClr val="F26B43"/>
          </p15:clr>
        </p15:guide>
        <p15:guide id="3" pos="240">
          <p15:clr>
            <a:srgbClr val="F26B43"/>
          </p15:clr>
        </p15:guide>
        <p15:guide id="4" pos="7440">
          <p15:clr>
            <a:srgbClr val="F26B43"/>
          </p15:clr>
        </p15:guide>
        <p15:guide id="5" orient="horz" pos="216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0.png"/></Relationships>
</file>

<file path=ppt/slides/_rels/slide20.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54.png"/></Relationships>
</file>

<file path=ppt/slides/_rels/slide27.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3" Type="http://schemas.openxmlformats.org/officeDocument/2006/relationships/image" Target="../media/image58.emf"/><Relationship Id="rId2" Type="http://schemas.openxmlformats.org/officeDocument/2006/relationships/image" Target="../media/image57.png"/><Relationship Id="rId1" Type="http://schemas.openxmlformats.org/officeDocument/2006/relationships/slideLayout" Target="../slideLayouts/slideLayout12.xml"/><Relationship Id="rId4" Type="http://schemas.openxmlformats.org/officeDocument/2006/relationships/image" Target="../media/image59.png"/></Relationships>
</file>

<file path=ppt/slides/_rels/slide3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61.png"/><Relationship Id="rId4" Type="http://schemas.openxmlformats.org/officeDocument/2006/relationships/image" Target="../media/image58.emf"/></Relationships>
</file>

<file path=ppt/slides/_rels/slide32.xml.rels><?xml version="1.0" encoding="UTF-8" standalone="yes"?>
<Relationships xmlns="http://schemas.openxmlformats.org/package/2006/relationships"><Relationship Id="rId8" Type="http://schemas.openxmlformats.org/officeDocument/2006/relationships/image" Target="../media/image58.emf"/><Relationship Id="rId3" Type="http://schemas.openxmlformats.org/officeDocument/2006/relationships/image" Target="../media/image62.png"/><Relationship Id="rId7" Type="http://schemas.openxmlformats.org/officeDocument/2006/relationships/image" Target="../media/image66.emf"/><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65.emf"/><Relationship Id="rId5" Type="http://schemas.openxmlformats.org/officeDocument/2006/relationships/image" Target="../media/image64.emf"/><Relationship Id="rId4" Type="http://schemas.openxmlformats.org/officeDocument/2006/relationships/image" Target="../media/image63.emf"/><Relationship Id="rId9" Type="http://schemas.openxmlformats.org/officeDocument/2006/relationships/image" Target="../media/image67.png"/></Relationships>
</file>

<file path=ppt/slides/_rels/slide33.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logo on a body of water&#10;&#10;Description automatically generated">
            <a:extLst>
              <a:ext uri="{FF2B5EF4-FFF2-40B4-BE49-F238E27FC236}">
                <a16:creationId xmlns:a16="http://schemas.microsoft.com/office/drawing/2014/main" id="{AA4E9851-0C90-493A-1772-CE2A3DDF2A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5563911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group of different types of medicine&#10;&#10;AI-generated content may be incorrect.">
            <a:extLst>
              <a:ext uri="{FF2B5EF4-FFF2-40B4-BE49-F238E27FC236}">
                <a16:creationId xmlns:a16="http://schemas.microsoft.com/office/drawing/2014/main" id="{68D36AE0-65F6-8166-6560-3D8A52046C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0661246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hadow of leaves on a blue background&#10;&#10;Description automatically generated">
            <a:extLst>
              <a:ext uri="{FF2B5EF4-FFF2-40B4-BE49-F238E27FC236}">
                <a16:creationId xmlns:a16="http://schemas.microsoft.com/office/drawing/2014/main" id="{E6836DD8-1F4B-580C-5914-FB425C9A41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6" name="TextBox 15">
            <a:extLst>
              <a:ext uri="{FF2B5EF4-FFF2-40B4-BE49-F238E27FC236}">
                <a16:creationId xmlns:a16="http://schemas.microsoft.com/office/drawing/2014/main" id="{492E877A-9764-990E-92F9-3F17C72D26D8}"/>
              </a:ext>
            </a:extLst>
          </p:cNvPr>
          <p:cNvSpPr txBox="1"/>
          <p:nvPr/>
        </p:nvSpPr>
        <p:spPr>
          <a:xfrm>
            <a:off x="1970009" y="2512779"/>
            <a:ext cx="8380219" cy="2100575"/>
          </a:xfrm>
          <a:prstGeom prst="rect">
            <a:avLst/>
          </a:prstGeom>
          <a:noFill/>
        </p:spPr>
        <p:txBody>
          <a:bodyPr wrap="square" rtlCol="0">
            <a:spAutoFit/>
          </a:bodyPr>
          <a:lstStyle/>
          <a:p>
            <a:r>
              <a:rPr lang="en-US" sz="13050" b="1" spc="300">
                <a:solidFill>
                  <a:srgbClr val="FFFFFE"/>
                </a:solidFill>
                <a:latin typeface="Arial Narrow" panose="020B0604020202020204" pitchFamily="34" charset="0"/>
                <a:cs typeface="Arial Narrow" panose="020B0604020202020204" pitchFamily="34" charset="0"/>
              </a:rPr>
              <a:t>BIENESTAR</a:t>
            </a:r>
          </a:p>
        </p:txBody>
      </p:sp>
      <p:sp>
        <p:nvSpPr>
          <p:cNvPr id="17" name="TextBox 16">
            <a:extLst>
              <a:ext uri="{FF2B5EF4-FFF2-40B4-BE49-F238E27FC236}">
                <a16:creationId xmlns:a16="http://schemas.microsoft.com/office/drawing/2014/main" id="{DFA29A3F-8BB1-2F08-BD20-CC81F7B8BE4A}"/>
              </a:ext>
            </a:extLst>
          </p:cNvPr>
          <p:cNvSpPr txBox="1"/>
          <p:nvPr/>
        </p:nvSpPr>
        <p:spPr>
          <a:xfrm>
            <a:off x="6518895" y="2043267"/>
            <a:ext cx="4508436" cy="1006429"/>
          </a:xfrm>
          <a:prstGeom prst="rect">
            <a:avLst/>
          </a:prstGeom>
          <a:noFill/>
        </p:spPr>
        <p:txBody>
          <a:bodyPr wrap="square" rtlCol="0">
            <a:spAutoFit/>
          </a:bodyPr>
          <a:lstStyle/>
          <a:p>
            <a:r>
              <a:rPr lang="en-US" sz="5940" b="1">
                <a:solidFill>
                  <a:srgbClr val="F0BE6F"/>
                </a:solidFill>
                <a:latin typeface="Arial Narrow" panose="020B0604020202020204" pitchFamily="34" charset="0"/>
                <a:cs typeface="Arial Narrow" panose="020B0604020202020204" pitchFamily="34" charset="0"/>
              </a:rPr>
              <a:t>NUTRICIÓN</a:t>
            </a:r>
          </a:p>
        </p:txBody>
      </p:sp>
      <p:sp>
        <p:nvSpPr>
          <p:cNvPr id="18" name="TextBox 17">
            <a:extLst>
              <a:ext uri="{FF2B5EF4-FFF2-40B4-BE49-F238E27FC236}">
                <a16:creationId xmlns:a16="http://schemas.microsoft.com/office/drawing/2014/main" id="{2045837F-D0B9-6B8C-A174-30D24B81061C}"/>
              </a:ext>
            </a:extLst>
          </p:cNvPr>
          <p:cNvSpPr txBox="1"/>
          <p:nvPr/>
        </p:nvSpPr>
        <p:spPr>
          <a:xfrm rot="16200000">
            <a:off x="7442623" y="5047244"/>
            <a:ext cx="2350898" cy="784830"/>
          </a:xfrm>
          <a:prstGeom prst="rect">
            <a:avLst/>
          </a:prstGeom>
          <a:noFill/>
        </p:spPr>
        <p:txBody>
          <a:bodyPr wrap="square" rtlCol="0">
            <a:spAutoFit/>
          </a:bodyPr>
          <a:lstStyle/>
          <a:p>
            <a:r>
              <a:rPr lang="en-US" sz="4500" b="1">
                <a:solidFill>
                  <a:srgbClr val="AE5D57"/>
                </a:solidFill>
                <a:latin typeface="Arial Narrow" panose="020B0604020202020204" pitchFamily="34" charset="0"/>
                <a:cs typeface="Arial Narrow" panose="020B0604020202020204" pitchFamily="34" charset="0"/>
              </a:rPr>
              <a:t>ENERGÍA</a:t>
            </a:r>
          </a:p>
        </p:txBody>
      </p:sp>
      <p:sp>
        <p:nvSpPr>
          <p:cNvPr id="19" name="TextBox 18">
            <a:extLst>
              <a:ext uri="{FF2B5EF4-FFF2-40B4-BE49-F238E27FC236}">
                <a16:creationId xmlns:a16="http://schemas.microsoft.com/office/drawing/2014/main" id="{5492CD60-537F-BC28-325B-F5C0C90E67B1}"/>
              </a:ext>
            </a:extLst>
          </p:cNvPr>
          <p:cNvSpPr txBox="1"/>
          <p:nvPr/>
        </p:nvSpPr>
        <p:spPr>
          <a:xfrm>
            <a:off x="1353587" y="2201284"/>
            <a:ext cx="4756424" cy="812530"/>
          </a:xfrm>
          <a:prstGeom prst="rect">
            <a:avLst/>
          </a:prstGeom>
          <a:noFill/>
        </p:spPr>
        <p:txBody>
          <a:bodyPr wrap="square" lIns="91440" tIns="45720" rIns="91440" bIns="45720" rtlCol="0" anchor="t">
            <a:spAutoFit/>
          </a:bodyPr>
          <a:lstStyle/>
          <a:p>
            <a:pPr algn="r"/>
            <a:r>
              <a:rPr lang="en-US" sz="4680" b="1">
                <a:solidFill>
                  <a:srgbClr val="AE5D57"/>
                </a:solidFill>
                <a:latin typeface="Arial Narrow" panose="020B0604020202020204" pitchFamily="34" charset="0"/>
              </a:rPr>
              <a:t>ANTIOXIDANTES</a:t>
            </a:r>
          </a:p>
        </p:txBody>
      </p:sp>
      <p:sp>
        <p:nvSpPr>
          <p:cNvPr id="20" name="TextBox 19">
            <a:extLst>
              <a:ext uri="{FF2B5EF4-FFF2-40B4-BE49-F238E27FC236}">
                <a16:creationId xmlns:a16="http://schemas.microsoft.com/office/drawing/2014/main" id="{22359FA3-BFA1-C8C2-7994-253557C3D64E}"/>
              </a:ext>
            </a:extLst>
          </p:cNvPr>
          <p:cNvSpPr txBox="1"/>
          <p:nvPr/>
        </p:nvSpPr>
        <p:spPr>
          <a:xfrm>
            <a:off x="4512407" y="4134942"/>
            <a:ext cx="3823919" cy="812530"/>
          </a:xfrm>
          <a:prstGeom prst="rect">
            <a:avLst/>
          </a:prstGeom>
          <a:noFill/>
        </p:spPr>
        <p:txBody>
          <a:bodyPr wrap="square" rtlCol="0">
            <a:spAutoFit/>
          </a:bodyPr>
          <a:lstStyle/>
          <a:p>
            <a:pPr algn="ctr"/>
            <a:r>
              <a:rPr lang="en-US" sz="4680" b="1">
                <a:solidFill>
                  <a:srgbClr val="F0BE6F"/>
                </a:solidFill>
                <a:latin typeface="Arial Narrow" panose="020B0604020202020204" pitchFamily="34" charset="0"/>
                <a:cs typeface="Arial Narrow" panose="020B0604020202020204" pitchFamily="34" charset="0"/>
              </a:rPr>
              <a:t>METABOLISMO</a:t>
            </a:r>
          </a:p>
        </p:txBody>
      </p:sp>
      <p:sp>
        <p:nvSpPr>
          <p:cNvPr id="21" name="TextBox 20">
            <a:extLst>
              <a:ext uri="{FF2B5EF4-FFF2-40B4-BE49-F238E27FC236}">
                <a16:creationId xmlns:a16="http://schemas.microsoft.com/office/drawing/2014/main" id="{5FEFCF24-2856-B16E-6F0A-411C83558035}"/>
              </a:ext>
            </a:extLst>
          </p:cNvPr>
          <p:cNvSpPr txBox="1"/>
          <p:nvPr/>
        </p:nvSpPr>
        <p:spPr>
          <a:xfrm rot="16200000">
            <a:off x="5069745" y="1327371"/>
            <a:ext cx="2489228" cy="729430"/>
          </a:xfrm>
          <a:prstGeom prst="rect">
            <a:avLst/>
          </a:prstGeom>
          <a:noFill/>
        </p:spPr>
        <p:txBody>
          <a:bodyPr wrap="square" rtlCol="0">
            <a:spAutoFit/>
          </a:bodyPr>
          <a:lstStyle/>
          <a:p>
            <a:r>
              <a:rPr lang="en-US" sz="4140" b="1">
                <a:solidFill>
                  <a:srgbClr val="91B6BB"/>
                </a:solidFill>
                <a:latin typeface="Arial Narrow" panose="020B0604020202020204" pitchFamily="34" charset="0"/>
                <a:cs typeface="Arial Narrow" panose="020B0604020202020204" pitchFamily="34" charset="0"/>
              </a:rPr>
              <a:t>VITALIDAD</a:t>
            </a:r>
          </a:p>
        </p:txBody>
      </p:sp>
      <p:sp>
        <p:nvSpPr>
          <p:cNvPr id="22" name="TextBox 21">
            <a:extLst>
              <a:ext uri="{FF2B5EF4-FFF2-40B4-BE49-F238E27FC236}">
                <a16:creationId xmlns:a16="http://schemas.microsoft.com/office/drawing/2014/main" id="{C96ECF67-3797-8673-811D-AE36F4356D9E}"/>
              </a:ext>
            </a:extLst>
          </p:cNvPr>
          <p:cNvSpPr txBox="1"/>
          <p:nvPr/>
        </p:nvSpPr>
        <p:spPr>
          <a:xfrm>
            <a:off x="8878453" y="4194388"/>
            <a:ext cx="2498364" cy="590931"/>
          </a:xfrm>
          <a:prstGeom prst="rect">
            <a:avLst/>
          </a:prstGeom>
          <a:noFill/>
        </p:spPr>
        <p:txBody>
          <a:bodyPr wrap="square" rtlCol="0">
            <a:spAutoFit/>
          </a:bodyPr>
          <a:lstStyle/>
          <a:p>
            <a:r>
              <a:rPr lang="en-US" sz="3240" b="1">
                <a:solidFill>
                  <a:srgbClr val="91B6BB"/>
                </a:solidFill>
                <a:latin typeface="Arial Narrow" panose="020B0604020202020204" pitchFamily="34" charset="0"/>
                <a:cs typeface="Arial Narrow" panose="020B0604020202020204" pitchFamily="34" charset="0"/>
              </a:rPr>
              <a:t>HIDRATACIÓN</a:t>
            </a:r>
          </a:p>
        </p:txBody>
      </p:sp>
      <p:sp>
        <p:nvSpPr>
          <p:cNvPr id="23" name="TextBox 22">
            <a:extLst>
              <a:ext uri="{FF2B5EF4-FFF2-40B4-BE49-F238E27FC236}">
                <a16:creationId xmlns:a16="http://schemas.microsoft.com/office/drawing/2014/main" id="{B1C61BD1-46E0-8BC8-C528-740DCD786D2D}"/>
              </a:ext>
            </a:extLst>
          </p:cNvPr>
          <p:cNvSpPr txBox="1"/>
          <p:nvPr/>
        </p:nvSpPr>
        <p:spPr>
          <a:xfrm rot="16200000">
            <a:off x="3103347" y="5014751"/>
            <a:ext cx="2350897" cy="727472"/>
          </a:xfrm>
          <a:prstGeom prst="rect">
            <a:avLst/>
          </a:prstGeom>
          <a:noFill/>
        </p:spPr>
        <p:txBody>
          <a:bodyPr wrap="square" rtlCol="0">
            <a:spAutoFit/>
          </a:bodyPr>
          <a:lstStyle/>
          <a:p>
            <a:pPr algn="r"/>
            <a:r>
              <a:rPr lang="en-US" sz="4140" b="1">
                <a:solidFill>
                  <a:srgbClr val="7F8083">
                    <a:lumMod val="40000"/>
                    <a:lumOff val="60000"/>
                  </a:srgbClr>
                </a:solidFill>
                <a:latin typeface="Arial Narrow" panose="020B0604020202020204" pitchFamily="34" charset="0"/>
                <a:cs typeface="Arial Narrow" panose="020B0604020202020204" pitchFamily="34" charset="0"/>
              </a:rPr>
              <a:t>ENFOQUE</a:t>
            </a:r>
          </a:p>
        </p:txBody>
      </p:sp>
      <p:sp>
        <p:nvSpPr>
          <p:cNvPr id="24" name="TextBox 23">
            <a:extLst>
              <a:ext uri="{FF2B5EF4-FFF2-40B4-BE49-F238E27FC236}">
                <a16:creationId xmlns:a16="http://schemas.microsoft.com/office/drawing/2014/main" id="{1A7EF097-9FA0-CDA3-6729-1F68A74062D2}"/>
              </a:ext>
            </a:extLst>
          </p:cNvPr>
          <p:cNvSpPr txBox="1"/>
          <p:nvPr/>
        </p:nvSpPr>
        <p:spPr>
          <a:xfrm>
            <a:off x="5075899" y="4810027"/>
            <a:ext cx="2696935" cy="757130"/>
          </a:xfrm>
          <a:prstGeom prst="rect">
            <a:avLst/>
          </a:prstGeom>
          <a:noFill/>
        </p:spPr>
        <p:txBody>
          <a:bodyPr wrap="square" rtlCol="0">
            <a:spAutoFit/>
          </a:bodyPr>
          <a:lstStyle/>
          <a:p>
            <a:pPr algn="r"/>
            <a:r>
              <a:rPr lang="en-US" sz="4320" b="1">
                <a:solidFill>
                  <a:srgbClr val="AAABAB">
                    <a:lumMod val="60000"/>
                    <a:lumOff val="40000"/>
                  </a:srgbClr>
                </a:solidFill>
                <a:latin typeface="Arial Narrow" panose="020B0604020202020204" pitchFamily="34" charset="0"/>
                <a:cs typeface="Arial Narrow" panose="020B0604020202020204" pitchFamily="34" charset="0"/>
              </a:rPr>
              <a:t>DIGESTIÓN</a:t>
            </a:r>
          </a:p>
        </p:txBody>
      </p:sp>
      <p:sp>
        <p:nvSpPr>
          <p:cNvPr id="25" name="TextBox 24">
            <a:extLst>
              <a:ext uri="{FF2B5EF4-FFF2-40B4-BE49-F238E27FC236}">
                <a16:creationId xmlns:a16="http://schemas.microsoft.com/office/drawing/2014/main" id="{44EE5FA5-6C11-7BBF-53C6-6634EF030D1A}"/>
              </a:ext>
            </a:extLst>
          </p:cNvPr>
          <p:cNvSpPr txBox="1"/>
          <p:nvPr/>
        </p:nvSpPr>
        <p:spPr>
          <a:xfrm>
            <a:off x="460045" y="4294510"/>
            <a:ext cx="3510235" cy="861774"/>
          </a:xfrm>
          <a:prstGeom prst="rect">
            <a:avLst/>
          </a:prstGeom>
          <a:noFill/>
        </p:spPr>
        <p:txBody>
          <a:bodyPr wrap="square" rtlCol="0">
            <a:spAutoFit/>
          </a:bodyPr>
          <a:lstStyle/>
          <a:p>
            <a:pPr algn="r">
              <a:lnSpc>
                <a:spcPts val="3000"/>
              </a:lnSpc>
            </a:pPr>
            <a:r>
              <a:rPr lang="en-US" sz="3240" b="1">
                <a:solidFill>
                  <a:srgbClr val="91B6BB"/>
                </a:solidFill>
                <a:latin typeface="Arial Narrow" panose="020B0604020202020204" pitchFamily="34" charset="0"/>
                <a:cs typeface="Arial Narrow" panose="020B0604020202020204" pitchFamily="34" charset="0"/>
              </a:rPr>
              <a:t>ENVEJECIMIENTO SALUDABLE</a:t>
            </a:r>
          </a:p>
        </p:txBody>
      </p:sp>
      <p:sp>
        <p:nvSpPr>
          <p:cNvPr id="26" name="TextBox 25">
            <a:extLst>
              <a:ext uri="{FF2B5EF4-FFF2-40B4-BE49-F238E27FC236}">
                <a16:creationId xmlns:a16="http://schemas.microsoft.com/office/drawing/2014/main" id="{D0E506B0-5F77-7EE0-3CDD-8BB66EBEE76F}"/>
              </a:ext>
            </a:extLst>
          </p:cNvPr>
          <p:cNvSpPr txBox="1"/>
          <p:nvPr/>
        </p:nvSpPr>
        <p:spPr>
          <a:xfrm>
            <a:off x="6518799" y="1733018"/>
            <a:ext cx="3364627" cy="590931"/>
          </a:xfrm>
          <a:prstGeom prst="rect">
            <a:avLst/>
          </a:prstGeom>
          <a:noFill/>
        </p:spPr>
        <p:txBody>
          <a:bodyPr wrap="square" rtlCol="0">
            <a:spAutoFit/>
          </a:bodyPr>
          <a:lstStyle/>
          <a:p>
            <a:r>
              <a:rPr lang="en-US" sz="3240" b="1">
                <a:solidFill>
                  <a:srgbClr val="C3C6A7">
                    <a:lumMod val="60000"/>
                    <a:lumOff val="40000"/>
                  </a:srgbClr>
                </a:solidFill>
                <a:latin typeface="Arial Narrow" panose="020B0604020202020204" pitchFamily="34" charset="0"/>
                <a:cs typeface="Arial Narrow" panose="020B0604020202020204" pitchFamily="34" charset="0"/>
              </a:rPr>
              <a:t>CONVENIENCIA</a:t>
            </a:r>
          </a:p>
        </p:txBody>
      </p:sp>
      <p:sp>
        <p:nvSpPr>
          <p:cNvPr id="27" name="TextBox 26">
            <a:extLst>
              <a:ext uri="{FF2B5EF4-FFF2-40B4-BE49-F238E27FC236}">
                <a16:creationId xmlns:a16="http://schemas.microsoft.com/office/drawing/2014/main" id="{28D3EA2F-361A-7E05-0F6F-F4208D2188B3}"/>
              </a:ext>
            </a:extLst>
          </p:cNvPr>
          <p:cNvSpPr txBox="1"/>
          <p:nvPr/>
        </p:nvSpPr>
        <p:spPr>
          <a:xfrm>
            <a:off x="3150710" y="1773958"/>
            <a:ext cx="2959397" cy="646331"/>
          </a:xfrm>
          <a:prstGeom prst="rect">
            <a:avLst/>
          </a:prstGeom>
          <a:noFill/>
        </p:spPr>
        <p:txBody>
          <a:bodyPr wrap="square" rtlCol="0">
            <a:spAutoFit/>
          </a:bodyPr>
          <a:lstStyle/>
          <a:p>
            <a:pPr algn="r"/>
            <a:r>
              <a:rPr lang="en-US" sz="3600" b="1">
                <a:solidFill>
                  <a:srgbClr val="F0BE6F"/>
                </a:solidFill>
                <a:latin typeface="Arial Narrow" panose="020B0604020202020204" pitchFamily="34" charset="0"/>
                <a:cs typeface="Arial Narrow" panose="020B0604020202020204" pitchFamily="34" charset="0"/>
              </a:rPr>
              <a:t>COLÁGENO</a:t>
            </a:r>
          </a:p>
        </p:txBody>
      </p:sp>
    </p:spTree>
    <p:extLst>
      <p:ext uri="{BB962C8B-B14F-4D97-AF65-F5344CB8AC3E}">
        <p14:creationId xmlns:p14="http://schemas.microsoft.com/office/powerpoint/2010/main" val="3084636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fade">
                                      <p:cBhvr>
                                        <p:cTn id="17" dur="500"/>
                                        <p:tgtEl>
                                          <p:spTgt spid="2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fade">
                                      <p:cBhvr>
                                        <p:cTn id="22" dur="500"/>
                                        <p:tgtEl>
                                          <p:spTgt spid="2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500"/>
                                        <p:tgtEl>
                                          <p:spTgt spid="2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fade">
                                      <p:cBhvr>
                                        <p:cTn id="32" dur="500"/>
                                        <p:tgtEl>
                                          <p:spTgt spid="22"/>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fade">
                                      <p:cBhvr>
                                        <p:cTn id="37" dur="500"/>
                                        <p:tgtEl>
                                          <p:spTgt spid="21"/>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fade">
                                      <p:cBhvr>
                                        <p:cTn id="42" dur="500"/>
                                        <p:tgtEl>
                                          <p:spTgt spid="18"/>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fade">
                                      <p:cBhvr>
                                        <p:cTn id="47" dur="500"/>
                                        <p:tgtEl>
                                          <p:spTgt spid="19"/>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7"/>
                                        </p:tgtEl>
                                        <p:attrNameLst>
                                          <p:attrName>style.visibility</p:attrName>
                                        </p:attrNameLst>
                                      </p:cBhvr>
                                      <p:to>
                                        <p:strVal val="visible"/>
                                      </p:to>
                                    </p:set>
                                    <p:animEffect transition="in" filter="fade">
                                      <p:cBhvr>
                                        <p:cTn id="52" dur="500"/>
                                        <p:tgtEl>
                                          <p:spTgt spid="27"/>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24"/>
                                        </p:tgtEl>
                                        <p:attrNameLst>
                                          <p:attrName>style.visibility</p:attrName>
                                        </p:attrNameLst>
                                      </p:cBhvr>
                                      <p:to>
                                        <p:strVal val="visible"/>
                                      </p:to>
                                    </p:set>
                                    <p:animEffect transition="in" filter="fade">
                                      <p:cBhvr>
                                        <p:cTn id="57" dur="500"/>
                                        <p:tgtEl>
                                          <p:spTgt spid="24"/>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26"/>
                                        </p:tgtEl>
                                        <p:attrNameLst>
                                          <p:attrName>style.visibility</p:attrName>
                                        </p:attrNameLst>
                                      </p:cBhvr>
                                      <p:to>
                                        <p:strVal val="visible"/>
                                      </p:to>
                                    </p:set>
                                    <p:animEffect transition="in" filter="fade">
                                      <p:cBhvr>
                                        <p:cTn id="62"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P spid="19" grpId="0"/>
      <p:bldP spid="20" grpId="0"/>
      <p:bldP spid="21" grpId="0"/>
      <p:bldP spid="22" grpId="0"/>
      <p:bldP spid="23" grpId="0"/>
      <p:bldP spid="24" grpId="0"/>
      <p:bldP spid="25" grpId="0"/>
      <p:bldP spid="26" grpId="0"/>
      <p:bldP spid="2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erson and person stretching in a park&#10;&#10;Description automatically generated">
            <a:extLst>
              <a:ext uri="{FF2B5EF4-FFF2-40B4-BE49-F238E27FC236}">
                <a16:creationId xmlns:a16="http://schemas.microsoft.com/office/drawing/2014/main" id="{0312EE54-87E3-820E-1E32-3623EDBD1B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7965044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erson pouring chocolate milk into a glass&#10;&#10;Description automatically generated">
            <a:extLst>
              <a:ext uri="{FF2B5EF4-FFF2-40B4-BE49-F238E27FC236}">
                <a16:creationId xmlns:a16="http://schemas.microsoft.com/office/drawing/2014/main" id="{FE6852DE-2987-3F61-03C5-D95553FF63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9777524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ollage of food on a plate&#10;&#10;AI-generated content may be incorrect.">
            <a:extLst>
              <a:ext uri="{FF2B5EF4-FFF2-40B4-BE49-F238E27FC236}">
                <a16:creationId xmlns:a16="http://schemas.microsoft.com/office/drawing/2014/main" id="{8AF67782-3F73-DC18-5819-36636E9F56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0564149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ollage of different types of drinks&#10;&#10;Description automatically generated">
            <a:extLst>
              <a:ext uri="{FF2B5EF4-FFF2-40B4-BE49-F238E27FC236}">
                <a16:creationId xmlns:a16="http://schemas.microsoft.com/office/drawing/2014/main" id="{DAA0000C-84B4-7604-7FE6-E60B62C34B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101146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ollage of a bottle and a glass&#10;&#10;AI-generated content may be incorrect.">
            <a:extLst>
              <a:ext uri="{FF2B5EF4-FFF2-40B4-BE49-F238E27FC236}">
                <a16:creationId xmlns:a16="http://schemas.microsoft.com/office/drawing/2014/main" id="{B0EF3299-F098-D262-8F62-1373CAF6E3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6634588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erson pouring a drink into a glass&#10;&#10;AI-generated content may be incorrect.">
            <a:extLst>
              <a:ext uri="{FF2B5EF4-FFF2-40B4-BE49-F238E27FC236}">
                <a16:creationId xmlns:a16="http://schemas.microsoft.com/office/drawing/2014/main" id="{1C40C4D0-606C-7814-7129-B05A91A5B8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8010590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ollage of food on a plate&#10;&#10;AI-generated content may be incorrect.">
            <a:extLst>
              <a:ext uri="{FF2B5EF4-FFF2-40B4-BE49-F238E27FC236}">
                <a16:creationId xmlns:a16="http://schemas.microsoft.com/office/drawing/2014/main" id="{A7D42736-03B0-025D-35BD-690D68B900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5910420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erson pouring liquid into a glass&#10;&#10;AI-generated content may be incorrect.">
            <a:extLst>
              <a:ext uri="{FF2B5EF4-FFF2-40B4-BE49-F238E27FC236}">
                <a16:creationId xmlns:a16="http://schemas.microsoft.com/office/drawing/2014/main" id="{CDBCEFEE-68DD-D563-4E80-567F9D7C45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9908282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ptimice_su_calidad_de_vida_con_el_arte_del_bienestar (Original)">
            <a:hlinkClick r:id="" action="ppaction://media"/>
            <a:extLst>
              <a:ext uri="{FF2B5EF4-FFF2-40B4-BE49-F238E27FC236}">
                <a16:creationId xmlns:a16="http://schemas.microsoft.com/office/drawing/2014/main" id="{A144CE54-898A-F588-F802-1A81768AA0E8}"/>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3405581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198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ottle on a rock&#10;&#10;Description automatically generated">
            <a:extLst>
              <a:ext uri="{FF2B5EF4-FFF2-40B4-BE49-F238E27FC236}">
                <a16:creationId xmlns:a16="http://schemas.microsoft.com/office/drawing/2014/main" id="{C2351285-B833-096A-E468-367D9A4508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2096857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oup of white and red boxes&#10;&#10;AI-generated content may be incorrect.">
            <a:extLst>
              <a:ext uri="{FF2B5EF4-FFF2-40B4-BE49-F238E27FC236}">
                <a16:creationId xmlns:a16="http://schemas.microsoft.com/office/drawing/2014/main" id="{C1E75AD3-E445-0B8C-BCFC-9A027345DA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7140777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oup of people posing for a photo&#10;&#10;Description automatically generated">
            <a:extLst>
              <a:ext uri="{FF2B5EF4-FFF2-40B4-BE49-F238E27FC236}">
                <a16:creationId xmlns:a16="http://schemas.microsoft.com/office/drawing/2014/main" id="{2F5CDA49-14A6-6FA2-CF06-5214CB8F3F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2656167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up of a bottle&#10;&#10;Description automatically generated">
            <a:extLst>
              <a:ext uri="{FF2B5EF4-FFF2-40B4-BE49-F238E27FC236}">
                <a16:creationId xmlns:a16="http://schemas.microsoft.com/office/drawing/2014/main" id="{271D4046-AA38-9C19-F91D-723B671D6A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3822759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4404A3A8-413B-BE59-BD31-3504E10693F1}"/>
              </a:ext>
            </a:extLst>
          </p:cNvPr>
          <p:cNvSpPr>
            <a:spLocks noGrp="1"/>
          </p:cNvSpPr>
          <p:nvPr>
            <p:ph type="pic" sz="quarter" idx="13"/>
          </p:nvPr>
        </p:nvSpPr>
        <p:spPr>
          <a:xfrm>
            <a:off x="190500" y="1435587"/>
            <a:ext cx="4003131" cy="2166187"/>
          </a:xfrm>
        </p:spPr>
        <p:txBody>
          <a:bodyPr/>
          <a:lstStyle/>
          <a:p>
            <a:endParaRPr lang="en-GB"/>
          </a:p>
        </p:txBody>
      </p:sp>
      <p:sp>
        <p:nvSpPr>
          <p:cNvPr id="3" name="Picture Placeholder 2">
            <a:extLst>
              <a:ext uri="{FF2B5EF4-FFF2-40B4-BE49-F238E27FC236}">
                <a16:creationId xmlns:a16="http://schemas.microsoft.com/office/drawing/2014/main" id="{7CCE7A76-09F5-A8FB-4332-4163D87E70B0}"/>
              </a:ext>
            </a:extLst>
          </p:cNvPr>
          <p:cNvSpPr>
            <a:spLocks noGrp="1"/>
          </p:cNvSpPr>
          <p:nvPr>
            <p:ph type="pic" sz="quarter" idx="14"/>
          </p:nvPr>
        </p:nvSpPr>
        <p:spPr>
          <a:xfrm>
            <a:off x="4477201" y="1444447"/>
            <a:ext cx="3375729" cy="2157327"/>
          </a:xfrm>
        </p:spPr>
        <p:txBody>
          <a:bodyPr/>
          <a:lstStyle/>
          <a:p>
            <a:endParaRPr lang="en-GB"/>
          </a:p>
        </p:txBody>
      </p:sp>
      <p:sp>
        <p:nvSpPr>
          <p:cNvPr id="5" name="Picture Placeholder 4">
            <a:extLst>
              <a:ext uri="{FF2B5EF4-FFF2-40B4-BE49-F238E27FC236}">
                <a16:creationId xmlns:a16="http://schemas.microsoft.com/office/drawing/2014/main" id="{83BF1E22-5AED-201E-650A-EC8D47CEF44C}"/>
              </a:ext>
            </a:extLst>
          </p:cNvPr>
          <p:cNvSpPr>
            <a:spLocks noGrp="1"/>
          </p:cNvSpPr>
          <p:nvPr>
            <p:ph type="pic" sz="quarter" idx="16"/>
          </p:nvPr>
        </p:nvSpPr>
        <p:spPr>
          <a:xfrm>
            <a:off x="4477201" y="3799439"/>
            <a:ext cx="3375729" cy="2571014"/>
          </a:xfrm>
        </p:spPr>
        <p:txBody>
          <a:bodyPr/>
          <a:lstStyle/>
          <a:p>
            <a:endParaRPr lang="en-GB"/>
          </a:p>
        </p:txBody>
      </p:sp>
      <p:sp>
        <p:nvSpPr>
          <p:cNvPr id="6" name="Picture Placeholder 5">
            <a:extLst>
              <a:ext uri="{FF2B5EF4-FFF2-40B4-BE49-F238E27FC236}">
                <a16:creationId xmlns:a16="http://schemas.microsoft.com/office/drawing/2014/main" id="{48376B5A-A171-14C7-3E0F-D57BECC78091}"/>
              </a:ext>
            </a:extLst>
          </p:cNvPr>
          <p:cNvSpPr>
            <a:spLocks noGrp="1"/>
          </p:cNvSpPr>
          <p:nvPr>
            <p:ph type="pic" sz="quarter" idx="17"/>
          </p:nvPr>
        </p:nvSpPr>
        <p:spPr>
          <a:xfrm>
            <a:off x="8136500" y="1438275"/>
            <a:ext cx="3753744" cy="4932178"/>
          </a:xfrm>
        </p:spPr>
        <p:txBody>
          <a:bodyPr/>
          <a:lstStyle/>
          <a:p>
            <a:endParaRPr lang="en-GB"/>
          </a:p>
        </p:txBody>
      </p:sp>
      <p:sp>
        <p:nvSpPr>
          <p:cNvPr id="8" name="Text Placeholder 7">
            <a:extLst>
              <a:ext uri="{FF2B5EF4-FFF2-40B4-BE49-F238E27FC236}">
                <a16:creationId xmlns:a16="http://schemas.microsoft.com/office/drawing/2014/main" id="{793CCFCB-704C-8355-35AE-0B6D71386186}"/>
              </a:ext>
            </a:extLst>
          </p:cNvPr>
          <p:cNvSpPr>
            <a:spLocks noGrp="1"/>
          </p:cNvSpPr>
          <p:nvPr>
            <p:ph type="body" sz="quarter" idx="19"/>
          </p:nvPr>
        </p:nvSpPr>
        <p:spPr>
          <a:xfrm>
            <a:off x="2076450" y="126760"/>
            <a:ext cx="7715250" cy="721574"/>
          </a:xfrm>
        </p:spPr>
        <p:txBody>
          <a:bodyPr/>
          <a:lstStyle/>
          <a:p>
            <a:endParaRPr lang="en-US" sz="4000">
              <a:solidFill>
                <a:schemeClr val="bg1"/>
              </a:solidFill>
              <a:latin typeface="Arial" panose="020B0604020202020204" pitchFamily="34" charset="0"/>
              <a:cs typeface="Arial" panose="020B0604020202020204" pitchFamily="34" charset="0"/>
            </a:endParaRPr>
          </a:p>
        </p:txBody>
      </p:sp>
      <p:sp>
        <p:nvSpPr>
          <p:cNvPr id="13" name="Text Placeholder 12">
            <a:extLst>
              <a:ext uri="{FF2B5EF4-FFF2-40B4-BE49-F238E27FC236}">
                <a16:creationId xmlns:a16="http://schemas.microsoft.com/office/drawing/2014/main" id="{B61866B0-E21D-95EA-B937-968CF4FA0751}"/>
              </a:ext>
            </a:extLst>
          </p:cNvPr>
          <p:cNvSpPr>
            <a:spLocks noGrp="1"/>
          </p:cNvSpPr>
          <p:nvPr>
            <p:ph type="body" sz="quarter" idx="24"/>
          </p:nvPr>
        </p:nvSpPr>
        <p:spPr>
          <a:xfrm>
            <a:off x="4477201" y="934310"/>
            <a:ext cx="2952994" cy="430963"/>
          </a:xfrm>
        </p:spPr>
        <p:txBody>
          <a:bodyPr/>
          <a:lstStyle/>
          <a:p>
            <a:r>
              <a:rPr lang="en-US">
                <a:solidFill>
                  <a:schemeClr val="bg1"/>
                </a:solidFill>
              </a:rPr>
              <a:t>TESTIMONIOS DE PRODUCTOS</a:t>
            </a:r>
          </a:p>
        </p:txBody>
      </p:sp>
      <p:sp>
        <p:nvSpPr>
          <p:cNvPr id="23" name="Picture Placeholder 22">
            <a:extLst>
              <a:ext uri="{FF2B5EF4-FFF2-40B4-BE49-F238E27FC236}">
                <a16:creationId xmlns:a16="http://schemas.microsoft.com/office/drawing/2014/main" id="{B06C9A92-839B-B8AC-645F-C662D02B8608}"/>
              </a:ext>
            </a:extLst>
          </p:cNvPr>
          <p:cNvSpPr>
            <a:spLocks noGrp="1"/>
          </p:cNvSpPr>
          <p:nvPr>
            <p:ph type="pic" sz="quarter" idx="34"/>
          </p:nvPr>
        </p:nvSpPr>
        <p:spPr>
          <a:xfrm>
            <a:off x="190500" y="3799439"/>
            <a:ext cx="4003130" cy="2571014"/>
          </a:xfrm>
        </p:spPr>
        <p:txBody>
          <a:bodyPr/>
          <a:lstStyle/>
          <a:p>
            <a:endParaRPr lang="en-GB"/>
          </a:p>
        </p:txBody>
      </p:sp>
    </p:spTree>
    <p:extLst>
      <p:ext uri="{BB962C8B-B14F-4D97-AF65-F5344CB8AC3E}">
        <p14:creationId xmlns:p14="http://schemas.microsoft.com/office/powerpoint/2010/main" val="5880994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oup of people sitting at a table&#10;&#10;Description automatically generated">
            <a:extLst>
              <a:ext uri="{FF2B5EF4-FFF2-40B4-BE49-F238E27FC236}">
                <a16:creationId xmlns:a16="http://schemas.microsoft.com/office/drawing/2014/main" id="{64E41638-CA91-0D6F-381E-FD3AD5C2B4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0910049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final-SPANISH_V2_20 Percent PIB_03.21.23">
            <a:hlinkClick r:id="" action="ppaction://media"/>
            <a:extLst>
              <a:ext uri="{FF2B5EF4-FFF2-40B4-BE49-F238E27FC236}">
                <a16:creationId xmlns:a16="http://schemas.microsoft.com/office/drawing/2014/main" id="{FB4FCBEE-A5BE-3E99-7C43-02CF7ED809B6}"/>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384478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966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diagram of a company&#10;&#10;AI-generated content may be incorrect.">
            <a:extLst>
              <a:ext uri="{FF2B5EF4-FFF2-40B4-BE49-F238E27FC236}">
                <a16:creationId xmlns:a16="http://schemas.microsoft.com/office/drawing/2014/main" id="{2F7036B1-F5C0-BEBC-DF65-6CE208ACC2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6434868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erson standing in front of a table with food&#10;&#10;Description automatically generated">
            <a:extLst>
              <a:ext uri="{FF2B5EF4-FFF2-40B4-BE49-F238E27FC236}">
                <a16:creationId xmlns:a16="http://schemas.microsoft.com/office/drawing/2014/main" id="{A3C5A698-82A1-1027-1222-4E14D98B5C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8923105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4404A3A8-413B-BE59-BD31-3504E10693F1}"/>
              </a:ext>
            </a:extLst>
          </p:cNvPr>
          <p:cNvSpPr>
            <a:spLocks noGrp="1"/>
          </p:cNvSpPr>
          <p:nvPr>
            <p:ph type="pic" sz="quarter" idx="13"/>
          </p:nvPr>
        </p:nvSpPr>
        <p:spPr>
          <a:xfrm>
            <a:off x="1960685" y="1435587"/>
            <a:ext cx="4003131" cy="2166187"/>
          </a:xfrm>
        </p:spPr>
        <p:txBody>
          <a:bodyPr/>
          <a:lstStyle/>
          <a:p>
            <a:endParaRPr lang="en-GB"/>
          </a:p>
        </p:txBody>
      </p:sp>
      <p:sp>
        <p:nvSpPr>
          <p:cNvPr id="3" name="Picture Placeholder 2">
            <a:extLst>
              <a:ext uri="{FF2B5EF4-FFF2-40B4-BE49-F238E27FC236}">
                <a16:creationId xmlns:a16="http://schemas.microsoft.com/office/drawing/2014/main" id="{7CCE7A76-09F5-A8FB-4332-4163D87E70B0}"/>
              </a:ext>
            </a:extLst>
          </p:cNvPr>
          <p:cNvSpPr>
            <a:spLocks noGrp="1"/>
          </p:cNvSpPr>
          <p:nvPr>
            <p:ph type="pic" sz="quarter" idx="14"/>
          </p:nvPr>
        </p:nvSpPr>
        <p:spPr>
          <a:xfrm>
            <a:off x="6247386" y="1444447"/>
            <a:ext cx="3375729" cy="2157327"/>
          </a:xfrm>
        </p:spPr>
        <p:txBody>
          <a:bodyPr/>
          <a:lstStyle/>
          <a:p>
            <a:endParaRPr lang="en-GB"/>
          </a:p>
        </p:txBody>
      </p:sp>
      <p:sp>
        <p:nvSpPr>
          <p:cNvPr id="5" name="Picture Placeholder 4">
            <a:extLst>
              <a:ext uri="{FF2B5EF4-FFF2-40B4-BE49-F238E27FC236}">
                <a16:creationId xmlns:a16="http://schemas.microsoft.com/office/drawing/2014/main" id="{83BF1E22-5AED-201E-650A-EC8D47CEF44C}"/>
              </a:ext>
            </a:extLst>
          </p:cNvPr>
          <p:cNvSpPr>
            <a:spLocks noGrp="1"/>
          </p:cNvSpPr>
          <p:nvPr>
            <p:ph type="pic" sz="quarter" idx="16"/>
          </p:nvPr>
        </p:nvSpPr>
        <p:spPr>
          <a:xfrm>
            <a:off x="6247386" y="3799439"/>
            <a:ext cx="3375729" cy="2571014"/>
          </a:xfrm>
        </p:spPr>
        <p:txBody>
          <a:bodyPr/>
          <a:lstStyle/>
          <a:p>
            <a:endParaRPr lang="en-GB"/>
          </a:p>
        </p:txBody>
      </p:sp>
      <p:sp>
        <p:nvSpPr>
          <p:cNvPr id="8" name="Text Placeholder 7">
            <a:extLst>
              <a:ext uri="{FF2B5EF4-FFF2-40B4-BE49-F238E27FC236}">
                <a16:creationId xmlns:a16="http://schemas.microsoft.com/office/drawing/2014/main" id="{793CCFCB-704C-8355-35AE-0B6D71386186}"/>
              </a:ext>
            </a:extLst>
          </p:cNvPr>
          <p:cNvSpPr>
            <a:spLocks noGrp="1"/>
          </p:cNvSpPr>
          <p:nvPr>
            <p:ph type="body" sz="quarter" idx="19"/>
          </p:nvPr>
        </p:nvSpPr>
        <p:spPr>
          <a:xfrm>
            <a:off x="2076450" y="126760"/>
            <a:ext cx="7715250" cy="721574"/>
          </a:xfrm>
        </p:spPr>
        <p:txBody>
          <a:bodyPr/>
          <a:lstStyle/>
          <a:p>
            <a:endParaRPr lang="en-US" sz="4000">
              <a:solidFill>
                <a:schemeClr val="bg1"/>
              </a:solidFill>
              <a:latin typeface="Arial" panose="020B0604020202020204" pitchFamily="34" charset="0"/>
              <a:cs typeface="Arial" panose="020B0604020202020204" pitchFamily="34" charset="0"/>
            </a:endParaRPr>
          </a:p>
        </p:txBody>
      </p:sp>
      <p:sp>
        <p:nvSpPr>
          <p:cNvPr id="13" name="Text Placeholder 12">
            <a:extLst>
              <a:ext uri="{FF2B5EF4-FFF2-40B4-BE49-F238E27FC236}">
                <a16:creationId xmlns:a16="http://schemas.microsoft.com/office/drawing/2014/main" id="{B61866B0-E21D-95EA-B937-968CF4FA0751}"/>
              </a:ext>
            </a:extLst>
          </p:cNvPr>
          <p:cNvSpPr>
            <a:spLocks noGrp="1"/>
          </p:cNvSpPr>
          <p:nvPr>
            <p:ph type="body" sz="quarter" idx="24"/>
          </p:nvPr>
        </p:nvSpPr>
        <p:spPr>
          <a:xfrm>
            <a:off x="4477201" y="934310"/>
            <a:ext cx="2952994" cy="430963"/>
          </a:xfrm>
        </p:spPr>
        <p:txBody>
          <a:bodyPr/>
          <a:lstStyle/>
          <a:p>
            <a:r>
              <a:rPr lang="en-US">
                <a:solidFill>
                  <a:schemeClr val="bg1"/>
                </a:solidFill>
              </a:rPr>
              <a:t>TESTIMONIO DE NEGOCIO</a:t>
            </a:r>
          </a:p>
        </p:txBody>
      </p:sp>
      <p:sp>
        <p:nvSpPr>
          <p:cNvPr id="23" name="Picture Placeholder 22">
            <a:extLst>
              <a:ext uri="{FF2B5EF4-FFF2-40B4-BE49-F238E27FC236}">
                <a16:creationId xmlns:a16="http://schemas.microsoft.com/office/drawing/2014/main" id="{B06C9A92-839B-B8AC-645F-C662D02B8608}"/>
              </a:ext>
            </a:extLst>
          </p:cNvPr>
          <p:cNvSpPr>
            <a:spLocks noGrp="1"/>
          </p:cNvSpPr>
          <p:nvPr>
            <p:ph type="pic" sz="quarter" idx="34"/>
          </p:nvPr>
        </p:nvSpPr>
        <p:spPr>
          <a:xfrm>
            <a:off x="1960685" y="3799439"/>
            <a:ext cx="4003130" cy="2571014"/>
          </a:xfrm>
        </p:spPr>
        <p:txBody>
          <a:bodyPr/>
          <a:lstStyle/>
          <a:p>
            <a:endParaRPr lang="en-GB"/>
          </a:p>
        </p:txBody>
      </p:sp>
    </p:spTree>
    <p:extLst>
      <p:ext uri="{BB962C8B-B14F-4D97-AF65-F5344CB8AC3E}">
        <p14:creationId xmlns:p14="http://schemas.microsoft.com/office/powerpoint/2010/main" val="28427056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up of a page&#10;&#10;Description automatically generated">
            <a:extLst>
              <a:ext uri="{FF2B5EF4-FFF2-40B4-BE49-F238E27FC236}">
                <a16:creationId xmlns:a16="http://schemas.microsoft.com/office/drawing/2014/main" id="{FEDCE017-6B99-E2E6-013E-472F6C3F52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4717852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F6E8B7FF-8B3A-2892-DA30-5E8742DF82C6}"/>
              </a:ext>
            </a:extLst>
          </p:cNvPr>
          <p:cNvSpPr txBox="1"/>
          <p:nvPr/>
        </p:nvSpPr>
        <p:spPr>
          <a:xfrm>
            <a:off x="622300" y="393544"/>
            <a:ext cx="6654800" cy="1938992"/>
          </a:xfrm>
          <a:prstGeom prst="rect">
            <a:avLst/>
          </a:prstGeom>
          <a:noFill/>
        </p:spPr>
        <p:txBody>
          <a:bodyPr wrap="square">
            <a:spAutoFit/>
          </a:bodyPr>
          <a:lstStyle/>
          <a:p>
            <a:pPr algn="ctr"/>
            <a:r>
              <a:rPr lang="en-US" sz="7200" dirty="0">
                <a:solidFill>
                  <a:schemeClr val="bg1"/>
                </a:solidFill>
                <a:latin typeface="Superior Title Bold Italic" pitchFamily="2" charset="0"/>
              </a:rPr>
              <a:t>4</a:t>
            </a:r>
            <a:r>
              <a:rPr lang="en-US" sz="4000" dirty="0">
                <a:solidFill>
                  <a:schemeClr val="bg1"/>
                </a:solidFill>
                <a:latin typeface="Superior Title Bold" pitchFamily="2" charset="0"/>
              </a:rPr>
              <a:t> </a:t>
            </a:r>
            <a:r>
              <a:rPr lang="es-ES" sz="4800" dirty="0">
                <a:solidFill>
                  <a:schemeClr val="bg1"/>
                </a:solidFill>
                <a:latin typeface="Superior Title Bold" pitchFamily="2" charset="0"/>
              </a:rPr>
              <a:t>Oportunidades para transformarte al año</a:t>
            </a:r>
            <a:endParaRPr lang="en-US" sz="4000" dirty="0">
              <a:solidFill>
                <a:schemeClr val="bg1"/>
              </a:solidFill>
              <a:latin typeface="Superior Title Bold" pitchFamily="2" charset="0"/>
            </a:endParaRPr>
          </a:p>
        </p:txBody>
      </p:sp>
      <p:sp>
        <p:nvSpPr>
          <p:cNvPr id="32" name="Rectangle 31">
            <a:extLst>
              <a:ext uri="{FF2B5EF4-FFF2-40B4-BE49-F238E27FC236}">
                <a16:creationId xmlns:a16="http://schemas.microsoft.com/office/drawing/2014/main" id="{D0C139AB-0468-1899-DAF5-9B50996C7519}"/>
              </a:ext>
            </a:extLst>
          </p:cNvPr>
          <p:cNvSpPr/>
          <p:nvPr/>
        </p:nvSpPr>
        <p:spPr>
          <a:xfrm>
            <a:off x="2120899" y="2880992"/>
            <a:ext cx="3657600" cy="2752905"/>
          </a:xfrm>
          <a:prstGeom prst="rect">
            <a:avLst/>
          </a:prstGeom>
          <a:solidFill>
            <a:schemeClr val="bg1">
              <a:alpha val="33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TextBox 32">
            <a:extLst>
              <a:ext uri="{FF2B5EF4-FFF2-40B4-BE49-F238E27FC236}">
                <a16:creationId xmlns:a16="http://schemas.microsoft.com/office/drawing/2014/main" id="{A5D070C7-3563-11DA-21CA-83C2A3FD61C2}"/>
              </a:ext>
            </a:extLst>
          </p:cNvPr>
          <p:cNvSpPr txBox="1"/>
          <p:nvPr/>
        </p:nvSpPr>
        <p:spPr>
          <a:xfrm>
            <a:off x="2697478" y="2949395"/>
            <a:ext cx="2504443" cy="2616101"/>
          </a:xfrm>
          <a:prstGeom prst="rect">
            <a:avLst/>
          </a:prstGeom>
          <a:noFill/>
        </p:spPr>
        <p:txBody>
          <a:bodyPr wrap="square">
            <a:spAutoFit/>
          </a:bodyPr>
          <a:lstStyle/>
          <a:p>
            <a:pPr algn="ctr">
              <a:spcAft>
                <a:spcPts val="800"/>
              </a:spcAft>
            </a:pPr>
            <a:r>
              <a:rPr lang="en-US" sz="3600" dirty="0">
                <a:solidFill>
                  <a:schemeClr val="bg1"/>
                </a:solidFill>
                <a:latin typeface="Proxima Nova Light" panose="02000506030000020004" pitchFamily="50" charset="0"/>
              </a:rPr>
              <a:t>1 </a:t>
            </a:r>
            <a:r>
              <a:rPr lang="en-US" sz="3600" dirty="0" err="1">
                <a:solidFill>
                  <a:schemeClr val="bg1"/>
                </a:solidFill>
                <a:latin typeface="Proxima Nova Light" panose="02000506030000020004" pitchFamily="50" charset="0"/>
              </a:rPr>
              <a:t>Enero</a:t>
            </a:r>
            <a:endParaRPr lang="en-US" sz="3600" dirty="0">
              <a:solidFill>
                <a:schemeClr val="bg1"/>
              </a:solidFill>
              <a:latin typeface="Proxima Nova Light" panose="02000506030000020004" pitchFamily="50" charset="0"/>
            </a:endParaRPr>
          </a:p>
          <a:p>
            <a:pPr algn="ctr">
              <a:spcAft>
                <a:spcPts val="800"/>
              </a:spcAft>
            </a:pPr>
            <a:r>
              <a:rPr lang="en-US" sz="3600" dirty="0">
                <a:solidFill>
                  <a:schemeClr val="bg1"/>
                </a:solidFill>
                <a:latin typeface="Proxima Nova Light" panose="02000506030000020004" pitchFamily="50" charset="0"/>
              </a:rPr>
              <a:t>1 Abril</a:t>
            </a:r>
          </a:p>
          <a:p>
            <a:pPr algn="ctr">
              <a:spcAft>
                <a:spcPts val="800"/>
              </a:spcAft>
            </a:pPr>
            <a:r>
              <a:rPr lang="en-US" sz="3600" dirty="0">
                <a:solidFill>
                  <a:schemeClr val="bg1"/>
                </a:solidFill>
                <a:latin typeface="Proxima Nova Light" panose="02000506030000020004" pitchFamily="50" charset="0"/>
              </a:rPr>
              <a:t>1 Julio</a:t>
            </a:r>
          </a:p>
          <a:p>
            <a:pPr algn="ctr">
              <a:spcAft>
                <a:spcPts val="800"/>
              </a:spcAft>
            </a:pPr>
            <a:r>
              <a:rPr lang="en-US" sz="3600" dirty="0">
                <a:solidFill>
                  <a:schemeClr val="bg1"/>
                </a:solidFill>
                <a:latin typeface="Proxima Nova Light" panose="02000506030000020004" pitchFamily="50" charset="0"/>
              </a:rPr>
              <a:t>1 </a:t>
            </a:r>
            <a:r>
              <a:rPr lang="en-US" sz="3600" dirty="0" err="1">
                <a:solidFill>
                  <a:schemeClr val="bg1"/>
                </a:solidFill>
                <a:latin typeface="Proxima Nova Light" panose="02000506030000020004" pitchFamily="50" charset="0"/>
              </a:rPr>
              <a:t>Octubre</a:t>
            </a:r>
            <a:endParaRPr lang="en-US" sz="3600" dirty="0">
              <a:solidFill>
                <a:schemeClr val="bg1"/>
              </a:solidFill>
              <a:latin typeface="Proxima Nova Light" panose="02000506030000020004" pitchFamily="50" charset="0"/>
            </a:endParaRPr>
          </a:p>
        </p:txBody>
      </p:sp>
      <p:pic>
        <p:nvPicPr>
          <p:cNvPr id="27" name="Picture 26" descr="A person holding up his arms&#10;&#10;Description automatically generated">
            <a:extLst>
              <a:ext uri="{FF2B5EF4-FFF2-40B4-BE49-F238E27FC236}">
                <a16:creationId xmlns:a16="http://schemas.microsoft.com/office/drawing/2014/main" id="{219B5622-A408-BD61-FEF3-CE6B337F1412}"/>
              </a:ext>
            </a:extLst>
          </p:cNvPr>
          <p:cNvPicPr>
            <a:picLocks noGrp="1" noRot="1" noChangeAspect="1" noMove="1" noResize="1" noEditPoints="1" noAdjustHandles="1" noChangeArrowheads="1" noChangeShapeType="1" noCrop="1"/>
          </p:cNvPicPr>
          <p:nvPr/>
        </p:nvPicPr>
        <p:blipFill>
          <a:blip r:embed="rId2"/>
          <a:srcRect l="25319" t="17081" b="11505"/>
          <a:stretch/>
        </p:blipFill>
        <p:spPr>
          <a:xfrm>
            <a:off x="0" y="-1"/>
            <a:ext cx="12192000" cy="6858001"/>
          </a:xfrm>
          <a:prstGeom prst="rect">
            <a:avLst/>
          </a:prstGeom>
        </p:spPr>
      </p:pic>
      <p:pic>
        <p:nvPicPr>
          <p:cNvPr id="31" name="Picture 30">
            <a:extLst>
              <a:ext uri="{FF2B5EF4-FFF2-40B4-BE49-F238E27FC236}">
                <a16:creationId xmlns:a16="http://schemas.microsoft.com/office/drawing/2014/main" id="{B01AD046-4817-067F-6979-6255EFC75722}"/>
              </a:ext>
            </a:extLst>
          </p:cNvPr>
          <p:cNvPicPr>
            <a:picLocks noChangeAspect="1"/>
          </p:cNvPicPr>
          <p:nvPr/>
        </p:nvPicPr>
        <p:blipFill>
          <a:blip r:embed="rId3"/>
          <a:stretch>
            <a:fillRect/>
          </a:stretch>
        </p:blipFill>
        <p:spPr>
          <a:xfrm>
            <a:off x="9788938" y="6016846"/>
            <a:ext cx="2068444" cy="636895"/>
          </a:xfrm>
          <a:prstGeom prst="rect">
            <a:avLst/>
          </a:prstGeom>
        </p:spPr>
      </p:pic>
      <p:pic>
        <p:nvPicPr>
          <p:cNvPr id="3" name="Picture 2">
            <a:extLst>
              <a:ext uri="{FF2B5EF4-FFF2-40B4-BE49-F238E27FC236}">
                <a16:creationId xmlns:a16="http://schemas.microsoft.com/office/drawing/2014/main" id="{44A045CC-0BBC-01F6-0E34-D5F05ED06E70}"/>
              </a:ext>
            </a:extLst>
          </p:cNvPr>
          <p:cNvPicPr>
            <a:picLocks noChangeAspect="1"/>
          </p:cNvPicPr>
          <p:nvPr/>
        </p:nvPicPr>
        <p:blipFill>
          <a:blip r:embed="rId4"/>
          <a:stretch>
            <a:fillRect/>
          </a:stretch>
        </p:blipFill>
        <p:spPr>
          <a:xfrm>
            <a:off x="358844" y="213473"/>
            <a:ext cx="7181710" cy="5602710"/>
          </a:xfrm>
          <a:prstGeom prst="rect">
            <a:avLst/>
          </a:prstGeom>
        </p:spPr>
      </p:pic>
    </p:spTree>
    <p:extLst>
      <p:ext uri="{BB962C8B-B14F-4D97-AF65-F5344CB8AC3E}">
        <p14:creationId xmlns:p14="http://schemas.microsoft.com/office/powerpoint/2010/main" val="27650004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1021091-8F11-82EA-275E-422AF95CA7C3}"/>
              </a:ext>
            </a:extLst>
          </p:cNvPr>
          <p:cNvSpPr txBox="1"/>
          <p:nvPr/>
        </p:nvSpPr>
        <p:spPr>
          <a:xfrm>
            <a:off x="6455294" y="587601"/>
            <a:ext cx="5074460" cy="1195199"/>
          </a:xfrm>
          <a:prstGeom prst="rect">
            <a:avLst/>
          </a:prstGeom>
          <a:noFill/>
        </p:spPr>
        <p:txBody>
          <a:bodyPr wrap="square">
            <a:spAutoFit/>
          </a:bodyPr>
          <a:lstStyle/>
          <a:p>
            <a:pPr>
              <a:lnSpc>
                <a:spcPts val="4300"/>
              </a:lnSpc>
            </a:pPr>
            <a:r>
              <a:rPr lang="en-US" sz="4000" i="1" dirty="0">
                <a:solidFill>
                  <a:schemeClr val="bg1"/>
                </a:solidFill>
                <a:latin typeface="Superior Title Bold" pitchFamily="2" charset="0"/>
              </a:rPr>
              <a:t>¿Por </a:t>
            </a:r>
            <a:r>
              <a:rPr lang="en-US" sz="4000" i="1" dirty="0" err="1">
                <a:solidFill>
                  <a:schemeClr val="bg1"/>
                </a:solidFill>
                <a:latin typeface="Superior Title Bold" pitchFamily="2" charset="0"/>
              </a:rPr>
              <a:t>qué</a:t>
            </a:r>
            <a:r>
              <a:rPr lang="en-US" sz="4000" i="1" dirty="0">
                <a:solidFill>
                  <a:schemeClr val="bg1"/>
                </a:solidFill>
                <a:latin typeface="Superior Title Bold" pitchFamily="2" charset="0"/>
              </a:rPr>
              <a:t>  </a:t>
            </a:r>
            <a:r>
              <a:rPr lang="en-US" sz="4000" dirty="0" err="1">
                <a:solidFill>
                  <a:schemeClr val="bg1"/>
                </a:solidFill>
                <a:latin typeface="Superior Title Bold" pitchFamily="2" charset="0"/>
              </a:rPr>
              <a:t>debería</a:t>
            </a:r>
            <a:r>
              <a:rPr lang="en-US" sz="4000" dirty="0">
                <a:solidFill>
                  <a:schemeClr val="bg1"/>
                </a:solidFill>
                <a:latin typeface="Superior Title Bold" pitchFamily="2" charset="0"/>
              </a:rPr>
              <a:t> </a:t>
            </a:r>
            <a:r>
              <a:rPr lang="en-US" sz="4000" dirty="0" err="1">
                <a:solidFill>
                  <a:schemeClr val="bg1"/>
                </a:solidFill>
                <a:latin typeface="Superior Title Bold" pitchFamily="2" charset="0"/>
              </a:rPr>
              <a:t>registrarme</a:t>
            </a:r>
            <a:r>
              <a:rPr lang="en-US" sz="4000" dirty="0">
                <a:solidFill>
                  <a:schemeClr val="bg1"/>
                </a:solidFill>
                <a:latin typeface="Superior Title Bold" pitchFamily="2" charset="0"/>
              </a:rPr>
              <a:t>? </a:t>
            </a:r>
            <a:endParaRPr lang="en-US" sz="2400" dirty="0">
              <a:solidFill>
                <a:schemeClr val="bg1"/>
              </a:solidFill>
              <a:latin typeface="Proxima Nova" panose="02000506030000020004" pitchFamily="2" charset="0"/>
            </a:endParaRPr>
          </a:p>
        </p:txBody>
      </p:sp>
      <p:sp>
        <p:nvSpPr>
          <p:cNvPr id="9" name="TextBox 8">
            <a:extLst>
              <a:ext uri="{FF2B5EF4-FFF2-40B4-BE49-F238E27FC236}">
                <a16:creationId xmlns:a16="http://schemas.microsoft.com/office/drawing/2014/main" id="{BBB79FC8-50D2-E286-72BD-3552FDD9CDD0}"/>
              </a:ext>
            </a:extLst>
          </p:cNvPr>
          <p:cNvSpPr txBox="1"/>
          <p:nvPr/>
        </p:nvSpPr>
        <p:spPr>
          <a:xfrm>
            <a:off x="6096000" y="1958871"/>
            <a:ext cx="5915891" cy="3734356"/>
          </a:xfrm>
          <a:prstGeom prst="rect">
            <a:avLst/>
          </a:prstGeom>
          <a:noFill/>
        </p:spPr>
        <p:txBody>
          <a:bodyPr wrap="square">
            <a:spAutoFit/>
          </a:bodyPr>
          <a:lstStyle/>
          <a:p>
            <a:pPr marL="457200" indent="-457200">
              <a:lnSpc>
                <a:spcPts val="3100"/>
              </a:lnSpc>
              <a:spcAft>
                <a:spcPts val="1200"/>
              </a:spcAft>
              <a:buFont typeface="Arial" panose="020B0604020202020204" pitchFamily="34" charset="0"/>
              <a:buChar char="•"/>
            </a:pPr>
            <a:r>
              <a:rPr lang="es-ES" sz="2800" dirty="0">
                <a:solidFill>
                  <a:schemeClr val="bg1"/>
                </a:solidFill>
                <a:latin typeface="Proxima Nova Light" panose="02000506030000020004" pitchFamily="50" charset="0"/>
              </a:rPr>
              <a:t>Una oportunidad de ganar grandes premios </a:t>
            </a:r>
          </a:p>
          <a:p>
            <a:pPr marL="457200" indent="-457200">
              <a:lnSpc>
                <a:spcPts val="3100"/>
              </a:lnSpc>
              <a:spcAft>
                <a:spcPts val="1200"/>
              </a:spcAft>
              <a:buFont typeface="Arial" panose="020B0604020202020204" pitchFamily="34" charset="0"/>
              <a:buChar char="•"/>
            </a:pPr>
            <a:r>
              <a:rPr lang="es-ES" sz="2800" dirty="0">
                <a:solidFill>
                  <a:schemeClr val="bg1"/>
                </a:solidFill>
                <a:latin typeface="Proxima Nova Light" panose="02000506030000020004" pitchFamily="50" charset="0"/>
              </a:rPr>
              <a:t>Descubrir una versión de ti mismo más sano y feliz   </a:t>
            </a:r>
          </a:p>
          <a:p>
            <a:pPr marL="457200" indent="-457200">
              <a:lnSpc>
                <a:spcPts val="3100"/>
              </a:lnSpc>
              <a:spcAft>
                <a:spcPts val="1200"/>
              </a:spcAft>
              <a:buFont typeface="Arial" panose="020B0604020202020204" pitchFamily="34" charset="0"/>
              <a:buChar char="•"/>
            </a:pPr>
            <a:r>
              <a:rPr lang="es-ES" sz="2800" dirty="0">
                <a:solidFill>
                  <a:schemeClr val="bg1"/>
                </a:solidFill>
                <a:latin typeface="Proxima Nova Light" panose="02000506030000020004" pitchFamily="50" charset="0"/>
              </a:rPr>
              <a:t>Únete a una comunidad afín para recibir apoyo y motivación </a:t>
            </a:r>
          </a:p>
          <a:p>
            <a:pPr marL="457200" indent="-457200">
              <a:lnSpc>
                <a:spcPts val="3100"/>
              </a:lnSpc>
              <a:spcAft>
                <a:spcPts val="1200"/>
              </a:spcAft>
              <a:buFont typeface="Arial" panose="020B0604020202020204" pitchFamily="34" charset="0"/>
              <a:buChar char="•"/>
            </a:pPr>
            <a:r>
              <a:rPr lang="es-ES" sz="2800" dirty="0">
                <a:solidFill>
                  <a:schemeClr val="bg1"/>
                </a:solidFill>
                <a:latin typeface="Proxima Nova Light" panose="02000506030000020004" pitchFamily="50" charset="0"/>
              </a:rPr>
              <a:t>Experimenta resultados que te cambiarán la vida </a:t>
            </a:r>
            <a:endParaRPr lang="en-US" sz="2800" dirty="0">
              <a:solidFill>
                <a:schemeClr val="bg1"/>
              </a:solidFill>
              <a:latin typeface="Proxima Nova Light" panose="02000506030000020004" pitchFamily="50" charset="0"/>
            </a:endParaRPr>
          </a:p>
        </p:txBody>
      </p:sp>
      <p:sp>
        <p:nvSpPr>
          <p:cNvPr id="2" name="Title 1">
            <a:extLst>
              <a:ext uri="{FF2B5EF4-FFF2-40B4-BE49-F238E27FC236}">
                <a16:creationId xmlns:a16="http://schemas.microsoft.com/office/drawing/2014/main" id="{A3C73AFD-884F-1407-8CFD-405AF488A3C1}"/>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974AFFC8-D6A2-1E11-E071-9D67CEA85DE2}"/>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7E513144-E33B-9D20-943F-FBA2CD22C1F4}"/>
              </a:ext>
            </a:extLst>
          </p:cNvPr>
          <p:cNvPicPr>
            <a:picLocks noChangeAspect="1"/>
          </p:cNvPicPr>
          <p:nvPr/>
        </p:nvPicPr>
        <p:blipFill rotWithShape="1">
          <a:blip r:embed="rId3"/>
          <a:srcRect t="11239" b="32511"/>
          <a:stretch/>
        </p:blipFill>
        <p:spPr>
          <a:xfrm>
            <a:off x="0" y="-1"/>
            <a:ext cx="12192000" cy="6858001"/>
          </a:xfrm>
          <a:prstGeom prst="rect">
            <a:avLst/>
          </a:prstGeom>
        </p:spPr>
      </p:pic>
      <p:pic>
        <p:nvPicPr>
          <p:cNvPr id="5" name="Picture 4">
            <a:extLst>
              <a:ext uri="{FF2B5EF4-FFF2-40B4-BE49-F238E27FC236}">
                <a16:creationId xmlns:a16="http://schemas.microsoft.com/office/drawing/2014/main" id="{D0BE5FC2-E034-9835-3C6C-2ADF8CE42BC7}"/>
              </a:ext>
            </a:extLst>
          </p:cNvPr>
          <p:cNvPicPr>
            <a:picLocks noChangeAspect="1"/>
          </p:cNvPicPr>
          <p:nvPr/>
        </p:nvPicPr>
        <p:blipFill>
          <a:blip r:embed="rId4"/>
          <a:stretch>
            <a:fillRect/>
          </a:stretch>
        </p:blipFill>
        <p:spPr>
          <a:xfrm>
            <a:off x="9788938" y="6016846"/>
            <a:ext cx="2068444" cy="636895"/>
          </a:xfrm>
          <a:prstGeom prst="rect">
            <a:avLst/>
          </a:prstGeom>
        </p:spPr>
      </p:pic>
      <p:sp>
        <p:nvSpPr>
          <p:cNvPr id="8" name="TextBox 7">
            <a:extLst>
              <a:ext uri="{FF2B5EF4-FFF2-40B4-BE49-F238E27FC236}">
                <a16:creationId xmlns:a16="http://schemas.microsoft.com/office/drawing/2014/main" id="{79DE3142-45D1-9FAD-EF24-00AB91C2581F}"/>
              </a:ext>
            </a:extLst>
          </p:cNvPr>
          <p:cNvSpPr txBox="1"/>
          <p:nvPr/>
        </p:nvSpPr>
        <p:spPr>
          <a:xfrm>
            <a:off x="197951" y="6361188"/>
            <a:ext cx="1896595" cy="338554"/>
          </a:xfrm>
          <a:prstGeom prst="rect">
            <a:avLst/>
          </a:prstGeom>
          <a:noFill/>
        </p:spPr>
        <p:txBody>
          <a:bodyPr wrap="square">
            <a:spAutoFit/>
          </a:bodyPr>
          <a:lstStyle/>
          <a:p>
            <a:r>
              <a:rPr lang="en-US" sz="1600" dirty="0">
                <a:solidFill>
                  <a:schemeClr val="bg1"/>
                </a:solidFill>
                <a:latin typeface="Proxima Nova" panose="02000506030000020004" pitchFamily="2" charset="0"/>
              </a:rPr>
              <a:t>*Terms Apply. </a:t>
            </a:r>
          </a:p>
        </p:txBody>
      </p:sp>
      <p:pic>
        <p:nvPicPr>
          <p:cNvPr id="13" name="Picture 12">
            <a:extLst>
              <a:ext uri="{FF2B5EF4-FFF2-40B4-BE49-F238E27FC236}">
                <a16:creationId xmlns:a16="http://schemas.microsoft.com/office/drawing/2014/main" id="{939B749A-05E6-E4E4-4F88-A545231A23C5}"/>
              </a:ext>
            </a:extLst>
          </p:cNvPr>
          <p:cNvPicPr>
            <a:picLocks noChangeAspect="1"/>
          </p:cNvPicPr>
          <p:nvPr/>
        </p:nvPicPr>
        <p:blipFill>
          <a:blip r:embed="rId5"/>
          <a:stretch>
            <a:fillRect/>
          </a:stretch>
        </p:blipFill>
        <p:spPr>
          <a:xfrm>
            <a:off x="6010120" y="535660"/>
            <a:ext cx="6181880" cy="5413717"/>
          </a:xfrm>
          <a:prstGeom prst="rect">
            <a:avLst/>
          </a:prstGeom>
        </p:spPr>
      </p:pic>
    </p:spTree>
    <p:extLst>
      <p:ext uri="{BB962C8B-B14F-4D97-AF65-F5344CB8AC3E}">
        <p14:creationId xmlns:p14="http://schemas.microsoft.com/office/powerpoint/2010/main" val="42717593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D5D3FD99-725E-51F4-650B-FDF81321F2FB}"/>
              </a:ext>
            </a:extLst>
          </p:cNvPr>
          <p:cNvSpPr txBox="1"/>
          <p:nvPr/>
        </p:nvSpPr>
        <p:spPr>
          <a:xfrm>
            <a:off x="12668" y="3131920"/>
            <a:ext cx="2917821" cy="1995418"/>
          </a:xfrm>
          <a:prstGeom prst="rect">
            <a:avLst/>
          </a:prstGeom>
          <a:noFill/>
        </p:spPr>
        <p:txBody>
          <a:bodyPr wrap="square">
            <a:spAutoFit/>
          </a:bodyPr>
          <a:lstStyle/>
          <a:p>
            <a:pPr algn="ctr">
              <a:lnSpc>
                <a:spcPts val="3100"/>
              </a:lnSpc>
            </a:pPr>
            <a:r>
              <a:rPr lang="en-US" sz="2933" b="1" dirty="0">
                <a:solidFill>
                  <a:schemeClr val="bg1"/>
                </a:solidFill>
                <a:latin typeface="Proxima Nova" panose="02000506030000020004" pitchFamily="2" charset="0"/>
              </a:rPr>
              <a:t>£4100 / €5000 </a:t>
            </a:r>
            <a:r>
              <a:rPr lang="en-US" sz="2933" b="1" dirty="0" err="1">
                <a:solidFill>
                  <a:schemeClr val="bg1"/>
                </a:solidFill>
                <a:latin typeface="Proxima Nova" panose="02000506030000020004" pitchFamily="2" charset="0"/>
              </a:rPr>
              <a:t>en</a:t>
            </a:r>
            <a:r>
              <a:rPr lang="en-US" sz="2933" b="1" dirty="0">
                <a:solidFill>
                  <a:schemeClr val="bg1"/>
                </a:solidFill>
                <a:latin typeface="Proxima Nova" panose="02000506030000020004" pitchFamily="2" charset="0"/>
              </a:rPr>
              <a:t> </a:t>
            </a:r>
            <a:r>
              <a:rPr lang="en-US" sz="2933" b="1" dirty="0" err="1">
                <a:solidFill>
                  <a:schemeClr val="bg1"/>
                </a:solidFill>
                <a:latin typeface="Proxima Nova" panose="02000506030000020004" pitchFamily="2" charset="0"/>
              </a:rPr>
              <a:t>efectivo</a:t>
            </a:r>
            <a:r>
              <a:rPr lang="en-US" sz="2933" b="1" dirty="0">
                <a:solidFill>
                  <a:schemeClr val="bg1"/>
                </a:solidFill>
                <a:latin typeface="Proxima Nova" panose="02000506030000020004" pitchFamily="2" charset="0"/>
              </a:rPr>
              <a:t> </a:t>
            </a:r>
          </a:p>
          <a:p>
            <a:pPr algn="ctr"/>
            <a:r>
              <a:rPr lang="en-AU" sz="2400" dirty="0">
                <a:solidFill>
                  <a:schemeClr val="bg1"/>
                </a:solidFill>
                <a:latin typeface="Proxima Nova" panose="02000506030000020004" pitchFamily="2" charset="0"/>
              </a:rPr>
              <a:t>para </a:t>
            </a:r>
            <a:r>
              <a:rPr lang="en-AU" sz="2400" dirty="0" err="1">
                <a:solidFill>
                  <a:schemeClr val="bg1"/>
                </a:solidFill>
                <a:latin typeface="Proxima Nova" panose="02000506030000020004" pitchFamily="2" charset="0"/>
              </a:rPr>
              <a:t>el</a:t>
            </a:r>
            <a:r>
              <a:rPr lang="en-AU" sz="2400" dirty="0">
                <a:solidFill>
                  <a:schemeClr val="bg1"/>
                </a:solidFill>
                <a:latin typeface="Proxima Nova" panose="02000506030000020004" pitchFamily="2" charset="0"/>
              </a:rPr>
              <a:t> </a:t>
            </a:r>
            <a:r>
              <a:rPr lang="en-AU" sz="2400" dirty="0" err="1">
                <a:solidFill>
                  <a:schemeClr val="bg1"/>
                </a:solidFill>
                <a:latin typeface="Proxima Nova" panose="02000506030000020004" pitchFamily="2" charset="0"/>
              </a:rPr>
              <a:t>unico</a:t>
            </a:r>
            <a:r>
              <a:rPr lang="en-AU" sz="2400" dirty="0">
                <a:solidFill>
                  <a:schemeClr val="bg1"/>
                </a:solidFill>
                <a:latin typeface="Proxima Nova" panose="02000506030000020004" pitchFamily="2" charset="0"/>
              </a:rPr>
              <a:t> </a:t>
            </a:r>
            <a:r>
              <a:rPr lang="en-AU" sz="2400" dirty="0" err="1">
                <a:solidFill>
                  <a:schemeClr val="bg1"/>
                </a:solidFill>
                <a:latin typeface="Proxima Nova" panose="02000506030000020004" pitchFamily="2" charset="0"/>
              </a:rPr>
              <a:t>ganador</a:t>
            </a:r>
            <a:r>
              <a:rPr lang="en-AU" sz="2400" dirty="0">
                <a:solidFill>
                  <a:schemeClr val="bg1"/>
                </a:solidFill>
                <a:latin typeface="Proxima Nova" panose="02000506030000020004" pitchFamily="2" charset="0"/>
              </a:rPr>
              <a:t> del </a:t>
            </a:r>
            <a:br>
              <a:rPr lang="en-AU" sz="2400" dirty="0">
                <a:solidFill>
                  <a:schemeClr val="bg1"/>
                </a:solidFill>
                <a:latin typeface="Proxima Nova" panose="02000506030000020004" pitchFamily="2" charset="0"/>
              </a:rPr>
            </a:br>
            <a:r>
              <a:rPr lang="en-AU" sz="2400" dirty="0">
                <a:solidFill>
                  <a:schemeClr val="bg1"/>
                </a:solidFill>
                <a:latin typeface="Proxima Nova" panose="02000506030000020004" pitchFamily="2" charset="0"/>
              </a:rPr>
              <a:t>1° </a:t>
            </a:r>
            <a:r>
              <a:rPr lang="en-AU" sz="2400" dirty="0" err="1">
                <a:solidFill>
                  <a:schemeClr val="bg1"/>
                </a:solidFill>
                <a:latin typeface="Proxima Nova" panose="02000506030000020004" pitchFamily="2" charset="0"/>
              </a:rPr>
              <a:t>premio</a:t>
            </a:r>
            <a:endParaRPr lang="en-US" sz="2400" dirty="0">
              <a:solidFill>
                <a:schemeClr val="bg1"/>
              </a:solidFill>
              <a:latin typeface="Proxima Nova" panose="02000506030000020004" pitchFamily="2" charset="0"/>
            </a:endParaRPr>
          </a:p>
        </p:txBody>
      </p:sp>
      <p:sp>
        <p:nvSpPr>
          <p:cNvPr id="20" name="TextBox 19">
            <a:extLst>
              <a:ext uri="{FF2B5EF4-FFF2-40B4-BE49-F238E27FC236}">
                <a16:creationId xmlns:a16="http://schemas.microsoft.com/office/drawing/2014/main" id="{6B8725A9-B29F-B6EB-C170-C0D0AD11BC31}"/>
              </a:ext>
            </a:extLst>
          </p:cNvPr>
          <p:cNvSpPr txBox="1"/>
          <p:nvPr/>
        </p:nvSpPr>
        <p:spPr>
          <a:xfrm>
            <a:off x="2938580" y="3131920"/>
            <a:ext cx="3052437" cy="1995418"/>
          </a:xfrm>
          <a:prstGeom prst="rect">
            <a:avLst/>
          </a:prstGeom>
          <a:noFill/>
        </p:spPr>
        <p:txBody>
          <a:bodyPr wrap="square">
            <a:spAutoFit/>
          </a:bodyPr>
          <a:lstStyle/>
          <a:p>
            <a:pPr algn="ctr">
              <a:lnSpc>
                <a:spcPts val="3100"/>
              </a:lnSpc>
            </a:pPr>
            <a:r>
              <a:rPr lang="en-US" sz="2933" b="1" dirty="0">
                <a:solidFill>
                  <a:schemeClr val="bg1"/>
                </a:solidFill>
                <a:latin typeface="Proxima Nova" panose="02000506030000020004" pitchFamily="2" charset="0"/>
              </a:rPr>
              <a:t>£1650 / €2000 </a:t>
            </a:r>
            <a:r>
              <a:rPr lang="en-US" sz="2933" b="1" dirty="0" err="1">
                <a:solidFill>
                  <a:schemeClr val="bg1"/>
                </a:solidFill>
                <a:latin typeface="Proxima Nova" panose="02000506030000020004" pitchFamily="2" charset="0"/>
              </a:rPr>
              <a:t>en</a:t>
            </a:r>
            <a:r>
              <a:rPr lang="en-US" sz="2933" b="1" dirty="0">
                <a:solidFill>
                  <a:schemeClr val="bg1"/>
                </a:solidFill>
                <a:latin typeface="Proxima Nova" panose="02000506030000020004" pitchFamily="2" charset="0"/>
              </a:rPr>
              <a:t> </a:t>
            </a:r>
            <a:r>
              <a:rPr lang="en-AU" sz="2933" b="1" dirty="0" err="1">
                <a:solidFill>
                  <a:schemeClr val="bg1"/>
                </a:solidFill>
                <a:latin typeface="Proxima Nova" panose="02000506030000020004" pitchFamily="2" charset="0"/>
              </a:rPr>
              <a:t>metálico</a:t>
            </a:r>
            <a:r>
              <a:rPr lang="en-US" sz="2933" b="1" dirty="0">
                <a:solidFill>
                  <a:schemeClr val="bg1"/>
                </a:solidFill>
                <a:latin typeface="Proxima Nova" panose="02000506030000020004" pitchFamily="2" charset="0"/>
              </a:rPr>
              <a:t> </a:t>
            </a:r>
          </a:p>
          <a:p>
            <a:pPr algn="ctr"/>
            <a:r>
              <a:rPr lang="en-AU" sz="2400" dirty="0">
                <a:solidFill>
                  <a:schemeClr val="bg1"/>
                </a:solidFill>
                <a:latin typeface="Proxima Nova" panose="02000506030000020004" pitchFamily="2" charset="0"/>
              </a:rPr>
              <a:t>para </a:t>
            </a:r>
            <a:r>
              <a:rPr lang="en-AU" sz="2400" dirty="0" err="1">
                <a:solidFill>
                  <a:schemeClr val="bg1"/>
                </a:solidFill>
                <a:latin typeface="Proxima Nova" panose="02000506030000020004" pitchFamily="2" charset="0"/>
              </a:rPr>
              <a:t>los</a:t>
            </a:r>
            <a:r>
              <a:rPr lang="en-AU" sz="2400" dirty="0">
                <a:solidFill>
                  <a:schemeClr val="bg1"/>
                </a:solidFill>
                <a:latin typeface="Proxima Nova" panose="02000506030000020004" pitchFamily="2" charset="0"/>
              </a:rPr>
              <a:t> dos </a:t>
            </a:r>
            <a:r>
              <a:rPr lang="en-AU" sz="2400" dirty="0" err="1">
                <a:solidFill>
                  <a:schemeClr val="bg1"/>
                </a:solidFill>
                <a:latin typeface="Proxima Nova" panose="02000506030000020004" pitchFamily="2" charset="0"/>
              </a:rPr>
              <a:t>ganadores</a:t>
            </a:r>
            <a:r>
              <a:rPr lang="en-AU" sz="2400" dirty="0">
                <a:solidFill>
                  <a:schemeClr val="bg1"/>
                </a:solidFill>
                <a:latin typeface="Proxima Nova" panose="02000506030000020004" pitchFamily="2" charset="0"/>
              </a:rPr>
              <a:t> del </a:t>
            </a:r>
            <a:br>
              <a:rPr lang="en-AU" sz="2400" dirty="0">
                <a:solidFill>
                  <a:schemeClr val="bg1"/>
                </a:solidFill>
                <a:latin typeface="Proxima Nova" panose="02000506030000020004" pitchFamily="2" charset="0"/>
              </a:rPr>
            </a:br>
            <a:r>
              <a:rPr lang="en-AU" sz="2400" dirty="0">
                <a:solidFill>
                  <a:schemeClr val="bg1"/>
                </a:solidFill>
                <a:latin typeface="Proxima Nova" panose="02000506030000020004" pitchFamily="2" charset="0"/>
              </a:rPr>
              <a:t>2º </a:t>
            </a:r>
            <a:r>
              <a:rPr lang="en-AU" sz="2400" dirty="0" err="1">
                <a:solidFill>
                  <a:schemeClr val="bg1"/>
                </a:solidFill>
                <a:latin typeface="Proxima Nova" panose="02000506030000020004" pitchFamily="2" charset="0"/>
              </a:rPr>
              <a:t>premio</a:t>
            </a:r>
            <a:endParaRPr lang="en-US" sz="2400" dirty="0">
              <a:solidFill>
                <a:schemeClr val="bg1"/>
              </a:solidFill>
              <a:latin typeface="Proxima Nova" panose="02000506030000020004" pitchFamily="2" charset="0"/>
            </a:endParaRPr>
          </a:p>
        </p:txBody>
      </p:sp>
      <p:sp>
        <p:nvSpPr>
          <p:cNvPr id="23" name="TextBox 22">
            <a:extLst>
              <a:ext uri="{FF2B5EF4-FFF2-40B4-BE49-F238E27FC236}">
                <a16:creationId xmlns:a16="http://schemas.microsoft.com/office/drawing/2014/main" id="{9C90B896-5CBA-B701-1563-7E01BD561EEC}"/>
              </a:ext>
            </a:extLst>
          </p:cNvPr>
          <p:cNvSpPr txBox="1"/>
          <p:nvPr/>
        </p:nvSpPr>
        <p:spPr>
          <a:xfrm>
            <a:off x="5852163" y="3131920"/>
            <a:ext cx="3329116" cy="1626086"/>
          </a:xfrm>
          <a:prstGeom prst="rect">
            <a:avLst/>
          </a:prstGeom>
          <a:noFill/>
        </p:spPr>
        <p:txBody>
          <a:bodyPr wrap="square">
            <a:spAutoFit/>
          </a:bodyPr>
          <a:lstStyle/>
          <a:p>
            <a:pPr algn="ctr">
              <a:lnSpc>
                <a:spcPts val="3100"/>
              </a:lnSpc>
            </a:pPr>
            <a:r>
              <a:rPr lang="en-AU" sz="2933" b="1" dirty="0">
                <a:solidFill>
                  <a:schemeClr val="bg1"/>
                </a:solidFill>
                <a:latin typeface="Proxima Nova" panose="02000506030000020004" pitchFamily="2" charset="0"/>
              </a:rPr>
              <a:t>Un </a:t>
            </a:r>
            <a:r>
              <a:rPr lang="en-AU" sz="2933" b="1" dirty="0" err="1">
                <a:solidFill>
                  <a:schemeClr val="bg1"/>
                </a:solidFill>
                <a:latin typeface="Proxima Nova" panose="02000506030000020004" pitchFamily="2" charset="0"/>
              </a:rPr>
              <a:t>exclusivo</a:t>
            </a:r>
            <a:r>
              <a:rPr lang="en-AU" sz="2933" b="1" dirty="0">
                <a:solidFill>
                  <a:schemeClr val="bg1"/>
                </a:solidFill>
                <a:latin typeface="Proxima Nova" panose="02000506030000020004" pitchFamily="2" charset="0"/>
              </a:rPr>
              <a:t> </a:t>
            </a:r>
            <a:r>
              <a:rPr lang="en-AU" sz="2933" b="1" dirty="0" err="1">
                <a:solidFill>
                  <a:schemeClr val="bg1"/>
                </a:solidFill>
                <a:latin typeface="Proxima Nova" panose="02000506030000020004" pitchFamily="2" charset="0"/>
              </a:rPr>
              <a:t>paquete</a:t>
            </a:r>
            <a:r>
              <a:rPr lang="en-AU" sz="2933" b="1" dirty="0">
                <a:solidFill>
                  <a:schemeClr val="bg1"/>
                </a:solidFill>
                <a:latin typeface="Proxima Nova" panose="02000506030000020004" pitchFamily="2" charset="0"/>
              </a:rPr>
              <a:t> de regalo</a:t>
            </a:r>
            <a:r>
              <a:rPr lang="en-US" sz="2933" b="1" dirty="0">
                <a:solidFill>
                  <a:schemeClr val="bg1"/>
                </a:solidFill>
                <a:latin typeface="Proxima Nova" panose="02000506030000020004" pitchFamily="2" charset="0"/>
              </a:rPr>
              <a:t> </a:t>
            </a:r>
          </a:p>
          <a:p>
            <a:pPr algn="ctr"/>
            <a:r>
              <a:rPr lang="en-AU" sz="2400" dirty="0">
                <a:solidFill>
                  <a:schemeClr val="bg1"/>
                </a:solidFill>
                <a:latin typeface="Proxima Nova" panose="02000506030000020004" pitchFamily="2" charset="0"/>
              </a:rPr>
              <a:t>para </a:t>
            </a:r>
            <a:r>
              <a:rPr lang="en-AU" sz="2400" dirty="0" err="1">
                <a:solidFill>
                  <a:schemeClr val="bg1"/>
                </a:solidFill>
                <a:latin typeface="Proxima Nova" panose="02000506030000020004" pitchFamily="2" charset="0"/>
              </a:rPr>
              <a:t>cinco</a:t>
            </a:r>
            <a:r>
              <a:rPr lang="en-AU" sz="2400" dirty="0">
                <a:solidFill>
                  <a:schemeClr val="bg1"/>
                </a:solidFill>
                <a:latin typeface="Proxima Nova" panose="02000506030000020004" pitchFamily="2" charset="0"/>
              </a:rPr>
              <a:t> </a:t>
            </a:r>
            <a:r>
              <a:rPr lang="en-AU" sz="2400" dirty="0" err="1">
                <a:solidFill>
                  <a:schemeClr val="bg1"/>
                </a:solidFill>
                <a:latin typeface="Proxima Nova" panose="02000506030000020004" pitchFamily="2" charset="0"/>
              </a:rPr>
              <a:t>ganadores</a:t>
            </a:r>
            <a:r>
              <a:rPr lang="en-AU" sz="2400" dirty="0">
                <a:solidFill>
                  <a:schemeClr val="bg1"/>
                </a:solidFill>
                <a:latin typeface="Proxima Nova" panose="02000506030000020004" pitchFamily="2" charset="0"/>
              </a:rPr>
              <a:t> del 3er </a:t>
            </a:r>
            <a:r>
              <a:rPr lang="en-AU" sz="2400" dirty="0" err="1">
                <a:solidFill>
                  <a:schemeClr val="bg1"/>
                </a:solidFill>
                <a:latin typeface="Proxima Nova" panose="02000506030000020004" pitchFamily="2" charset="0"/>
              </a:rPr>
              <a:t>premio</a:t>
            </a:r>
            <a:endParaRPr lang="en-US" sz="2400" dirty="0">
              <a:solidFill>
                <a:schemeClr val="bg1"/>
              </a:solidFill>
              <a:latin typeface="Proxima Nova" panose="02000506030000020004" pitchFamily="2" charset="0"/>
            </a:endParaRPr>
          </a:p>
        </p:txBody>
      </p:sp>
      <p:sp>
        <p:nvSpPr>
          <p:cNvPr id="25" name="TextBox 24">
            <a:extLst>
              <a:ext uri="{FF2B5EF4-FFF2-40B4-BE49-F238E27FC236}">
                <a16:creationId xmlns:a16="http://schemas.microsoft.com/office/drawing/2014/main" id="{785B8DFC-674A-3CC0-1361-0B0EF2E0945B}"/>
              </a:ext>
            </a:extLst>
          </p:cNvPr>
          <p:cNvSpPr txBox="1"/>
          <p:nvPr/>
        </p:nvSpPr>
        <p:spPr>
          <a:xfrm>
            <a:off x="9303471" y="3137483"/>
            <a:ext cx="2917821" cy="2392963"/>
          </a:xfrm>
          <a:prstGeom prst="rect">
            <a:avLst/>
          </a:prstGeom>
          <a:noFill/>
        </p:spPr>
        <p:txBody>
          <a:bodyPr wrap="square">
            <a:spAutoFit/>
          </a:bodyPr>
          <a:lstStyle/>
          <a:p>
            <a:pPr algn="ctr">
              <a:lnSpc>
                <a:spcPts val="3100"/>
              </a:lnSpc>
            </a:pPr>
            <a:r>
              <a:rPr lang="en-AU" sz="2933" b="1" dirty="0" err="1">
                <a:solidFill>
                  <a:schemeClr val="bg1"/>
                </a:solidFill>
                <a:latin typeface="Proxima Nova" panose="02000506030000020004" pitchFamily="2" charset="0"/>
              </a:rPr>
              <a:t>Cupón</a:t>
            </a:r>
            <a:r>
              <a:rPr lang="en-AU" sz="2933" b="1" dirty="0">
                <a:solidFill>
                  <a:schemeClr val="bg1"/>
                </a:solidFill>
                <a:latin typeface="Proxima Nova" panose="02000506030000020004" pitchFamily="2" charset="0"/>
              </a:rPr>
              <a:t>  de </a:t>
            </a:r>
            <a:br>
              <a:rPr lang="en-AU" sz="2933" b="1" dirty="0">
                <a:solidFill>
                  <a:schemeClr val="bg1"/>
                </a:solidFill>
                <a:latin typeface="Proxima Nova" panose="02000506030000020004" pitchFamily="2" charset="0"/>
              </a:rPr>
            </a:br>
            <a:r>
              <a:rPr lang="en-AU" sz="2933" b="1" dirty="0">
                <a:solidFill>
                  <a:schemeClr val="bg1"/>
                </a:solidFill>
                <a:latin typeface="Proxima Nova" panose="02000506030000020004" pitchFamily="2" charset="0"/>
              </a:rPr>
              <a:t>90 £ / 100 € </a:t>
            </a:r>
            <a:br>
              <a:rPr lang="en-AU" sz="2933" b="1" dirty="0">
                <a:solidFill>
                  <a:schemeClr val="bg1"/>
                </a:solidFill>
                <a:latin typeface="Proxima Nova" panose="02000506030000020004" pitchFamily="2" charset="0"/>
              </a:rPr>
            </a:br>
            <a:r>
              <a:rPr lang="en-AU" sz="2933" b="1" dirty="0" err="1">
                <a:solidFill>
                  <a:schemeClr val="bg1"/>
                </a:solidFill>
                <a:latin typeface="Proxima Nova" panose="02000506030000020004" pitchFamily="2" charset="0"/>
              </a:rPr>
              <a:t>en</a:t>
            </a:r>
            <a:r>
              <a:rPr lang="en-AU" sz="2933" b="1" dirty="0">
                <a:solidFill>
                  <a:schemeClr val="bg1"/>
                </a:solidFill>
                <a:latin typeface="Proxima Nova" panose="02000506030000020004" pitchFamily="2" charset="0"/>
              </a:rPr>
              <a:t> </a:t>
            </a:r>
            <a:r>
              <a:rPr lang="en-AU" sz="2933" b="1" dirty="0" err="1">
                <a:solidFill>
                  <a:schemeClr val="bg1"/>
                </a:solidFill>
                <a:latin typeface="Proxima Nova" panose="02000506030000020004" pitchFamily="2" charset="0"/>
              </a:rPr>
              <a:t>productos</a:t>
            </a:r>
            <a:r>
              <a:rPr lang="en-US" sz="2933" b="1" dirty="0">
                <a:solidFill>
                  <a:schemeClr val="bg1"/>
                </a:solidFill>
                <a:latin typeface="Proxima Nova" panose="02000506030000020004" pitchFamily="2" charset="0"/>
              </a:rPr>
              <a:t> </a:t>
            </a:r>
          </a:p>
          <a:p>
            <a:pPr algn="ctr"/>
            <a:r>
              <a:rPr lang="en-AU" sz="2400" dirty="0">
                <a:solidFill>
                  <a:schemeClr val="bg1"/>
                </a:solidFill>
                <a:latin typeface="Proxima Nova" panose="02000506030000020004" pitchFamily="2" charset="0"/>
              </a:rPr>
              <a:t>para </a:t>
            </a:r>
            <a:r>
              <a:rPr lang="en-AU" sz="2400" dirty="0" err="1">
                <a:solidFill>
                  <a:schemeClr val="bg1"/>
                </a:solidFill>
                <a:latin typeface="Proxima Nova" panose="02000506030000020004" pitchFamily="2" charset="0"/>
              </a:rPr>
              <a:t>todos</a:t>
            </a:r>
            <a:r>
              <a:rPr lang="en-AU" sz="2400" dirty="0">
                <a:solidFill>
                  <a:schemeClr val="bg1"/>
                </a:solidFill>
                <a:latin typeface="Proxima Nova" panose="02000506030000020004" pitchFamily="2" charset="0"/>
              </a:rPr>
              <a:t> </a:t>
            </a:r>
            <a:r>
              <a:rPr lang="en-AU" sz="2400" dirty="0" err="1">
                <a:solidFill>
                  <a:schemeClr val="bg1"/>
                </a:solidFill>
                <a:latin typeface="Proxima Nova" panose="02000506030000020004" pitchFamily="2" charset="0"/>
              </a:rPr>
              <a:t>los</a:t>
            </a:r>
            <a:r>
              <a:rPr lang="en-AU" sz="2400" dirty="0">
                <a:solidFill>
                  <a:schemeClr val="bg1"/>
                </a:solidFill>
                <a:latin typeface="Proxima Nova" panose="02000506030000020004" pitchFamily="2" charset="0"/>
              </a:rPr>
              <a:t> </a:t>
            </a:r>
            <a:r>
              <a:rPr lang="en-AU" sz="2400" dirty="0" err="1">
                <a:solidFill>
                  <a:schemeClr val="bg1"/>
                </a:solidFill>
                <a:latin typeface="Proxima Nova" panose="02000506030000020004" pitchFamily="2" charset="0"/>
              </a:rPr>
              <a:t>participantes</a:t>
            </a:r>
            <a:r>
              <a:rPr lang="en-AU" sz="2400" dirty="0">
                <a:solidFill>
                  <a:schemeClr val="bg1"/>
                </a:solidFill>
                <a:latin typeface="Proxima Nova" panose="02000506030000020004" pitchFamily="2" charset="0"/>
              </a:rPr>
              <a:t> </a:t>
            </a:r>
            <a:r>
              <a:rPr lang="en-AU" sz="2400" dirty="0" err="1">
                <a:solidFill>
                  <a:schemeClr val="bg1"/>
                </a:solidFill>
                <a:latin typeface="Proxima Nova" panose="02000506030000020004" pitchFamily="2" charset="0"/>
              </a:rPr>
              <a:t>por</a:t>
            </a:r>
            <a:r>
              <a:rPr lang="en-AU" sz="2400" dirty="0">
                <a:solidFill>
                  <a:schemeClr val="bg1"/>
                </a:solidFill>
                <a:latin typeface="Proxima Nova" panose="02000506030000020004" pitchFamily="2" charset="0"/>
              </a:rPr>
              <a:t>  </a:t>
            </a:r>
            <a:r>
              <a:rPr lang="en-AU" sz="2400" dirty="0" err="1">
                <a:solidFill>
                  <a:schemeClr val="bg1"/>
                </a:solidFill>
                <a:latin typeface="Proxima Nova" panose="02000506030000020004" pitchFamily="2" charset="0"/>
              </a:rPr>
              <a:t>primera</a:t>
            </a:r>
            <a:r>
              <a:rPr lang="en-AU" sz="2400" dirty="0">
                <a:solidFill>
                  <a:schemeClr val="bg1"/>
                </a:solidFill>
                <a:latin typeface="Proxima Nova" panose="02000506030000020004" pitchFamily="2" charset="0"/>
              </a:rPr>
              <a:t> </a:t>
            </a:r>
            <a:r>
              <a:rPr lang="en-AU" sz="2400" dirty="0" err="1">
                <a:solidFill>
                  <a:schemeClr val="bg1"/>
                </a:solidFill>
                <a:latin typeface="Proxima Nova" panose="02000506030000020004" pitchFamily="2" charset="0"/>
              </a:rPr>
              <a:t>vez</a:t>
            </a:r>
            <a:endParaRPr lang="en-US" sz="2400" dirty="0">
              <a:solidFill>
                <a:schemeClr val="bg1"/>
              </a:solidFill>
              <a:latin typeface="Proxima Nova" panose="02000506030000020004" pitchFamily="2" charset="0"/>
            </a:endParaRPr>
          </a:p>
        </p:txBody>
      </p:sp>
      <p:sp>
        <p:nvSpPr>
          <p:cNvPr id="4" name="TextBox 3">
            <a:extLst>
              <a:ext uri="{FF2B5EF4-FFF2-40B4-BE49-F238E27FC236}">
                <a16:creationId xmlns:a16="http://schemas.microsoft.com/office/drawing/2014/main" id="{0C1AF917-679F-F504-7E55-4EED3F0723FF}"/>
              </a:ext>
            </a:extLst>
          </p:cNvPr>
          <p:cNvSpPr txBox="1"/>
          <p:nvPr/>
        </p:nvSpPr>
        <p:spPr>
          <a:xfrm>
            <a:off x="469258" y="442478"/>
            <a:ext cx="6534820" cy="748988"/>
          </a:xfrm>
          <a:prstGeom prst="rect">
            <a:avLst/>
          </a:prstGeom>
          <a:noFill/>
        </p:spPr>
        <p:txBody>
          <a:bodyPr wrap="square">
            <a:spAutoFit/>
          </a:bodyPr>
          <a:lstStyle/>
          <a:p>
            <a:r>
              <a:rPr lang="en-US" sz="4267" i="1" dirty="0" err="1">
                <a:solidFill>
                  <a:schemeClr val="bg1"/>
                </a:solidFill>
                <a:latin typeface="Superior Title Bold" pitchFamily="2" charset="0"/>
              </a:rPr>
              <a:t>Premios</a:t>
            </a:r>
            <a:r>
              <a:rPr lang="en-US" sz="4267" dirty="0">
                <a:solidFill>
                  <a:schemeClr val="bg1"/>
                </a:solidFill>
                <a:latin typeface="Superior Title Bold" pitchFamily="2" charset="0"/>
              </a:rPr>
              <a:t>  En </a:t>
            </a:r>
            <a:r>
              <a:rPr lang="en-US" sz="4267" dirty="0" err="1">
                <a:solidFill>
                  <a:schemeClr val="bg1"/>
                </a:solidFill>
                <a:latin typeface="Superior Title Bold" pitchFamily="2" charset="0"/>
              </a:rPr>
              <a:t>juego</a:t>
            </a:r>
            <a:endParaRPr lang="en-US" sz="4267" dirty="0">
              <a:solidFill>
                <a:schemeClr val="bg1"/>
              </a:solidFill>
              <a:latin typeface="Superior Title Bold" pitchFamily="2" charset="0"/>
            </a:endParaRPr>
          </a:p>
        </p:txBody>
      </p:sp>
      <p:sp>
        <p:nvSpPr>
          <p:cNvPr id="2" name="Title 1">
            <a:extLst>
              <a:ext uri="{FF2B5EF4-FFF2-40B4-BE49-F238E27FC236}">
                <a16:creationId xmlns:a16="http://schemas.microsoft.com/office/drawing/2014/main" id="{BB535699-5AE8-E49B-6028-17E1CAB275E7}"/>
              </a:ext>
            </a:extLst>
          </p:cNvPr>
          <p:cNvSpPr>
            <a:spLocks noGrp="1"/>
          </p:cNvSpPr>
          <p:nvPr>
            <p:ph type="ctrTitle"/>
          </p:nvPr>
        </p:nvSpPr>
        <p:spPr/>
        <p:txBody>
          <a:bodyPr/>
          <a:lstStyle/>
          <a:p>
            <a:r>
              <a:rPr lang="en-US" dirty="0"/>
              <a:t> </a:t>
            </a:r>
          </a:p>
        </p:txBody>
      </p:sp>
      <p:sp>
        <p:nvSpPr>
          <p:cNvPr id="3" name="Subtitle 2">
            <a:extLst>
              <a:ext uri="{FF2B5EF4-FFF2-40B4-BE49-F238E27FC236}">
                <a16:creationId xmlns:a16="http://schemas.microsoft.com/office/drawing/2014/main" id="{F7FCFF97-207F-0FD1-9FBA-DE842FEAADA1}"/>
              </a:ext>
            </a:extLst>
          </p:cNvPr>
          <p:cNvSpPr>
            <a:spLocks noGrp="1"/>
          </p:cNvSpPr>
          <p:nvPr>
            <p:ph type="subTitle" idx="1"/>
          </p:nvPr>
        </p:nvSpPr>
        <p:spPr/>
        <p:txBody>
          <a:bodyPr/>
          <a:lstStyle/>
          <a:p>
            <a:endParaRPr lang="en-US"/>
          </a:p>
        </p:txBody>
      </p:sp>
      <p:pic>
        <p:nvPicPr>
          <p:cNvPr id="5" name="Picture 4">
            <a:extLst>
              <a:ext uri="{FF2B5EF4-FFF2-40B4-BE49-F238E27FC236}">
                <a16:creationId xmlns:a16="http://schemas.microsoft.com/office/drawing/2014/main" id="{2064D6D7-27AB-8265-A6A1-F2A184840153}"/>
              </a:ext>
            </a:extLst>
          </p:cNvPr>
          <p:cNvPicPr>
            <a:picLocks noChangeAspect="1"/>
          </p:cNvPicPr>
          <p:nvPr/>
        </p:nvPicPr>
        <p:blipFill rotWithShape="1">
          <a:blip r:embed="rId3"/>
          <a:srcRect l="8287" t="12805" r="29711" b="35448"/>
          <a:stretch/>
        </p:blipFill>
        <p:spPr>
          <a:xfrm>
            <a:off x="0" y="0"/>
            <a:ext cx="12192000" cy="6858000"/>
          </a:xfrm>
          <a:prstGeom prst="rect">
            <a:avLst/>
          </a:prstGeom>
        </p:spPr>
      </p:pic>
      <p:pic>
        <p:nvPicPr>
          <p:cNvPr id="8" name="Picture 7">
            <a:extLst>
              <a:ext uri="{FF2B5EF4-FFF2-40B4-BE49-F238E27FC236}">
                <a16:creationId xmlns:a16="http://schemas.microsoft.com/office/drawing/2014/main" id="{D19DC4E0-A011-10BD-B610-A4B0020BCD43}"/>
              </a:ext>
            </a:extLst>
          </p:cNvPr>
          <p:cNvPicPr>
            <a:picLocks noChangeAspect="1"/>
          </p:cNvPicPr>
          <p:nvPr/>
        </p:nvPicPr>
        <p:blipFill>
          <a:blip r:embed="rId4"/>
          <a:stretch>
            <a:fillRect/>
          </a:stretch>
        </p:blipFill>
        <p:spPr>
          <a:xfrm>
            <a:off x="923612" y="1424826"/>
            <a:ext cx="1137217" cy="1516289"/>
          </a:xfrm>
          <a:prstGeom prst="rect">
            <a:avLst/>
          </a:prstGeom>
        </p:spPr>
      </p:pic>
      <p:pic>
        <p:nvPicPr>
          <p:cNvPr id="9" name="Picture 8">
            <a:extLst>
              <a:ext uri="{FF2B5EF4-FFF2-40B4-BE49-F238E27FC236}">
                <a16:creationId xmlns:a16="http://schemas.microsoft.com/office/drawing/2014/main" id="{BAB64F1A-BB78-2A1F-D586-4F6BE1FF6905}"/>
              </a:ext>
            </a:extLst>
          </p:cNvPr>
          <p:cNvPicPr>
            <a:picLocks noChangeAspect="1"/>
          </p:cNvPicPr>
          <p:nvPr/>
        </p:nvPicPr>
        <p:blipFill>
          <a:blip r:embed="rId5"/>
          <a:stretch>
            <a:fillRect/>
          </a:stretch>
        </p:blipFill>
        <p:spPr>
          <a:xfrm>
            <a:off x="3879597" y="1387410"/>
            <a:ext cx="1137217" cy="1516289"/>
          </a:xfrm>
          <a:prstGeom prst="rect">
            <a:avLst/>
          </a:prstGeom>
        </p:spPr>
      </p:pic>
      <p:pic>
        <p:nvPicPr>
          <p:cNvPr id="10" name="Picture 9">
            <a:extLst>
              <a:ext uri="{FF2B5EF4-FFF2-40B4-BE49-F238E27FC236}">
                <a16:creationId xmlns:a16="http://schemas.microsoft.com/office/drawing/2014/main" id="{7B79942F-5028-100C-4E01-391B57B4B1B1}"/>
              </a:ext>
            </a:extLst>
          </p:cNvPr>
          <p:cNvPicPr>
            <a:picLocks noChangeAspect="1"/>
          </p:cNvPicPr>
          <p:nvPr/>
        </p:nvPicPr>
        <p:blipFill>
          <a:blip r:embed="rId6"/>
          <a:stretch>
            <a:fillRect/>
          </a:stretch>
        </p:blipFill>
        <p:spPr>
          <a:xfrm>
            <a:off x="7004078" y="1450222"/>
            <a:ext cx="1137217" cy="1516289"/>
          </a:xfrm>
          <a:prstGeom prst="rect">
            <a:avLst/>
          </a:prstGeom>
        </p:spPr>
      </p:pic>
      <p:pic>
        <p:nvPicPr>
          <p:cNvPr id="11" name="Picture 10">
            <a:extLst>
              <a:ext uri="{FF2B5EF4-FFF2-40B4-BE49-F238E27FC236}">
                <a16:creationId xmlns:a16="http://schemas.microsoft.com/office/drawing/2014/main" id="{D3847F37-A3DB-1553-05AA-FE21D96123F2}"/>
              </a:ext>
            </a:extLst>
          </p:cNvPr>
          <p:cNvPicPr>
            <a:picLocks noChangeAspect="1"/>
          </p:cNvPicPr>
          <p:nvPr/>
        </p:nvPicPr>
        <p:blipFill>
          <a:blip r:embed="rId7"/>
          <a:stretch>
            <a:fillRect/>
          </a:stretch>
        </p:blipFill>
        <p:spPr>
          <a:xfrm>
            <a:off x="10002466" y="1488268"/>
            <a:ext cx="1400245" cy="1346093"/>
          </a:xfrm>
          <a:prstGeom prst="rect">
            <a:avLst/>
          </a:prstGeom>
        </p:spPr>
      </p:pic>
      <p:pic>
        <p:nvPicPr>
          <p:cNvPr id="16" name="Picture 15">
            <a:extLst>
              <a:ext uri="{FF2B5EF4-FFF2-40B4-BE49-F238E27FC236}">
                <a16:creationId xmlns:a16="http://schemas.microsoft.com/office/drawing/2014/main" id="{5E486811-13F6-3226-4C76-D95FC4A27B07}"/>
              </a:ext>
            </a:extLst>
          </p:cNvPr>
          <p:cNvPicPr>
            <a:picLocks noChangeAspect="1"/>
          </p:cNvPicPr>
          <p:nvPr/>
        </p:nvPicPr>
        <p:blipFill>
          <a:blip r:embed="rId8"/>
          <a:stretch>
            <a:fillRect/>
          </a:stretch>
        </p:blipFill>
        <p:spPr>
          <a:xfrm>
            <a:off x="9788938" y="6016846"/>
            <a:ext cx="2068444" cy="636895"/>
          </a:xfrm>
          <a:prstGeom prst="rect">
            <a:avLst/>
          </a:prstGeom>
        </p:spPr>
      </p:pic>
      <p:sp>
        <p:nvSpPr>
          <p:cNvPr id="27" name="TextBox 26">
            <a:extLst>
              <a:ext uri="{FF2B5EF4-FFF2-40B4-BE49-F238E27FC236}">
                <a16:creationId xmlns:a16="http://schemas.microsoft.com/office/drawing/2014/main" id="{9DBD5D8F-F59E-D67A-E6ED-841ED07843A6}"/>
              </a:ext>
            </a:extLst>
          </p:cNvPr>
          <p:cNvSpPr txBox="1"/>
          <p:nvPr/>
        </p:nvSpPr>
        <p:spPr>
          <a:xfrm>
            <a:off x="197951" y="6361188"/>
            <a:ext cx="3883077" cy="338554"/>
          </a:xfrm>
          <a:prstGeom prst="rect">
            <a:avLst/>
          </a:prstGeom>
          <a:noFill/>
        </p:spPr>
        <p:txBody>
          <a:bodyPr wrap="square">
            <a:spAutoFit/>
          </a:bodyPr>
          <a:lstStyle/>
          <a:p>
            <a:r>
              <a:rPr lang="en-AU" sz="1600" dirty="0">
                <a:solidFill>
                  <a:schemeClr val="bg1"/>
                </a:solidFill>
                <a:latin typeface="Aptos Narrow" panose="020B0004020202020204" pitchFamily="34" charset="0"/>
              </a:rPr>
              <a:t>*</a:t>
            </a:r>
            <a:r>
              <a:rPr lang="en-AU" sz="1600" dirty="0" err="1">
                <a:solidFill>
                  <a:schemeClr val="bg1"/>
                </a:solidFill>
                <a:latin typeface="Aptos Narrow" panose="020B0004020202020204" pitchFamily="34" charset="0"/>
              </a:rPr>
              <a:t>Aplican</a:t>
            </a:r>
            <a:r>
              <a:rPr lang="en-AU" sz="1600" dirty="0">
                <a:solidFill>
                  <a:schemeClr val="bg1"/>
                </a:solidFill>
                <a:latin typeface="Aptos Narrow" panose="020B0004020202020204" pitchFamily="34" charset="0"/>
              </a:rPr>
              <a:t> </a:t>
            </a:r>
            <a:r>
              <a:rPr lang="en-AU" sz="1600" dirty="0" err="1">
                <a:solidFill>
                  <a:schemeClr val="bg1"/>
                </a:solidFill>
                <a:latin typeface="Aptos Narrow" panose="020B0004020202020204" pitchFamily="34" charset="0"/>
              </a:rPr>
              <a:t>los</a:t>
            </a:r>
            <a:r>
              <a:rPr lang="en-AU" sz="1600" dirty="0">
                <a:solidFill>
                  <a:schemeClr val="bg1"/>
                </a:solidFill>
                <a:latin typeface="Aptos Narrow" panose="020B0004020202020204" pitchFamily="34" charset="0"/>
              </a:rPr>
              <a:t> </a:t>
            </a:r>
            <a:r>
              <a:rPr lang="en-AU" sz="1600" dirty="0" err="1">
                <a:solidFill>
                  <a:schemeClr val="bg1"/>
                </a:solidFill>
                <a:latin typeface="Aptos Narrow" panose="020B0004020202020204" pitchFamily="34" charset="0"/>
              </a:rPr>
              <a:t>términos</a:t>
            </a:r>
            <a:r>
              <a:rPr lang="en-AU" sz="1600" dirty="0">
                <a:solidFill>
                  <a:schemeClr val="bg1"/>
                </a:solidFill>
                <a:latin typeface="Aptos Narrow" panose="020B0004020202020204" pitchFamily="34" charset="0"/>
              </a:rPr>
              <a:t> y </a:t>
            </a:r>
            <a:r>
              <a:rPr lang="en-AU" sz="1600" dirty="0" err="1">
                <a:solidFill>
                  <a:schemeClr val="bg1"/>
                </a:solidFill>
                <a:latin typeface="Aptos Narrow" panose="020B0004020202020204" pitchFamily="34" charset="0"/>
              </a:rPr>
              <a:t>condiciones</a:t>
            </a:r>
            <a:endParaRPr lang="en-US" sz="1600" dirty="0">
              <a:solidFill>
                <a:schemeClr val="bg1"/>
              </a:solidFill>
              <a:latin typeface="Proxima Nova" panose="02000506030000020004" pitchFamily="2" charset="0"/>
            </a:endParaRPr>
          </a:p>
        </p:txBody>
      </p:sp>
      <p:pic>
        <p:nvPicPr>
          <p:cNvPr id="6" name="Picture 5">
            <a:extLst>
              <a:ext uri="{FF2B5EF4-FFF2-40B4-BE49-F238E27FC236}">
                <a16:creationId xmlns:a16="http://schemas.microsoft.com/office/drawing/2014/main" id="{9DF8324E-3B0D-FC1E-58D6-05B1F2DF0BEA}"/>
              </a:ext>
            </a:extLst>
          </p:cNvPr>
          <p:cNvPicPr>
            <a:picLocks noChangeAspect="1"/>
          </p:cNvPicPr>
          <p:nvPr/>
        </p:nvPicPr>
        <p:blipFill>
          <a:blip r:embed="rId9"/>
          <a:stretch>
            <a:fillRect/>
          </a:stretch>
        </p:blipFill>
        <p:spPr>
          <a:xfrm>
            <a:off x="0" y="419464"/>
            <a:ext cx="12192000" cy="5316173"/>
          </a:xfrm>
          <a:prstGeom prst="rect">
            <a:avLst/>
          </a:prstGeom>
        </p:spPr>
      </p:pic>
    </p:spTree>
    <p:extLst>
      <p:ext uri="{BB962C8B-B14F-4D97-AF65-F5344CB8AC3E}">
        <p14:creationId xmlns:p14="http://schemas.microsoft.com/office/powerpoint/2010/main" val="35357937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oup of people looking at a computer&#10;&#10;Description automatically generated">
            <a:extLst>
              <a:ext uri="{FF2B5EF4-FFF2-40B4-BE49-F238E27FC236}">
                <a16:creationId xmlns:a16="http://schemas.microsoft.com/office/drawing/2014/main" id="{2055F35C-12DB-B28E-D9D7-FD7F5377EE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1664608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group of packages with text&#10;&#10;AI-generated content may be incorrect.">
            <a:extLst>
              <a:ext uri="{FF2B5EF4-FFF2-40B4-BE49-F238E27FC236}">
                <a16:creationId xmlns:a16="http://schemas.microsoft.com/office/drawing/2014/main" id="{BB1EDF20-E73A-F90A-B9D5-8139BCBBEE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7331324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oup of women looking at a tablet&#10;&#10;Description automatically generated">
            <a:extLst>
              <a:ext uri="{FF2B5EF4-FFF2-40B4-BE49-F238E27FC236}">
                <a16:creationId xmlns:a16="http://schemas.microsoft.com/office/drawing/2014/main" id="{074BF4FB-7C85-31D0-6C01-58568E94BD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64024922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oup of products on a cellphone&#10;&#10;AI-generated content may be incorrect.">
            <a:extLst>
              <a:ext uri="{FF2B5EF4-FFF2-40B4-BE49-F238E27FC236}">
                <a16:creationId xmlns:a16="http://schemas.microsoft.com/office/drawing/2014/main" id="{C750B886-DF67-1425-67D9-BD016CC08C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73629053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ell phone&#10;&#10;Description automatically generated">
            <a:extLst>
              <a:ext uri="{FF2B5EF4-FFF2-40B4-BE49-F238E27FC236}">
                <a16:creationId xmlns:a16="http://schemas.microsoft.com/office/drawing/2014/main" id="{11686147-0FC5-F727-8AF4-979455D570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19836847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ell phone&#10;&#10;Description automatically generated">
            <a:extLst>
              <a:ext uri="{FF2B5EF4-FFF2-40B4-BE49-F238E27FC236}">
                <a16:creationId xmlns:a16="http://schemas.microsoft.com/office/drawing/2014/main" id="{E6C3E75F-2292-ADB9-510A-BD45FC2BE6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51737448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phone&#10;&#10;Description automatically generated">
            <a:extLst>
              <a:ext uri="{FF2B5EF4-FFF2-40B4-BE49-F238E27FC236}">
                <a16:creationId xmlns:a16="http://schemas.microsoft.com/office/drawing/2014/main" id="{92BE4D31-9C12-4054-7057-6EE353F055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9123999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4404A3A8-413B-BE59-BD31-3504E10693F1}"/>
              </a:ext>
            </a:extLst>
          </p:cNvPr>
          <p:cNvSpPr>
            <a:spLocks noGrp="1"/>
          </p:cNvSpPr>
          <p:nvPr>
            <p:ph type="pic" sz="quarter" idx="13"/>
          </p:nvPr>
        </p:nvSpPr>
        <p:spPr>
          <a:xfrm>
            <a:off x="190500" y="1435587"/>
            <a:ext cx="4003131" cy="2166187"/>
          </a:xfrm>
        </p:spPr>
        <p:txBody>
          <a:bodyPr/>
          <a:lstStyle/>
          <a:p>
            <a:endParaRPr lang="en-GB"/>
          </a:p>
        </p:txBody>
      </p:sp>
      <p:sp>
        <p:nvSpPr>
          <p:cNvPr id="3" name="Picture Placeholder 2">
            <a:extLst>
              <a:ext uri="{FF2B5EF4-FFF2-40B4-BE49-F238E27FC236}">
                <a16:creationId xmlns:a16="http://schemas.microsoft.com/office/drawing/2014/main" id="{7CCE7A76-09F5-A8FB-4332-4163D87E70B0}"/>
              </a:ext>
            </a:extLst>
          </p:cNvPr>
          <p:cNvSpPr>
            <a:spLocks noGrp="1"/>
          </p:cNvSpPr>
          <p:nvPr>
            <p:ph type="pic" sz="quarter" idx="14"/>
          </p:nvPr>
        </p:nvSpPr>
        <p:spPr>
          <a:xfrm>
            <a:off x="4477201" y="1444447"/>
            <a:ext cx="3375729" cy="2157327"/>
          </a:xfrm>
        </p:spPr>
        <p:txBody>
          <a:bodyPr/>
          <a:lstStyle/>
          <a:p>
            <a:endParaRPr lang="en-GB"/>
          </a:p>
        </p:txBody>
      </p:sp>
      <p:sp>
        <p:nvSpPr>
          <p:cNvPr id="5" name="Picture Placeholder 4">
            <a:extLst>
              <a:ext uri="{FF2B5EF4-FFF2-40B4-BE49-F238E27FC236}">
                <a16:creationId xmlns:a16="http://schemas.microsoft.com/office/drawing/2014/main" id="{83BF1E22-5AED-201E-650A-EC8D47CEF44C}"/>
              </a:ext>
            </a:extLst>
          </p:cNvPr>
          <p:cNvSpPr>
            <a:spLocks noGrp="1"/>
          </p:cNvSpPr>
          <p:nvPr>
            <p:ph type="pic" sz="quarter" idx="16"/>
          </p:nvPr>
        </p:nvSpPr>
        <p:spPr>
          <a:xfrm>
            <a:off x="4477201" y="3799439"/>
            <a:ext cx="3375729" cy="2571014"/>
          </a:xfrm>
        </p:spPr>
        <p:txBody>
          <a:bodyPr/>
          <a:lstStyle/>
          <a:p>
            <a:endParaRPr lang="en-GB"/>
          </a:p>
        </p:txBody>
      </p:sp>
      <p:sp>
        <p:nvSpPr>
          <p:cNvPr id="6" name="Picture Placeholder 5">
            <a:extLst>
              <a:ext uri="{FF2B5EF4-FFF2-40B4-BE49-F238E27FC236}">
                <a16:creationId xmlns:a16="http://schemas.microsoft.com/office/drawing/2014/main" id="{48376B5A-A171-14C7-3E0F-D57BECC78091}"/>
              </a:ext>
            </a:extLst>
          </p:cNvPr>
          <p:cNvSpPr>
            <a:spLocks noGrp="1"/>
          </p:cNvSpPr>
          <p:nvPr>
            <p:ph type="pic" sz="quarter" idx="17"/>
          </p:nvPr>
        </p:nvSpPr>
        <p:spPr>
          <a:xfrm>
            <a:off x="8136500" y="1438275"/>
            <a:ext cx="3753744" cy="4932178"/>
          </a:xfrm>
        </p:spPr>
        <p:txBody>
          <a:bodyPr/>
          <a:lstStyle/>
          <a:p>
            <a:endParaRPr lang="en-GB"/>
          </a:p>
        </p:txBody>
      </p:sp>
      <p:sp>
        <p:nvSpPr>
          <p:cNvPr id="8" name="Text Placeholder 7">
            <a:extLst>
              <a:ext uri="{FF2B5EF4-FFF2-40B4-BE49-F238E27FC236}">
                <a16:creationId xmlns:a16="http://schemas.microsoft.com/office/drawing/2014/main" id="{793CCFCB-704C-8355-35AE-0B6D71386186}"/>
              </a:ext>
            </a:extLst>
          </p:cNvPr>
          <p:cNvSpPr>
            <a:spLocks noGrp="1"/>
          </p:cNvSpPr>
          <p:nvPr>
            <p:ph type="body" sz="quarter" idx="19"/>
          </p:nvPr>
        </p:nvSpPr>
        <p:spPr>
          <a:xfrm>
            <a:off x="2076450" y="126760"/>
            <a:ext cx="7715250" cy="721574"/>
          </a:xfrm>
        </p:spPr>
        <p:txBody>
          <a:bodyPr/>
          <a:lstStyle/>
          <a:p>
            <a:endParaRPr lang="en-US" sz="4000">
              <a:solidFill>
                <a:schemeClr val="bg1"/>
              </a:solidFill>
              <a:latin typeface="Arial" panose="020B0604020202020204" pitchFamily="34" charset="0"/>
              <a:cs typeface="Arial" panose="020B0604020202020204" pitchFamily="34" charset="0"/>
            </a:endParaRPr>
          </a:p>
        </p:txBody>
      </p:sp>
      <p:sp>
        <p:nvSpPr>
          <p:cNvPr id="13" name="Text Placeholder 12">
            <a:extLst>
              <a:ext uri="{FF2B5EF4-FFF2-40B4-BE49-F238E27FC236}">
                <a16:creationId xmlns:a16="http://schemas.microsoft.com/office/drawing/2014/main" id="{B61866B0-E21D-95EA-B937-968CF4FA0751}"/>
              </a:ext>
            </a:extLst>
          </p:cNvPr>
          <p:cNvSpPr>
            <a:spLocks noGrp="1"/>
          </p:cNvSpPr>
          <p:nvPr>
            <p:ph type="body" sz="quarter" idx="24"/>
          </p:nvPr>
        </p:nvSpPr>
        <p:spPr>
          <a:xfrm>
            <a:off x="4477201" y="934310"/>
            <a:ext cx="3375729" cy="430963"/>
          </a:xfrm>
        </p:spPr>
        <p:txBody>
          <a:bodyPr/>
          <a:lstStyle/>
          <a:p>
            <a:r>
              <a:rPr lang="en-US">
                <a:solidFill>
                  <a:schemeClr val="bg1"/>
                </a:solidFill>
              </a:rPr>
              <a:t>CLICK TO ADD TITLE</a:t>
            </a:r>
          </a:p>
        </p:txBody>
      </p:sp>
      <p:sp>
        <p:nvSpPr>
          <p:cNvPr id="23" name="Picture Placeholder 22">
            <a:extLst>
              <a:ext uri="{FF2B5EF4-FFF2-40B4-BE49-F238E27FC236}">
                <a16:creationId xmlns:a16="http://schemas.microsoft.com/office/drawing/2014/main" id="{B06C9A92-839B-B8AC-645F-C662D02B8608}"/>
              </a:ext>
            </a:extLst>
          </p:cNvPr>
          <p:cNvSpPr>
            <a:spLocks noGrp="1"/>
          </p:cNvSpPr>
          <p:nvPr>
            <p:ph type="pic" sz="quarter" idx="34"/>
          </p:nvPr>
        </p:nvSpPr>
        <p:spPr>
          <a:xfrm>
            <a:off x="190500" y="3799439"/>
            <a:ext cx="4003130" cy="2571014"/>
          </a:xfrm>
        </p:spPr>
        <p:txBody>
          <a:bodyPr/>
          <a:lstStyle/>
          <a:p>
            <a:endParaRPr lang="en-GB"/>
          </a:p>
        </p:txBody>
      </p:sp>
    </p:spTree>
    <p:extLst>
      <p:ext uri="{BB962C8B-B14F-4D97-AF65-F5344CB8AC3E}">
        <p14:creationId xmlns:p14="http://schemas.microsoft.com/office/powerpoint/2010/main" val="423043999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ody of water with white text&#10;&#10;Description automatically generated">
            <a:extLst>
              <a:ext uri="{FF2B5EF4-FFF2-40B4-BE49-F238E27FC236}">
                <a16:creationId xmlns:a16="http://schemas.microsoft.com/office/drawing/2014/main" id="{B28467F6-13D3-1151-06D8-12E106D424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84957798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oup of different types of medicine&#10;&#10;AI-generated content may be incorrect.">
            <a:extLst>
              <a:ext uri="{FF2B5EF4-FFF2-40B4-BE49-F238E27FC236}">
                <a16:creationId xmlns:a16="http://schemas.microsoft.com/office/drawing/2014/main" id="{2B023713-BF89-FAEF-CD4D-C29E67C0AF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6750410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uilding with palm trees&#10;&#10;Description automatically generated">
            <a:extLst>
              <a:ext uri="{FF2B5EF4-FFF2-40B4-BE49-F238E27FC236}">
                <a16:creationId xmlns:a16="http://schemas.microsoft.com/office/drawing/2014/main" id="{537E8814-D756-4A71-D565-D4F90ACA5B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7833869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ollage of a group of people&#10;&#10;Description automatically generated">
            <a:extLst>
              <a:ext uri="{FF2B5EF4-FFF2-40B4-BE49-F238E27FC236}">
                <a16:creationId xmlns:a16="http://schemas.microsoft.com/office/drawing/2014/main" id="{1731D702-E7B1-59ED-A085-43D1852409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0542068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erson and person doing yoga&#10;&#10;Description automatically generated">
            <a:extLst>
              <a:ext uri="{FF2B5EF4-FFF2-40B4-BE49-F238E27FC236}">
                <a16:creationId xmlns:a16="http://schemas.microsoft.com/office/drawing/2014/main" id="{DB4F982A-48A3-70EC-C465-E20FC43254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8428989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ue and white background with text and images&#10;&#10;Description automatically generated">
            <a:extLst>
              <a:ext uri="{FF2B5EF4-FFF2-40B4-BE49-F238E27FC236}">
                <a16:creationId xmlns:a16="http://schemas.microsoft.com/office/drawing/2014/main" id="{21DA5257-BA43-C7F2-43BF-9D5066259B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4703446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up of coffee with a pile of brown powder&#10;&#10;Description automatically generated">
            <a:extLst>
              <a:ext uri="{FF2B5EF4-FFF2-40B4-BE49-F238E27FC236}">
                <a16:creationId xmlns:a16="http://schemas.microsoft.com/office/drawing/2014/main" id="{C666BBA8-CD44-4AF4-EA9A-8A10C25BE1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3527550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White Template">
  <a:themeElements>
    <a:clrScheme name="Isagenix 2-0">
      <a:dk1>
        <a:srgbClr val="545859"/>
      </a:dk1>
      <a:lt1>
        <a:srgbClr val="FFFFFF"/>
      </a:lt1>
      <a:dk2>
        <a:srgbClr val="00778B"/>
      </a:dk2>
      <a:lt2>
        <a:srgbClr val="D3D4D6"/>
      </a:lt2>
      <a:accent1>
        <a:srgbClr val="EFC06E"/>
      </a:accent1>
      <a:accent2>
        <a:srgbClr val="CAA7B5"/>
      </a:accent2>
      <a:accent3>
        <a:srgbClr val="C3C6A7"/>
      </a:accent3>
      <a:accent4>
        <a:srgbClr val="7F8083"/>
      </a:accent4>
      <a:accent5>
        <a:srgbClr val="AAABAB"/>
      </a:accent5>
      <a:accent6>
        <a:srgbClr val="D3D4D6"/>
      </a:accent6>
      <a:hlink>
        <a:srgbClr val="4096AA"/>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68e273fc-2f45-4669-a300-e9817d48f21f" xsi:nil="true"/>
    <lcf76f155ced4ddcb4097134ff3c332f xmlns="04b86af5-12ab-4b67-b8af-b3b431bba216">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EDEE196189ACE419129B3CD4122EDD8" ma:contentTypeVersion="16" ma:contentTypeDescription="Create a new document." ma:contentTypeScope="" ma:versionID="fb4d0c9dff09af3e8df3c3e194b3ea4f">
  <xsd:schema xmlns:xsd="http://www.w3.org/2001/XMLSchema" xmlns:xs="http://www.w3.org/2001/XMLSchema" xmlns:p="http://schemas.microsoft.com/office/2006/metadata/properties" xmlns:ns2="04b86af5-12ab-4b67-b8af-b3b431bba216" xmlns:ns3="68e273fc-2f45-4669-a300-e9817d48f21f" targetNamespace="http://schemas.microsoft.com/office/2006/metadata/properties" ma:root="true" ma:fieldsID="4936e8b9fe00103dfbd9c66431d68191" ns2:_="" ns3:_="">
    <xsd:import namespace="04b86af5-12ab-4b67-b8af-b3b431bba216"/>
    <xsd:import namespace="68e273fc-2f45-4669-a300-e9817d48f21f"/>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LengthInSeconds" minOccurs="0"/>
                <xsd:element ref="ns3:SharedWithUsers" minOccurs="0"/>
                <xsd:element ref="ns3:SharedWithDetails" minOccurs="0"/>
                <xsd:element ref="ns2:MediaServiceObjectDetectorVersions" minOccurs="0"/>
                <xsd:element ref="ns2:MediaServiceSearchPropertie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4b86af5-12ab-4b67-b8af-b3b431bba21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a2a303b6-363b-46cf-9542-46d0fcc91163" ma:termSetId="09814cd3-568e-fe90-9814-8d621ff8fb84" ma:anchorId="fba54fb3-c3e1-fe81-a776-ca4b69148c4d" ma:open="true" ma:isKeyword="false">
      <xsd:complexType>
        <xsd:sequence>
          <xsd:element ref="pc:Terms" minOccurs="0" maxOccurs="1"/>
        </xsd:sequence>
      </xsd:complex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7" nillable="true" ma:displayName="MediaLengthInSeconds" ma:hidden="true" ma:internalName="MediaLengthInSeconds" ma:readOnly="true">
      <xsd:simpleType>
        <xsd:restriction base="dms:Unknow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8e273fc-2f45-4669-a300-e9817d48f21f"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d02972f9-f5b4-4814-af16-1a5b00c007c6}" ma:internalName="TaxCatchAll" ma:showField="CatchAllData" ma:web="68e273fc-2f45-4669-a300-e9817d48f21f">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1A6AE69-7DAC-4F3E-AB9F-F98D7805A226}">
  <ds:schemaRefs>
    <ds:schemaRef ds:uri="http://purl.org/dc/elements/1.1/"/>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68e273fc-2f45-4669-a300-e9817d48f21f"/>
    <ds:schemaRef ds:uri="04b86af5-12ab-4b67-b8af-b3b431bba216"/>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1689D8F5-56E5-41EB-ABAE-34EAD5360B98}"/>
</file>

<file path=customXml/itemProps3.xml><?xml version="1.0" encoding="utf-8"?>
<ds:datastoreItem xmlns:ds="http://schemas.openxmlformats.org/officeDocument/2006/customXml" ds:itemID="{85F6011E-1507-417F-B683-97FD2B3B9E5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153</Words>
  <Application>Microsoft Office PowerPoint</Application>
  <PresentationFormat>Widescreen</PresentationFormat>
  <Paragraphs>40</Paragraphs>
  <Slides>41</Slides>
  <Notes>2</Notes>
  <HiddenSlides>0</HiddenSlides>
  <MMClips>2</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41</vt:i4>
      </vt:variant>
    </vt:vector>
  </HeadingPairs>
  <TitlesOfParts>
    <vt:vector size="55" baseType="lpstr">
      <vt:lpstr>Aptos</vt:lpstr>
      <vt:lpstr>Aptos Display</vt:lpstr>
      <vt:lpstr>Aptos Narrow</vt:lpstr>
      <vt:lpstr>Arial</vt:lpstr>
      <vt:lpstr>Arial Narrow</vt:lpstr>
      <vt:lpstr>DM Serif Display</vt:lpstr>
      <vt:lpstr>Proxima Nova</vt:lpstr>
      <vt:lpstr>Proxima Nova Light</vt:lpstr>
      <vt:lpstr>Proxima Nova Thin</vt:lpstr>
      <vt:lpstr>Superior Title Bold</vt:lpstr>
      <vt:lpstr>Superior Title Bold Italic</vt:lpstr>
      <vt:lpstr>Superior Title Medium Italic</vt:lpstr>
      <vt:lpstr>Office Theme</vt:lpstr>
      <vt:lpstr>White Template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Romina Peralta</dc:creator>
  <cp:lastModifiedBy>Romina Peralta</cp:lastModifiedBy>
  <cp:revision>3</cp:revision>
  <dcterms:created xsi:type="dcterms:W3CDTF">2024-07-04T13:06:02Z</dcterms:created>
  <dcterms:modified xsi:type="dcterms:W3CDTF">2025-09-16T09:59:43Z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0x0101005EDEE196189ACE419129B3CD4122EDD8</vt:lpwstr>
  </property>
  <property fmtid="{D5CDD505-2E9C-101B-9397-08002B2CF9AE}" pid="3" name="MediaServiceImageTags">
    <vt:lpwstr/>
  </property>
</Properties>
</file>