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Lst>
  <p:notesMasterIdLst>
    <p:notesMasterId r:id="rId48"/>
  </p:notesMasterIdLst>
  <p:sldIdLst>
    <p:sldId id="256" r:id="rId7"/>
    <p:sldId id="257" r:id="rId8"/>
    <p:sldId id="388" r:id="rId9"/>
    <p:sldId id="338"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408" r:id="rId23"/>
    <p:sldId id="272" r:id="rId24"/>
    <p:sldId id="407" r:id="rId25"/>
    <p:sldId id="273" r:id="rId26"/>
    <p:sldId id="274" r:id="rId27"/>
    <p:sldId id="275" r:id="rId28"/>
    <p:sldId id="276" r:id="rId29"/>
    <p:sldId id="402" r:id="rId30"/>
    <p:sldId id="278" r:id="rId31"/>
    <p:sldId id="279" r:id="rId32"/>
    <p:sldId id="280" r:id="rId33"/>
    <p:sldId id="281" r:id="rId34"/>
    <p:sldId id="403" r:id="rId35"/>
    <p:sldId id="404" r:id="rId36"/>
    <p:sldId id="258" r:id="rId37"/>
    <p:sldId id="406" r:id="rId38"/>
    <p:sldId id="283" r:id="rId39"/>
    <p:sldId id="284" r:id="rId40"/>
    <p:sldId id="285" r:id="rId41"/>
    <p:sldId id="286" r:id="rId42"/>
    <p:sldId id="287" r:id="rId43"/>
    <p:sldId id="288" r:id="rId44"/>
    <p:sldId id="289" r:id="rId45"/>
    <p:sldId id="292" r:id="rId46"/>
    <p:sldId id="29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A0C93A-7F2B-4DA1-AC09-BA6EAF8C727D}" v="7" dt="2025-09-16T09:32:42.5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62" autoAdjust="0"/>
    <p:restoredTop sz="94660"/>
  </p:normalViewPr>
  <p:slideViewPr>
    <p:cSldViewPr snapToGrid="0">
      <p:cViewPr varScale="1">
        <p:scale>
          <a:sx n="100" d="100"/>
          <a:sy n="100" d="100"/>
        </p:scale>
        <p:origin x="10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mina Peralta" userId="38f49703-3c39-44a5-9b6f-80a5b88b294a" providerId="ADAL" clId="{B520EF89-6336-4E9F-B28C-5881031D4AE8}"/>
    <pc:docChg chg="custSel addSld modSld">
      <pc:chgData name="Romina Peralta" userId="38f49703-3c39-44a5-9b6f-80a5b88b294a" providerId="ADAL" clId="{B520EF89-6336-4E9F-B28C-5881031D4AE8}" dt="2025-09-16T09:32:43.652" v="27" actId="962"/>
      <pc:docMkLst>
        <pc:docMk/>
      </pc:docMkLst>
      <pc:sldChg chg="addSp delSp modSp mod">
        <pc:chgData name="Romina Peralta" userId="38f49703-3c39-44a5-9b6f-80a5b88b294a" providerId="ADAL" clId="{B520EF89-6336-4E9F-B28C-5881031D4AE8}" dt="2025-09-16T09:29:50.298" v="3" actId="962"/>
        <pc:sldMkLst>
          <pc:docMk/>
          <pc:sldMk cId="418898810" sldId="265"/>
        </pc:sldMkLst>
        <pc:picChg chg="add mod">
          <ac:chgData name="Romina Peralta" userId="38f49703-3c39-44a5-9b6f-80a5b88b294a" providerId="ADAL" clId="{B520EF89-6336-4E9F-B28C-5881031D4AE8}" dt="2025-09-16T09:29:50.298" v="3" actId="962"/>
          <ac:picMkLst>
            <pc:docMk/>
            <pc:sldMk cId="418898810" sldId="265"/>
            <ac:picMk id="3" creationId="{CE4BCE78-1B20-BEE3-6FBA-A19C3154C5F5}"/>
          </ac:picMkLst>
        </pc:picChg>
        <pc:picChg chg="del">
          <ac:chgData name="Romina Peralta" userId="38f49703-3c39-44a5-9b6f-80a5b88b294a" providerId="ADAL" clId="{B520EF89-6336-4E9F-B28C-5881031D4AE8}" dt="2025-09-16T09:29:38.377" v="0" actId="478"/>
          <ac:picMkLst>
            <pc:docMk/>
            <pc:sldMk cId="418898810" sldId="265"/>
            <ac:picMk id="4" creationId="{83D5A1A9-C5A4-00A2-6B5A-BDB09BAADD40}"/>
          </ac:picMkLst>
        </pc:picChg>
      </pc:sldChg>
      <pc:sldChg chg="addSp delSp modSp mod">
        <pc:chgData name="Romina Peralta" userId="38f49703-3c39-44a5-9b6f-80a5b88b294a" providerId="ADAL" clId="{B520EF89-6336-4E9F-B28C-5881031D4AE8}" dt="2025-09-16T09:30:03.371" v="7" actId="962"/>
        <pc:sldMkLst>
          <pc:docMk/>
          <pc:sldMk cId="2826157332" sldId="269"/>
        </pc:sldMkLst>
        <pc:picChg chg="add mod">
          <ac:chgData name="Romina Peralta" userId="38f49703-3c39-44a5-9b6f-80a5b88b294a" providerId="ADAL" clId="{B520EF89-6336-4E9F-B28C-5881031D4AE8}" dt="2025-09-16T09:30:03.371" v="7" actId="962"/>
          <ac:picMkLst>
            <pc:docMk/>
            <pc:sldMk cId="2826157332" sldId="269"/>
            <ac:picMk id="3" creationId="{2800BED6-A7D3-6FD7-913E-AACD3CA97BA3}"/>
          </ac:picMkLst>
        </pc:picChg>
        <pc:picChg chg="del">
          <ac:chgData name="Romina Peralta" userId="38f49703-3c39-44a5-9b6f-80a5b88b294a" providerId="ADAL" clId="{B520EF89-6336-4E9F-B28C-5881031D4AE8}" dt="2025-09-16T09:29:53.767" v="4" actId="478"/>
          <ac:picMkLst>
            <pc:docMk/>
            <pc:sldMk cId="2826157332" sldId="269"/>
            <ac:picMk id="4" creationId="{123A1410-1DAD-29BF-94B7-E98669F6E832}"/>
          </ac:picMkLst>
        </pc:picChg>
      </pc:sldChg>
      <pc:sldChg chg="addSp delSp modSp mod">
        <pc:chgData name="Romina Peralta" userId="38f49703-3c39-44a5-9b6f-80a5b88b294a" providerId="ADAL" clId="{B520EF89-6336-4E9F-B28C-5881031D4AE8}" dt="2025-09-16T09:30:45.638" v="16" actId="962"/>
        <pc:sldMkLst>
          <pc:docMk/>
          <pc:sldMk cId="1332208819" sldId="274"/>
        </pc:sldMkLst>
        <pc:picChg chg="add mod">
          <ac:chgData name="Romina Peralta" userId="38f49703-3c39-44a5-9b6f-80a5b88b294a" providerId="ADAL" clId="{B520EF89-6336-4E9F-B28C-5881031D4AE8}" dt="2025-09-16T09:30:45.638" v="16" actId="962"/>
          <ac:picMkLst>
            <pc:docMk/>
            <pc:sldMk cId="1332208819" sldId="274"/>
            <ac:picMk id="3" creationId="{874F7965-1B9F-904A-372C-52E74703CAE6}"/>
          </ac:picMkLst>
        </pc:picChg>
        <pc:picChg chg="del">
          <ac:chgData name="Romina Peralta" userId="38f49703-3c39-44a5-9b6f-80a5b88b294a" providerId="ADAL" clId="{B520EF89-6336-4E9F-B28C-5881031D4AE8}" dt="2025-09-16T09:30:26.568" v="13" actId="478"/>
          <ac:picMkLst>
            <pc:docMk/>
            <pc:sldMk cId="1332208819" sldId="274"/>
            <ac:picMk id="4" creationId="{57F7DF9D-CD56-A9CD-172F-16814054527B}"/>
          </ac:picMkLst>
        </pc:picChg>
      </pc:sldChg>
      <pc:sldChg chg="addSp delSp modSp mod">
        <pc:chgData name="Romina Peralta" userId="38f49703-3c39-44a5-9b6f-80a5b88b294a" providerId="ADAL" clId="{B520EF89-6336-4E9F-B28C-5881031D4AE8}" dt="2025-09-16T09:31:37.201" v="19" actId="27614"/>
        <pc:sldMkLst>
          <pc:docMk/>
          <pc:sldMk cId="539182524" sldId="284"/>
        </pc:sldMkLst>
        <pc:picChg chg="del">
          <ac:chgData name="Romina Peralta" userId="38f49703-3c39-44a5-9b6f-80a5b88b294a" providerId="ADAL" clId="{B520EF89-6336-4E9F-B28C-5881031D4AE8}" dt="2025-09-16T09:31:33.791" v="17" actId="478"/>
          <ac:picMkLst>
            <pc:docMk/>
            <pc:sldMk cId="539182524" sldId="284"/>
            <ac:picMk id="3" creationId="{1A34A4B3-3B42-FC12-2985-FB7461C79F64}"/>
          </ac:picMkLst>
        </pc:picChg>
        <pc:picChg chg="add mod">
          <ac:chgData name="Romina Peralta" userId="38f49703-3c39-44a5-9b6f-80a5b88b294a" providerId="ADAL" clId="{B520EF89-6336-4E9F-B28C-5881031D4AE8}" dt="2025-09-16T09:31:37.201" v="19" actId="27614"/>
          <ac:picMkLst>
            <pc:docMk/>
            <pc:sldMk cId="539182524" sldId="284"/>
            <ac:picMk id="4" creationId="{0A40B248-64D4-9BED-BC69-43BF6F04E9ED}"/>
          </ac:picMkLst>
        </pc:picChg>
      </pc:sldChg>
      <pc:sldChg chg="addSp delSp modSp mod">
        <pc:chgData name="Romina Peralta" userId="38f49703-3c39-44a5-9b6f-80a5b88b294a" providerId="ADAL" clId="{B520EF89-6336-4E9F-B28C-5881031D4AE8}" dt="2025-09-16T09:31:44.229" v="23" actId="962"/>
        <pc:sldMkLst>
          <pc:docMk/>
          <pc:sldMk cId="4272930170" sldId="286"/>
        </pc:sldMkLst>
        <pc:picChg chg="add mod">
          <ac:chgData name="Romina Peralta" userId="38f49703-3c39-44a5-9b6f-80a5b88b294a" providerId="ADAL" clId="{B520EF89-6336-4E9F-B28C-5881031D4AE8}" dt="2025-09-16T09:31:44.229" v="23" actId="962"/>
          <ac:picMkLst>
            <pc:docMk/>
            <pc:sldMk cId="4272930170" sldId="286"/>
            <ac:picMk id="3" creationId="{4B39FE07-4674-7AD5-7D36-B829275BB2E2}"/>
          </ac:picMkLst>
        </pc:picChg>
        <pc:picChg chg="del">
          <ac:chgData name="Romina Peralta" userId="38f49703-3c39-44a5-9b6f-80a5b88b294a" providerId="ADAL" clId="{B520EF89-6336-4E9F-B28C-5881031D4AE8}" dt="2025-09-16T09:31:40.081" v="20" actId="478"/>
          <ac:picMkLst>
            <pc:docMk/>
            <pc:sldMk cId="4272930170" sldId="286"/>
            <ac:picMk id="4" creationId="{076A4AB4-9BE7-0209-F148-2F81CBE18FA7}"/>
          </ac:picMkLst>
        </pc:picChg>
      </pc:sldChg>
      <pc:sldChg chg="addSp delSp modSp mod">
        <pc:chgData name="Romina Peralta" userId="38f49703-3c39-44a5-9b6f-80a5b88b294a" providerId="ADAL" clId="{B520EF89-6336-4E9F-B28C-5881031D4AE8}" dt="2025-09-16T09:32:43.652" v="27" actId="962"/>
        <pc:sldMkLst>
          <pc:docMk/>
          <pc:sldMk cId="1217779697" sldId="293"/>
        </pc:sldMkLst>
        <pc:picChg chg="add mod">
          <ac:chgData name="Romina Peralta" userId="38f49703-3c39-44a5-9b6f-80a5b88b294a" providerId="ADAL" clId="{B520EF89-6336-4E9F-B28C-5881031D4AE8}" dt="2025-09-16T09:32:43.652" v="27" actId="962"/>
          <ac:picMkLst>
            <pc:docMk/>
            <pc:sldMk cId="1217779697" sldId="293"/>
            <ac:picMk id="3" creationId="{171ACB66-E39F-2309-78F3-4B9379EE91E4}"/>
          </ac:picMkLst>
        </pc:picChg>
        <pc:picChg chg="del">
          <ac:chgData name="Romina Peralta" userId="38f49703-3c39-44a5-9b6f-80a5b88b294a" providerId="ADAL" clId="{B520EF89-6336-4E9F-B28C-5881031D4AE8}" dt="2025-09-16T09:31:47.241" v="24" actId="478"/>
          <ac:picMkLst>
            <pc:docMk/>
            <pc:sldMk cId="1217779697" sldId="293"/>
            <ac:picMk id="6" creationId="{405C5385-A011-2976-B64F-25E33E1158FC}"/>
          </ac:picMkLst>
        </pc:picChg>
      </pc:sldChg>
      <pc:sldChg chg="addSp delSp modSp new mod">
        <pc:chgData name="Romina Peralta" userId="38f49703-3c39-44a5-9b6f-80a5b88b294a" providerId="ADAL" clId="{B520EF89-6336-4E9F-B28C-5881031D4AE8}" dt="2025-09-16T09:30:21.144" v="12" actId="962"/>
        <pc:sldMkLst>
          <pc:docMk/>
          <pc:sldMk cId="3147018507" sldId="408"/>
        </pc:sldMkLst>
        <pc:spChg chg="del">
          <ac:chgData name="Romina Peralta" userId="38f49703-3c39-44a5-9b6f-80a5b88b294a" providerId="ADAL" clId="{B520EF89-6336-4E9F-B28C-5881031D4AE8}" dt="2025-09-16T09:30:09.406" v="9" actId="478"/>
          <ac:spMkLst>
            <pc:docMk/>
            <pc:sldMk cId="3147018507" sldId="408"/>
            <ac:spMk id="2" creationId="{2BABE647-9C46-B1B6-F8CC-CC25614FBF81}"/>
          </ac:spMkLst>
        </pc:spChg>
        <pc:spChg chg="del">
          <ac:chgData name="Romina Peralta" userId="38f49703-3c39-44a5-9b6f-80a5b88b294a" providerId="ADAL" clId="{B520EF89-6336-4E9F-B28C-5881031D4AE8}" dt="2025-09-16T09:30:09.406" v="9" actId="478"/>
          <ac:spMkLst>
            <pc:docMk/>
            <pc:sldMk cId="3147018507" sldId="408"/>
            <ac:spMk id="3" creationId="{3FD5DCDB-AB55-0802-61AD-C4F307A78A25}"/>
          </ac:spMkLst>
        </pc:spChg>
        <pc:picChg chg="add mod">
          <ac:chgData name="Romina Peralta" userId="38f49703-3c39-44a5-9b6f-80a5b88b294a" providerId="ADAL" clId="{B520EF89-6336-4E9F-B28C-5881031D4AE8}" dt="2025-09-16T09:30:21.144" v="12" actId="962"/>
          <ac:picMkLst>
            <pc:docMk/>
            <pc:sldMk cId="3147018507" sldId="408"/>
            <ac:picMk id="5" creationId="{9B45D959-BE2A-C6C1-9BF2-21957F665C0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19C8EB-3A26-44C6-9703-8DDAD5560950}" type="datetimeFigureOut">
              <a:rPr lang="en-GB" smtClean="0"/>
              <a:t>16/09/2025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5821B9-9B1C-4297-8EA8-26A9FBA78952}" type="slidenum">
              <a:rPr lang="en-GB" smtClean="0"/>
              <a:t>‹#›</a:t>
            </a:fld>
            <a:endParaRPr lang="en-GB"/>
          </a:p>
        </p:txBody>
      </p:sp>
    </p:spTree>
    <p:extLst>
      <p:ext uri="{BB962C8B-B14F-4D97-AF65-F5344CB8AC3E}">
        <p14:creationId xmlns:p14="http://schemas.microsoft.com/office/powerpoint/2010/main" val="167942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5821B9-9B1C-4297-8EA8-26A9FBA78952}" type="slidenum">
              <a:rPr lang="en-GB" smtClean="0"/>
              <a:t>1</a:t>
            </a:fld>
            <a:endParaRPr lang="en-GB"/>
          </a:p>
        </p:txBody>
      </p:sp>
    </p:spTree>
    <p:extLst>
      <p:ext uri="{BB962C8B-B14F-4D97-AF65-F5344CB8AC3E}">
        <p14:creationId xmlns:p14="http://schemas.microsoft.com/office/powerpoint/2010/main" val="573162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64127-C6F5-A641-A4ED-9495C383BCA3}" type="slidenum">
              <a:rPr lang="en-US" smtClean="0"/>
              <a:t>31</a:t>
            </a:fld>
            <a:endParaRPr lang="en-US"/>
          </a:p>
        </p:txBody>
      </p:sp>
    </p:spTree>
    <p:extLst>
      <p:ext uri="{BB962C8B-B14F-4D97-AF65-F5344CB8AC3E}">
        <p14:creationId xmlns:p14="http://schemas.microsoft.com/office/powerpoint/2010/main" val="144604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2B664127-C6F5-A641-A4ED-9495C383BCA3}" type="slidenum">
              <a:rPr lang="en-US" smtClean="0"/>
              <a:t>32</a:t>
            </a:fld>
            <a:endParaRPr lang="en-US"/>
          </a:p>
        </p:txBody>
      </p:sp>
    </p:spTree>
    <p:extLst>
      <p:ext uri="{BB962C8B-B14F-4D97-AF65-F5344CB8AC3E}">
        <p14:creationId xmlns:p14="http://schemas.microsoft.com/office/powerpoint/2010/main" val="2940808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6E03-ED3C-4AEB-914C-6182031F46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1A97D4A-DFA3-E932-A899-487905C055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FEF7F74-019B-B276-3AC1-7BA21421CB55}"/>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5" name="Footer Placeholder 4">
            <a:extLst>
              <a:ext uri="{FF2B5EF4-FFF2-40B4-BE49-F238E27FC236}">
                <a16:creationId xmlns:a16="http://schemas.microsoft.com/office/drawing/2014/main" id="{96C00A86-B801-7336-7864-52765EAF54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5F1742-497A-1E5C-CD56-243F87BB969C}"/>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2859787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7266-C465-A441-D154-C026AA25EB7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EFE46C-0B8A-4538-716B-B1C40B8B62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3A0D96-ECC2-FA0B-2925-4A0AA1CC91E2}"/>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5" name="Footer Placeholder 4">
            <a:extLst>
              <a:ext uri="{FF2B5EF4-FFF2-40B4-BE49-F238E27FC236}">
                <a16:creationId xmlns:a16="http://schemas.microsoft.com/office/drawing/2014/main" id="{666C145A-7F07-C835-5F97-22CD99EF2A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E40307-8853-E26E-BCA8-A1A0055C9E3E}"/>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1014770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5B0E75-6CE8-941F-998D-B3B3A08835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535864-CF6E-4A2B-9BE0-F84112ECA6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6C095B-2485-CEFD-D780-C78CD7783C63}"/>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5" name="Footer Placeholder 4">
            <a:extLst>
              <a:ext uri="{FF2B5EF4-FFF2-40B4-BE49-F238E27FC236}">
                <a16:creationId xmlns:a16="http://schemas.microsoft.com/office/drawing/2014/main" id="{B3B00573-690E-76FB-3E1B-999D2C739B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1986E1-FB13-71D1-FB16-3D3B8709E0C4}"/>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2278838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98730-F088-B89B-2D15-6E13AFF81A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2AA0414-453F-7A84-34AA-AAA5291604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1621F2A-37CD-67C0-C366-D71F811D44EA}"/>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46E7FA1F-C32D-2A44-2E9E-092CE83A92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6B6277-4C4B-C3AC-ACFD-B3055BFAC888}"/>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519071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CFCFE-884D-C2C7-9195-73381C977D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EA256D9-2A6A-A70C-EB2E-C072F80AEC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2478BC-4BE1-A8A7-4FC4-75FFA1A8C63C}"/>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BEED6AA9-4CDD-A565-337F-01489624CE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326D1A-997A-66E0-D5FC-770B4BD789A8}"/>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736101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1E707-7715-7135-5BEA-8B99B85D7B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269D844-0C95-056F-800C-D11805C0CB5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BC6B77-87A9-7D64-A01A-9FD18086FF0D}"/>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9638B7AD-B3DD-031C-E29A-BFE6D4F895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1F9D70-244E-C5BF-785A-D267F97261D6}"/>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3213688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B4F74-50B2-C13C-0A17-BA46A290E3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A8F12E-B3F4-4910-8B8B-775ECF8FFE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49EA3F6-E46A-B45A-1A2E-F9A56E9F72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8E2687-5761-85FE-7B67-F0E11FEEE3D9}"/>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6" name="Footer Placeholder 5">
            <a:extLst>
              <a:ext uri="{FF2B5EF4-FFF2-40B4-BE49-F238E27FC236}">
                <a16:creationId xmlns:a16="http://schemas.microsoft.com/office/drawing/2014/main" id="{3017139D-53A8-EBAE-C592-6BF71F6151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EE8EEC-43B8-48D2-6A37-8805FAF92D6B}"/>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473148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ED525-5C49-3BA1-FD4E-D903CD207B3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6CB277-79B1-22F7-59C3-A93EC9F03A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A4244E-FCF1-EE2D-B1D9-67D3919C41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E736E27-0049-F85F-2CA6-047086F0B0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351D4-4C16-EC24-E5A2-20A4FEA916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DA8B350-FFC3-28AA-F33E-CC627EB0B98A}"/>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8" name="Footer Placeholder 7">
            <a:extLst>
              <a:ext uri="{FF2B5EF4-FFF2-40B4-BE49-F238E27FC236}">
                <a16:creationId xmlns:a16="http://schemas.microsoft.com/office/drawing/2014/main" id="{B8949C12-0282-9B25-0079-70D3B19DCBF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86CF772-B67C-18DB-FDDB-EC98EDD8D2CA}"/>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4045342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6EB0D-A5C9-599A-229E-F027D164734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26EBA7C-5071-C06B-F64F-3C486FB67CFD}"/>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4" name="Footer Placeholder 3">
            <a:extLst>
              <a:ext uri="{FF2B5EF4-FFF2-40B4-BE49-F238E27FC236}">
                <a16:creationId xmlns:a16="http://schemas.microsoft.com/office/drawing/2014/main" id="{EFA6DD62-7C9A-C178-20D5-92F9B38C6BC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4975005-DA19-B16B-B393-43DA460DE584}"/>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33290736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1AE4BE-67D2-CA5A-050D-400906FAB8D3}"/>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3" name="Footer Placeholder 2">
            <a:extLst>
              <a:ext uri="{FF2B5EF4-FFF2-40B4-BE49-F238E27FC236}">
                <a16:creationId xmlns:a16="http://schemas.microsoft.com/office/drawing/2014/main" id="{07E43F80-F78D-2109-4D32-D068F665E79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D14B99C-2FA6-6EED-E1F3-1A1D4655E5F8}"/>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19398574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672E0-7A36-8653-214D-4DA1C0BC7C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798E07-80AA-857A-8E61-854BE22B49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6A3CD96-7D6B-7182-2D90-6BAD9864C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832EC7-30B4-5A25-4F00-4395637B29F8}"/>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6" name="Footer Placeholder 5">
            <a:extLst>
              <a:ext uri="{FF2B5EF4-FFF2-40B4-BE49-F238E27FC236}">
                <a16:creationId xmlns:a16="http://schemas.microsoft.com/office/drawing/2014/main" id="{ED223AE2-7359-D42F-97BC-119C550903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BA760D-211C-2E3E-6AEF-9622B3F233D1}"/>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1970533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35ACA-9565-A2FE-4EE1-35C31642576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473D-A948-3B26-2434-6BA1EE59D5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2B1CF2-FC25-9AF2-EDC8-FD675F945525}"/>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5" name="Footer Placeholder 4">
            <a:extLst>
              <a:ext uri="{FF2B5EF4-FFF2-40B4-BE49-F238E27FC236}">
                <a16:creationId xmlns:a16="http://schemas.microsoft.com/office/drawing/2014/main" id="{51AA87F0-99C8-DB2A-B536-1BD572449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82C6E4-9A48-A0B9-AE71-3F4098D4091D}"/>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2133139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16390-15BA-C951-13F7-0C060F37D5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CAD879B-8B80-F417-E2E6-B79FCC7629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FD1FCC9-A9A4-C726-59FE-D906CDD38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C78533-1E11-4C5C-AA5A-3F1E97276148}"/>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6" name="Footer Placeholder 5">
            <a:extLst>
              <a:ext uri="{FF2B5EF4-FFF2-40B4-BE49-F238E27FC236}">
                <a16:creationId xmlns:a16="http://schemas.microsoft.com/office/drawing/2014/main" id="{FBEF693A-4B93-C05F-64AB-D55DB5DF41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4CE176-F629-0F4C-F93F-1D9588A04514}"/>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37100034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A031-71F5-B742-F7E8-AE4F262DB25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26EEF39-6FCB-6F39-CB8D-4F3A7B91DF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C31295-98DC-4E3C-E606-81ADEC607924}"/>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47133883-15D9-0CB0-752F-B259F141A3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8FB213-8D4A-DFBD-597E-0F21C4D54DBC}"/>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026303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C710D1-7B71-411B-231C-69E67129A91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F80A2B-CEB0-0C6B-D0C1-E490B71051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253807-EFAB-A424-B259-487311719888}"/>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4E0E236F-7793-1817-FEE5-BFEC7BE94C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E6261E-C921-2802-9349-AB75D0607B15}"/>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32239611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01752" y="344712"/>
            <a:ext cx="2103120" cy="2363852"/>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581726" y="344712"/>
            <a:ext cx="3375729" cy="2157327"/>
          </a:xfrm>
        </p:spPr>
        <p:txBody>
          <a:bodyPr anchor="ctr">
            <a:normAutofit/>
          </a:bodyPr>
          <a:lstStyle>
            <a:lvl1pPr marL="0" indent="0" algn="ctr">
              <a:buNone/>
              <a:defRPr sz="1600"/>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6103462" y="337785"/>
            <a:ext cx="1887035" cy="2557441"/>
          </a:xfrm>
        </p:spPr>
        <p:txBody>
          <a:bodyPr anchor="ctr">
            <a:normAutofit/>
          </a:bodyPr>
          <a:lstStyle>
            <a:lvl1pPr marL="0" indent="0" algn="ctr">
              <a:buNone/>
              <a:defRPr sz="1600"/>
            </a:lvl1pPr>
          </a:lstStyle>
          <a:p>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2581726" y="3684213"/>
            <a:ext cx="3375729" cy="2113814"/>
          </a:xfrm>
        </p:spPr>
        <p:txBody>
          <a:bodyPr anchor="ctr">
            <a:normAutofit/>
          </a:bodyPr>
          <a:lstStyle>
            <a:lvl1pPr marL="0" indent="0" algn="ctr">
              <a:buNone/>
              <a:defRPr sz="1600"/>
            </a:lvl1pPr>
          </a:lstStyle>
          <a:p>
            <a:endParaRPr lang="en-US"/>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8136504" y="337785"/>
            <a:ext cx="3753744" cy="2557441"/>
          </a:xfrm>
        </p:spPr>
        <p:txBody>
          <a:bodyPr anchor="ctr">
            <a:normAutofit/>
          </a:bodyPr>
          <a:lstStyle>
            <a:lvl1pPr marL="0" indent="0" algn="ctr">
              <a:buNone/>
              <a:defRPr sz="1600"/>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583737" y="2508253"/>
            <a:ext cx="3373717"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01752" y="2715312"/>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2587176" y="5841164"/>
            <a:ext cx="3370277"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6103462" y="2899718"/>
            <a:ext cx="1887035" cy="533801"/>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8136501" y="2901465"/>
            <a:ext cx="3753743"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583738" y="2895226"/>
            <a:ext cx="3373716"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01752" y="3102285"/>
            <a:ext cx="2103120" cy="4309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2587177" y="6228137"/>
            <a:ext cx="3370276" cy="429131"/>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6103461" y="3433519"/>
            <a:ext cx="1887035" cy="473225"/>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8136501" y="3288438"/>
            <a:ext cx="3753743"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3" name="Picture Placeholder 10">
            <a:extLst>
              <a:ext uri="{FF2B5EF4-FFF2-40B4-BE49-F238E27FC236}">
                <a16:creationId xmlns:a16="http://schemas.microsoft.com/office/drawing/2014/main" id="{60EF25D4-229B-F6BC-2215-133E7A8FF6EC}"/>
              </a:ext>
            </a:extLst>
          </p:cNvPr>
          <p:cNvSpPr>
            <a:spLocks noGrp="1"/>
          </p:cNvSpPr>
          <p:nvPr>
            <p:ph type="pic" sz="quarter" idx="28"/>
          </p:nvPr>
        </p:nvSpPr>
        <p:spPr>
          <a:xfrm>
            <a:off x="6110923" y="4067538"/>
            <a:ext cx="2901459" cy="1878942"/>
          </a:xfrm>
        </p:spPr>
        <p:txBody>
          <a:bodyPr anchor="ctr">
            <a:normAutofit/>
          </a:bodyPr>
          <a:lstStyle>
            <a:lvl1pPr marL="0" indent="0" algn="ctr">
              <a:buNone/>
              <a:defRPr sz="1600"/>
            </a:lvl1pPr>
          </a:lstStyle>
          <a:p>
            <a:endParaRPr lang="en-US"/>
          </a:p>
        </p:txBody>
      </p:sp>
      <p:sp>
        <p:nvSpPr>
          <p:cNvPr id="21" name="Text Placeholder 16">
            <a:extLst>
              <a:ext uri="{FF2B5EF4-FFF2-40B4-BE49-F238E27FC236}">
                <a16:creationId xmlns:a16="http://schemas.microsoft.com/office/drawing/2014/main" id="{99E764AB-5B65-6F0D-7189-F07D846830CB}"/>
              </a:ext>
            </a:extLst>
          </p:cNvPr>
          <p:cNvSpPr>
            <a:spLocks noGrp="1"/>
          </p:cNvSpPr>
          <p:nvPr>
            <p:ph type="body" sz="quarter" idx="29" hasCustomPrompt="1"/>
          </p:nvPr>
        </p:nvSpPr>
        <p:spPr>
          <a:xfrm>
            <a:off x="6114500" y="5941566"/>
            <a:ext cx="2897882" cy="429130"/>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2" name="Text Placeholder 16">
            <a:extLst>
              <a:ext uri="{FF2B5EF4-FFF2-40B4-BE49-F238E27FC236}">
                <a16:creationId xmlns:a16="http://schemas.microsoft.com/office/drawing/2014/main" id="{202170AA-0B8E-3FA4-2CD8-B94F3E6D0894}"/>
              </a:ext>
            </a:extLst>
          </p:cNvPr>
          <p:cNvSpPr>
            <a:spLocks noGrp="1"/>
          </p:cNvSpPr>
          <p:nvPr>
            <p:ph type="body" sz="quarter" idx="30" hasCustomPrompt="1"/>
          </p:nvPr>
        </p:nvSpPr>
        <p:spPr>
          <a:xfrm>
            <a:off x="6110923" y="6370696"/>
            <a:ext cx="2901459" cy="273968"/>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3" name="Picture Placeholder 10">
            <a:extLst>
              <a:ext uri="{FF2B5EF4-FFF2-40B4-BE49-F238E27FC236}">
                <a16:creationId xmlns:a16="http://schemas.microsoft.com/office/drawing/2014/main" id="{B67AB3C6-8A8E-2C59-5A13-D54044EE4DE3}"/>
              </a:ext>
            </a:extLst>
          </p:cNvPr>
          <p:cNvSpPr>
            <a:spLocks noGrp="1"/>
          </p:cNvSpPr>
          <p:nvPr>
            <p:ph type="pic" sz="quarter" idx="31"/>
          </p:nvPr>
        </p:nvSpPr>
        <p:spPr>
          <a:xfrm>
            <a:off x="9165851" y="4062623"/>
            <a:ext cx="2724394" cy="1368359"/>
          </a:xfrm>
        </p:spPr>
        <p:txBody>
          <a:bodyPr anchor="ctr">
            <a:normAutofit/>
          </a:bodyPr>
          <a:lstStyle>
            <a:lvl1pPr marL="0" indent="0" algn="ctr">
              <a:buNone/>
              <a:defRPr sz="1600"/>
            </a:lvl1pPr>
          </a:lstStyle>
          <a:p>
            <a:endParaRPr lang="en-US"/>
          </a:p>
        </p:txBody>
      </p:sp>
      <p:sp>
        <p:nvSpPr>
          <p:cNvPr id="24" name="Text Placeholder 16">
            <a:extLst>
              <a:ext uri="{FF2B5EF4-FFF2-40B4-BE49-F238E27FC236}">
                <a16:creationId xmlns:a16="http://schemas.microsoft.com/office/drawing/2014/main" id="{98C81832-3A57-3CED-C239-97B9E72D18C2}"/>
              </a:ext>
            </a:extLst>
          </p:cNvPr>
          <p:cNvSpPr>
            <a:spLocks noGrp="1"/>
          </p:cNvSpPr>
          <p:nvPr>
            <p:ph type="body" sz="quarter" idx="32" hasCustomPrompt="1"/>
          </p:nvPr>
        </p:nvSpPr>
        <p:spPr>
          <a:xfrm>
            <a:off x="9169427" y="5435514"/>
            <a:ext cx="2720817" cy="429130"/>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5" name="Text Placeholder 16">
            <a:extLst>
              <a:ext uri="{FF2B5EF4-FFF2-40B4-BE49-F238E27FC236}">
                <a16:creationId xmlns:a16="http://schemas.microsoft.com/office/drawing/2014/main" id="{3EACDCC4-CCF3-CD93-1167-1434BC510AF2}"/>
              </a:ext>
            </a:extLst>
          </p:cNvPr>
          <p:cNvSpPr>
            <a:spLocks noGrp="1"/>
          </p:cNvSpPr>
          <p:nvPr>
            <p:ph type="body" sz="quarter" idx="33" hasCustomPrompt="1"/>
          </p:nvPr>
        </p:nvSpPr>
        <p:spPr>
          <a:xfrm>
            <a:off x="9165851" y="5864644"/>
            <a:ext cx="2720818" cy="273968"/>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6" name="Picture Placeholder 10">
            <a:extLst>
              <a:ext uri="{FF2B5EF4-FFF2-40B4-BE49-F238E27FC236}">
                <a16:creationId xmlns:a16="http://schemas.microsoft.com/office/drawing/2014/main" id="{E66C95AE-6BFA-A592-B1CD-9787E6A15D44}"/>
              </a:ext>
            </a:extLst>
          </p:cNvPr>
          <p:cNvSpPr>
            <a:spLocks noGrp="1"/>
          </p:cNvSpPr>
          <p:nvPr>
            <p:ph type="pic" sz="quarter" idx="34"/>
          </p:nvPr>
        </p:nvSpPr>
        <p:spPr>
          <a:xfrm>
            <a:off x="298704" y="3684213"/>
            <a:ext cx="2103120" cy="2113814"/>
          </a:xfrm>
        </p:spPr>
        <p:txBody>
          <a:bodyPr anchor="ctr">
            <a:normAutofit/>
          </a:bodyPr>
          <a:lstStyle>
            <a:lvl1pPr marL="0" indent="0" algn="ctr">
              <a:buNone/>
              <a:defRPr sz="1600"/>
            </a:lvl1pPr>
          </a:lstStyle>
          <a:p>
            <a:endParaRPr lang="en-US"/>
          </a:p>
        </p:txBody>
      </p:sp>
      <p:sp>
        <p:nvSpPr>
          <p:cNvPr id="27" name="Text Placeholder 16">
            <a:extLst>
              <a:ext uri="{FF2B5EF4-FFF2-40B4-BE49-F238E27FC236}">
                <a16:creationId xmlns:a16="http://schemas.microsoft.com/office/drawing/2014/main" id="{9C6B9482-5A75-E1AC-BFB0-69A2CC0FAF9A}"/>
              </a:ext>
            </a:extLst>
          </p:cNvPr>
          <p:cNvSpPr>
            <a:spLocks noGrp="1"/>
          </p:cNvSpPr>
          <p:nvPr>
            <p:ph type="body" sz="quarter" idx="35" hasCustomPrompt="1"/>
          </p:nvPr>
        </p:nvSpPr>
        <p:spPr>
          <a:xfrm>
            <a:off x="298704" y="5785323"/>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8" name="Text Placeholder 16">
            <a:extLst>
              <a:ext uri="{FF2B5EF4-FFF2-40B4-BE49-F238E27FC236}">
                <a16:creationId xmlns:a16="http://schemas.microsoft.com/office/drawing/2014/main" id="{BE9B408D-5B09-A86A-AAD4-14A70A2055D5}"/>
              </a:ext>
            </a:extLst>
          </p:cNvPr>
          <p:cNvSpPr>
            <a:spLocks noGrp="1"/>
          </p:cNvSpPr>
          <p:nvPr>
            <p:ph type="body" sz="quarter" idx="36" hasCustomPrompt="1"/>
          </p:nvPr>
        </p:nvSpPr>
        <p:spPr>
          <a:xfrm>
            <a:off x="298704" y="6172296"/>
            <a:ext cx="2103120" cy="4309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33761878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1">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2762DFC-9021-BC4E-9731-0BE03682380D}"/>
              </a:ext>
            </a:extLst>
          </p:cNvPr>
          <p:cNvPicPr>
            <a:picLocks noChangeAspect="1"/>
          </p:cNvPicPr>
          <p:nvPr userDrawn="1"/>
        </p:nvPicPr>
        <p:blipFill>
          <a:blip r:embed="rId2"/>
          <a:stretch>
            <a:fillRect/>
          </a:stretch>
        </p:blipFill>
        <p:spPr>
          <a:xfrm>
            <a:off x="2027914" y="2753487"/>
            <a:ext cx="8136171" cy="1351025"/>
          </a:xfrm>
          <a:prstGeom prst="rect">
            <a:avLst/>
          </a:prstGeom>
        </p:spPr>
      </p:pic>
    </p:spTree>
    <p:extLst>
      <p:ext uri="{BB962C8B-B14F-4D97-AF65-F5344CB8AC3E}">
        <p14:creationId xmlns:p14="http://schemas.microsoft.com/office/powerpoint/2010/main" val="11589329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5113753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3002250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021023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sclaimers">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B57D40-D93F-6944-A5A8-2AFA37F0F4E8}"/>
              </a:ext>
            </a:extLst>
          </p:cNvPr>
          <p:cNvSpPr txBox="1"/>
          <p:nvPr userDrawn="1"/>
        </p:nvSpPr>
        <p:spPr>
          <a:xfrm>
            <a:off x="2420089" y="570980"/>
            <a:ext cx="9629172" cy="952825"/>
          </a:xfrm>
          <a:prstGeom prst="rect">
            <a:avLst/>
          </a:prstGeom>
          <a:noFill/>
        </p:spPr>
        <p:txBody>
          <a:bodyPr wrap="square" rtlCol="0">
            <a:spAutoFit/>
          </a:bodyPr>
          <a:lstStyle/>
          <a:p>
            <a:pPr algn="l">
              <a:lnSpc>
                <a:spcPct val="100000"/>
              </a:lnSpc>
              <a:spcBef>
                <a:spcPts val="0"/>
              </a:spcBef>
              <a:spcAft>
                <a:spcPts val="0"/>
              </a:spcAft>
            </a:pPr>
            <a:r>
              <a:rPr lang="en-US" sz="3600" b="1" i="0">
                <a:solidFill>
                  <a:schemeClr val="tx1"/>
                </a:solidFill>
                <a:latin typeface="Superior Title Bold" pitchFamily="2" charset="77"/>
              </a:rPr>
              <a:t>Integrity</a:t>
            </a:r>
            <a:br>
              <a:rPr lang="en-US" b="0" i="0">
                <a:solidFill>
                  <a:schemeClr val="tx1"/>
                </a:solidFill>
                <a:latin typeface="Proxima Nova Thin" panose="02000506030000020004" pitchFamily="2" charset="0"/>
              </a:rPr>
            </a:br>
            <a:r>
              <a:rPr lang="en-US" b="0" i="0">
                <a:solidFill>
                  <a:schemeClr val="tx1"/>
                </a:solidFill>
                <a:latin typeface="Proxima Nova Thin" panose="02000506030000020004" pitchFamily="2" charset="0"/>
              </a:rPr>
              <a:t>We remain steadfast in our commitment to always do the right thing, the right way.</a:t>
            </a:r>
          </a:p>
        </p:txBody>
      </p:sp>
      <p:pic>
        <p:nvPicPr>
          <p:cNvPr id="3" name="Imagen 2">
            <a:extLst>
              <a:ext uri="{FF2B5EF4-FFF2-40B4-BE49-F238E27FC236}">
                <a16:creationId xmlns:a16="http://schemas.microsoft.com/office/drawing/2014/main" id="{9257E4D6-BAB8-924B-AB83-89A9BBDFEAB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94861" y="534346"/>
            <a:ext cx="866413" cy="987524"/>
          </a:xfrm>
          <a:prstGeom prst="rect">
            <a:avLst/>
          </a:prstGeom>
        </p:spPr>
      </p:pic>
      <p:sp>
        <p:nvSpPr>
          <p:cNvPr id="15" name="TextBox 5">
            <a:extLst>
              <a:ext uri="{FF2B5EF4-FFF2-40B4-BE49-F238E27FC236}">
                <a16:creationId xmlns:a16="http://schemas.microsoft.com/office/drawing/2014/main" id="{40FF8DBE-2D65-3A4A-BF8C-A2D7E9E89EA1}"/>
              </a:ext>
            </a:extLst>
          </p:cNvPr>
          <p:cNvSpPr txBox="1"/>
          <p:nvPr userDrawn="1"/>
        </p:nvSpPr>
        <p:spPr>
          <a:xfrm>
            <a:off x="1191154" y="1999209"/>
            <a:ext cx="4977172" cy="4316350"/>
          </a:xfrm>
          <a:prstGeom prst="rect">
            <a:avLst/>
          </a:prstGeom>
          <a:noFill/>
        </p:spPr>
        <p:txBody>
          <a:bodyPr vert="horz" wrap="square" lIns="0" tIns="0" rIns="0" bIns="0" numCol="1" rtlCol="0">
            <a:noAutofit/>
          </a:bodyPr>
          <a:lstStyle/>
          <a:p>
            <a:pPr marL="0" marR="5074" indent="0" latinLnBrk="0">
              <a:lnSpc>
                <a:spcPts val="1640"/>
              </a:lnSpc>
              <a:spcBef>
                <a:spcPts val="0"/>
              </a:spcBef>
              <a:buNone/>
              <a:tabLst>
                <a:tab pos="9104313" algn="l"/>
              </a:tabLst>
            </a:pPr>
            <a:r>
              <a:rPr lang="en-GB" sz="1600" b="1" i="0" spc="0" noProof="0">
                <a:solidFill>
                  <a:schemeClr val="tx2"/>
                </a:solidFill>
                <a:latin typeface="Superior Title Bold" pitchFamily="2" charset="77"/>
                <a:cs typeface="Arial" panose="020B0604020202020204" pitchFamily="34" charset="0"/>
              </a:rPr>
              <a:t>Earnings Disclaimer: </a:t>
            </a:r>
          </a:p>
          <a:p>
            <a:pPr marL="0" marR="5074" indent="0" latinLnBrk="0">
              <a:lnSpc>
                <a:spcPts val="1640"/>
              </a:lnSpc>
              <a:spcBef>
                <a:spcPts val="0"/>
              </a:spcBef>
              <a:buNone/>
              <a:tabLst>
                <a:tab pos="9104313" algn="l"/>
              </a:tabLst>
            </a:pPr>
            <a:r>
              <a:rPr lang="en-GB" sz="1200" b="0" i="0" spc="0" noProof="0">
                <a:solidFill>
                  <a:schemeClr val="tx1"/>
                </a:solidFill>
                <a:latin typeface="Proxima Nova Light" panose="02000506030000020004" pitchFamily="2" charset="0"/>
                <a:cs typeface="Arial" panose="020B0604020202020204" pitchFamily="34" charset="0"/>
              </a:rPr>
              <a:t>The ability to earn income under the Isagenix Team Compensation Plan depends on many factors including an individual Associate's business, social, and sales skills; personal ambition and activity; availability of time and financial resources; and access to large network of family, friends, and business contacts. Isagenix cannot and does not guarantee any particular level of earnings. Even Associates who dedicate a significant amount of time, effort, and personal funds may not achieve a meaningful level of success. For average earnings, refer to IsagenixEarnings.com.</a:t>
            </a:r>
          </a:p>
          <a:p>
            <a:pPr marL="0" marR="5074" indent="0" latinLnBrk="0">
              <a:lnSpc>
                <a:spcPts val="1640"/>
              </a:lnSpc>
              <a:spcBef>
                <a:spcPts val="0"/>
              </a:spcBef>
              <a:buNone/>
              <a:tabLst>
                <a:tab pos="9104313" algn="l"/>
              </a:tabLst>
            </a:pPr>
            <a:endParaRPr lang="en-GB" sz="1200" b="0" i="0" spc="0" noProof="0">
              <a:solidFill>
                <a:schemeClr val="tx1"/>
              </a:solidFill>
              <a:latin typeface="Proxima Nova Light" panose="02000506030000020004" pitchFamily="2" charset="0"/>
              <a:cs typeface="Arial" panose="020B0604020202020204" pitchFamily="34" charset="0"/>
            </a:endParaRPr>
          </a:p>
          <a:p>
            <a:pPr marL="0" marR="5074" indent="0" algn="l" defTabSz="914400" rtl="0" eaLnBrk="1" latinLnBrk="0" hangingPunct="1">
              <a:lnSpc>
                <a:spcPts val="1640"/>
              </a:lnSpc>
              <a:spcBef>
                <a:spcPts val="0"/>
              </a:spcBef>
              <a:buNone/>
              <a:tabLst>
                <a:tab pos="9104313" algn="l"/>
              </a:tabLst>
            </a:pPr>
            <a:r>
              <a:rPr lang="en-GB" sz="1600" b="1" i="0" kern="1200" spc="0" noProof="0">
                <a:solidFill>
                  <a:schemeClr val="tx2"/>
                </a:solidFill>
                <a:latin typeface="Superior Title Bold" pitchFamily="2" charset="77"/>
                <a:ea typeface="+mn-ea"/>
                <a:cs typeface="Arial" panose="020B0604020202020204" pitchFamily="34" charset="0"/>
              </a:rPr>
              <a:t>Isagenix Legacy Club: </a:t>
            </a:r>
          </a:p>
          <a:p>
            <a:pPr marL="0" marR="5074" indent="0" algn="l" defTabSz="914400" rtl="0" eaLnBrk="1" latinLnBrk="0" hangingPunct="1">
              <a:lnSpc>
                <a:spcPts val="1640"/>
              </a:lnSpc>
              <a:spcBef>
                <a:spcPts val="0"/>
              </a:spcBef>
              <a:buNone/>
              <a:tabLst>
                <a:tab pos="9104313" algn="l"/>
              </a:tabLst>
            </a:pPr>
            <a:r>
              <a:rPr lang="en-GB" sz="1200" b="0" i="0" kern="1200" spc="0" noProof="0">
                <a:solidFill>
                  <a:schemeClr val="tx1"/>
                </a:solidFill>
                <a:latin typeface="Proxima Nova Light" panose="02000506030000020004" pitchFamily="2" charset="0"/>
                <a:ea typeface="+mn-ea"/>
                <a:cs typeface="Arial" panose="020B0604020202020204" pitchFamily="34" charset="0"/>
              </a:rPr>
              <a:t>An Isagenix Legacy Club Member is an Independent Associate to whom Isagenix has paid a gross total of $1 million or more since joining Isagenix. Earnings reflect gross amounts that do not include any business expenses. </a:t>
            </a:r>
          </a:p>
          <a:p>
            <a:pPr marL="0" marR="5074" indent="0" algn="l" defTabSz="914400" rtl="0" eaLnBrk="1" latinLnBrk="0" hangingPunct="1">
              <a:lnSpc>
                <a:spcPts val="1640"/>
              </a:lnSpc>
              <a:spcBef>
                <a:spcPts val="0"/>
              </a:spcBef>
              <a:buNone/>
              <a:tabLst>
                <a:tab pos="9104313" algn="l"/>
              </a:tabLst>
            </a:pPr>
            <a:endParaRPr lang="en-GB" sz="1200" b="0" i="0" kern="1200" spc="0" noProof="0">
              <a:solidFill>
                <a:schemeClr val="tx1"/>
              </a:solidFill>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GB" sz="1600" b="1" i="0" kern="1200" spc="0" noProof="0">
                <a:solidFill>
                  <a:schemeClr val="tx2"/>
                </a:solidFill>
                <a:latin typeface="Superior Title Bold" pitchFamily="2" charset="77"/>
                <a:ea typeface="+mn-ea"/>
                <a:cs typeface="Arial" panose="020B0604020202020204" pitchFamily="34" charset="0"/>
              </a:rPr>
              <a:t>Weight Loss Disclaimer: </a:t>
            </a:r>
            <a:endParaRPr lang="en-GB" sz="1600" b="0" i="0" kern="1200" spc="0" noProof="0">
              <a:solidFill>
                <a:schemeClr val="tx1"/>
              </a:solidFill>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GB" sz="1200" b="0" i="0" kern="1200" spc="0" noProof="0">
                <a:solidFill>
                  <a:schemeClr val="tx1"/>
                </a:solidFill>
                <a:latin typeface="Proxima Nova Light" panose="02000506030000020004" pitchFamily="2" charset="0"/>
                <a:ea typeface="+mn-ea"/>
                <a:cs typeface="Arial" panose="020B0604020202020204" pitchFamily="34" charset="0"/>
              </a:rPr>
              <a:t>Weight loss, muscle gain, lifestyle, and other results depicted here reflect exceptional individual experiences of Isagenix Customers and should not be construed as typical or average. Results vary with individual effort, body composition, eating patterns, time, exercise, and other factors, such as genetic and physiological makeup. </a:t>
            </a:r>
          </a:p>
          <a:p>
            <a:pPr>
              <a:lnSpc>
                <a:spcPts val="1640"/>
              </a:lnSpc>
            </a:pPr>
            <a:endParaRPr lang="en-GB" sz="1600"/>
          </a:p>
        </p:txBody>
      </p:sp>
      <p:sp>
        <p:nvSpPr>
          <p:cNvPr id="18" name="CuadroTexto 17">
            <a:extLst>
              <a:ext uri="{FF2B5EF4-FFF2-40B4-BE49-F238E27FC236}">
                <a16:creationId xmlns:a16="http://schemas.microsoft.com/office/drawing/2014/main" id="{787E58EB-694E-5D40-B757-D537A5B43757}"/>
              </a:ext>
            </a:extLst>
          </p:cNvPr>
          <p:cNvSpPr txBox="1"/>
          <p:nvPr userDrawn="1"/>
        </p:nvSpPr>
        <p:spPr>
          <a:xfrm>
            <a:off x="6397848" y="1952714"/>
            <a:ext cx="5067946" cy="2538259"/>
          </a:xfrm>
          <a:prstGeom prst="rect">
            <a:avLst/>
          </a:prstGeom>
          <a:noFill/>
        </p:spPr>
        <p:txBody>
          <a:bodyPr wrap="square" rtlCol="0">
            <a:spAutoFit/>
          </a:bodyPr>
          <a:lstStyle/>
          <a:p>
            <a:pPr marL="0" marR="0" lvl="0" indent="0" algn="l" defTabSz="914400" rtl="0" eaLnBrk="1" fontAlgn="auto" latinLnBrk="0" hangingPunct="1">
              <a:lnSpc>
                <a:spcPts val="1640"/>
              </a:lnSpc>
              <a:spcBef>
                <a:spcPts val="0"/>
              </a:spcBef>
              <a:spcAft>
                <a:spcPts val="0"/>
              </a:spcAft>
              <a:buClrTx/>
              <a:buSzTx/>
              <a:buFontTx/>
              <a:buNone/>
              <a:tabLst/>
              <a:defRPr/>
            </a:pPr>
            <a:r>
              <a:rPr lang="en-US" sz="1600" b="1" i="0" kern="1200">
                <a:solidFill>
                  <a:schemeClr val="tx2"/>
                </a:solidFill>
                <a:latin typeface="Superior Title Bold" pitchFamily="2" charset="77"/>
                <a:ea typeface="+mn-ea"/>
                <a:cs typeface="Arial" panose="020B0604020202020204" pitchFamily="34" charset="0"/>
              </a:rPr>
              <a:t>Safety Disclaimer: </a:t>
            </a:r>
            <a:endParaRPr lang="en-US" sz="1600" b="0" i="0">
              <a:solidFill>
                <a:schemeClr val="tx1"/>
              </a:solidFill>
              <a:latin typeface="Proxima Nova Light" panose="02000506030000020004" pitchFamily="2" charset="0"/>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US" sz="1200" b="0" i="0">
                <a:solidFill>
                  <a:schemeClr val="tx1"/>
                </a:solidFill>
                <a:latin typeface="Proxima Nova Light" panose="02000506030000020004" pitchFamily="2" charset="0"/>
                <a:cs typeface="Arial" panose="020B0604020202020204" pitchFamily="34" charset="0"/>
              </a:rPr>
              <a:t>If you are pregnant, nursing, diabetic, on medication, have a medical condition, or are beginning a weight control program, consult your physician before using Isagenix products or making any other dietary changes. Discontinue use if adverse events occur.</a:t>
            </a:r>
          </a:p>
          <a:p>
            <a:pPr>
              <a:lnSpc>
                <a:spcPts val="1640"/>
              </a:lnSpc>
            </a:pPr>
            <a:endParaRPr lang="en-GB" sz="1200"/>
          </a:p>
          <a:p>
            <a:pPr marL="0" marR="0" lvl="0" indent="0" algn="l" defTabSz="914400" rtl="0" eaLnBrk="1" fontAlgn="auto" latinLnBrk="0" hangingPunct="1">
              <a:lnSpc>
                <a:spcPts val="1640"/>
              </a:lnSpc>
              <a:spcBef>
                <a:spcPts val="0"/>
              </a:spcBef>
              <a:spcAft>
                <a:spcPts val="0"/>
              </a:spcAft>
              <a:buClrTx/>
              <a:buSzTx/>
              <a:buFontTx/>
              <a:buNone/>
              <a:tabLst/>
              <a:defRPr/>
            </a:pPr>
            <a:r>
              <a:rPr lang="en-US" sz="1600" b="1" i="0" kern="1200">
                <a:solidFill>
                  <a:schemeClr val="tx2"/>
                </a:solidFill>
                <a:latin typeface="Superior Title Bold" pitchFamily="2" charset="77"/>
                <a:ea typeface="+mn-ea"/>
                <a:cs typeface="Arial" panose="020B0604020202020204" pitchFamily="34" charset="0"/>
              </a:rPr>
              <a:t>Information For General Purposes Only: </a:t>
            </a:r>
            <a:endParaRPr lang="en-GB" sz="1600"/>
          </a:p>
          <a:p>
            <a:pPr marL="0" marR="0" lvl="0" indent="0" algn="l" defTabSz="914400" rtl="0" eaLnBrk="1" fontAlgn="auto" latinLnBrk="0" hangingPunct="1">
              <a:lnSpc>
                <a:spcPts val="1640"/>
              </a:lnSpc>
              <a:spcBef>
                <a:spcPts val="0"/>
              </a:spcBef>
              <a:spcAft>
                <a:spcPts val="0"/>
              </a:spcAft>
              <a:buClrTx/>
              <a:buSzTx/>
              <a:buFontTx/>
              <a:buNone/>
              <a:tabLst/>
              <a:defRPr/>
            </a:pPr>
            <a:r>
              <a:rPr lang="en-US" sz="1200" b="0" i="0">
                <a:solidFill>
                  <a:schemeClr val="tx1"/>
                </a:solidFill>
                <a:latin typeface="Proxima Nova Light" panose="02000506030000020004" pitchFamily="2" charset="0"/>
                <a:cs typeface="Arial" panose="020B0604020202020204" pitchFamily="34" charset="0"/>
              </a:rPr>
              <a:t>Information provided in this presentation and on all publications, packaging, and labels is for general purposes only and designed to help you make informed decisions about your health. It is not intended to substitute advice from your physician or health care professional.</a:t>
            </a:r>
          </a:p>
          <a:p>
            <a:pPr>
              <a:lnSpc>
                <a:spcPts val="1640"/>
              </a:lnSpc>
            </a:pPr>
            <a:endParaRPr lang="en-GB" sz="1200"/>
          </a:p>
        </p:txBody>
      </p:sp>
    </p:spTree>
    <p:extLst>
      <p:ext uri="{BB962C8B-B14F-4D97-AF65-F5344CB8AC3E}">
        <p14:creationId xmlns:p14="http://schemas.microsoft.com/office/powerpoint/2010/main" val="1529995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Disclaimers">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B57D40-D93F-6944-A5A8-2AFA37F0F4E8}"/>
              </a:ext>
            </a:extLst>
          </p:cNvPr>
          <p:cNvSpPr txBox="1"/>
          <p:nvPr userDrawn="1"/>
        </p:nvSpPr>
        <p:spPr>
          <a:xfrm>
            <a:off x="2420089" y="570980"/>
            <a:ext cx="9629172" cy="952825"/>
          </a:xfrm>
          <a:prstGeom prst="rect">
            <a:avLst/>
          </a:prstGeom>
          <a:noFill/>
        </p:spPr>
        <p:txBody>
          <a:bodyPr wrap="square" rtlCol="0">
            <a:spAutoFit/>
          </a:bodyPr>
          <a:lstStyle/>
          <a:p>
            <a:pPr algn="l">
              <a:lnSpc>
                <a:spcPct val="100000"/>
              </a:lnSpc>
              <a:spcBef>
                <a:spcPts val="0"/>
              </a:spcBef>
              <a:spcAft>
                <a:spcPts val="0"/>
              </a:spcAft>
            </a:pPr>
            <a:r>
              <a:rPr lang="en-US" sz="3600" b="1" i="0" dirty="0">
                <a:solidFill>
                  <a:schemeClr val="tx1"/>
                </a:solidFill>
                <a:latin typeface="Superior Title Bold" pitchFamily="2" charset="77"/>
              </a:rPr>
              <a:t>INTEGRITÀ</a:t>
            </a:r>
            <a:br>
              <a:rPr lang="en-US" b="0" i="0" dirty="0">
                <a:solidFill>
                  <a:schemeClr val="tx1"/>
                </a:solidFill>
                <a:latin typeface="Proxima Nova Thin" panose="02000506030000020004" pitchFamily="2" charset="0"/>
              </a:rPr>
            </a:br>
            <a:r>
              <a:rPr lang="it-IT" b="0" i="0" dirty="0">
                <a:solidFill>
                  <a:schemeClr val="tx1"/>
                </a:solidFill>
                <a:latin typeface="Proxima Nova Thin" panose="02000506030000020004" pitchFamily="2" charset="0"/>
              </a:rPr>
              <a:t>Restiamo fermi nel nostro impegno a fare sempre la cosa giusta, nel modo giusto.</a:t>
            </a:r>
            <a:endParaRPr lang="en-US" b="0" i="0" dirty="0">
              <a:solidFill>
                <a:schemeClr val="tx1"/>
              </a:solidFill>
              <a:latin typeface="Proxima Nova Thin" panose="02000506030000020004" pitchFamily="2" charset="0"/>
            </a:endParaRPr>
          </a:p>
        </p:txBody>
      </p:sp>
      <p:pic>
        <p:nvPicPr>
          <p:cNvPr id="3" name="Imagen 2">
            <a:extLst>
              <a:ext uri="{FF2B5EF4-FFF2-40B4-BE49-F238E27FC236}">
                <a16:creationId xmlns:a16="http://schemas.microsoft.com/office/drawing/2014/main" id="{9257E4D6-BAB8-924B-AB83-89A9BBDFEAB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94861" y="534346"/>
            <a:ext cx="866413" cy="987524"/>
          </a:xfrm>
          <a:prstGeom prst="rect">
            <a:avLst/>
          </a:prstGeom>
        </p:spPr>
      </p:pic>
      <p:sp>
        <p:nvSpPr>
          <p:cNvPr id="15" name="TextBox 5">
            <a:extLst>
              <a:ext uri="{FF2B5EF4-FFF2-40B4-BE49-F238E27FC236}">
                <a16:creationId xmlns:a16="http://schemas.microsoft.com/office/drawing/2014/main" id="{40FF8DBE-2D65-3A4A-BF8C-A2D7E9E89EA1}"/>
              </a:ext>
            </a:extLst>
          </p:cNvPr>
          <p:cNvSpPr txBox="1"/>
          <p:nvPr userDrawn="1"/>
        </p:nvSpPr>
        <p:spPr>
          <a:xfrm>
            <a:off x="1191154" y="1999209"/>
            <a:ext cx="4977172" cy="4316350"/>
          </a:xfrm>
          <a:prstGeom prst="rect">
            <a:avLst/>
          </a:prstGeom>
          <a:noFill/>
        </p:spPr>
        <p:txBody>
          <a:bodyPr vert="horz" wrap="square" lIns="0" tIns="0" rIns="0" bIns="0" numCol="1" rtlCol="0">
            <a:noAutofit/>
          </a:bodyPr>
          <a:lstStyle/>
          <a:p>
            <a:pPr marL="0" marR="5074" indent="0" latinLnBrk="0">
              <a:lnSpc>
                <a:spcPts val="1640"/>
              </a:lnSpc>
              <a:spcBef>
                <a:spcPts val="0"/>
              </a:spcBef>
              <a:buNone/>
              <a:tabLst>
                <a:tab pos="9104313" algn="l"/>
              </a:tabLst>
            </a:pPr>
            <a:r>
              <a:rPr lang="it-IT" sz="1600" b="1" i="0" spc="0" noProof="0" dirty="0">
                <a:solidFill>
                  <a:schemeClr val="tx2"/>
                </a:solidFill>
                <a:latin typeface="Superior Title Bold" pitchFamily="2" charset="77"/>
                <a:cs typeface="Arial" panose="020B0604020202020204" pitchFamily="34" charset="0"/>
              </a:rPr>
              <a:t>Esclusione Di Responsabilità Sui Guadagni: </a:t>
            </a:r>
          </a:p>
          <a:p>
            <a:pPr marL="0" marR="5074" indent="0" latinLnBrk="0">
              <a:lnSpc>
                <a:spcPts val="1640"/>
              </a:lnSpc>
              <a:spcBef>
                <a:spcPts val="0"/>
              </a:spcBef>
              <a:buNone/>
              <a:tabLst>
                <a:tab pos="9104313" algn="l"/>
              </a:tabLst>
            </a:pPr>
            <a:r>
              <a:rPr lang="it-IT" sz="1200" b="0" i="0" spc="0" noProof="0" dirty="0">
                <a:solidFill>
                  <a:schemeClr val="tx1"/>
                </a:solidFill>
                <a:latin typeface="Proxima Nova Light" panose="02000506030000020004" pitchFamily="2" charset="0"/>
                <a:cs typeface="Arial" panose="020B0604020202020204" pitchFamily="34" charset="0"/>
              </a:rPr>
              <a:t>L'abilità di guadagnare un reddito secondo il Piano compensi </a:t>
            </a:r>
            <a:r>
              <a:rPr lang="it-IT" sz="1200" b="0" i="0" spc="0" noProof="0" dirty="0" err="1">
                <a:solidFill>
                  <a:schemeClr val="tx1"/>
                </a:solidFill>
                <a:latin typeface="Proxima Nova Light" panose="02000506030000020004" pitchFamily="2" charset="0"/>
                <a:cs typeface="Arial" panose="020B0604020202020204" pitchFamily="34" charset="0"/>
              </a:rPr>
              <a:t>Isagenix</a:t>
            </a:r>
            <a:r>
              <a:rPr lang="it-IT" sz="1200" b="0" i="0" spc="0" noProof="0" dirty="0">
                <a:solidFill>
                  <a:schemeClr val="tx1"/>
                </a:solidFill>
                <a:latin typeface="Proxima Nova Light" panose="02000506030000020004" pitchFamily="2" charset="0"/>
                <a:cs typeface="Arial" panose="020B0604020202020204" pitchFamily="34" charset="0"/>
              </a:rPr>
              <a:t> dipende da tanti fattori, tra cui un'attività di Associato indipendente </a:t>
            </a:r>
            <a:r>
              <a:rPr lang="it-IT" sz="1200" b="0" i="0" spc="0" noProof="0" dirty="0" err="1">
                <a:solidFill>
                  <a:schemeClr val="tx1"/>
                </a:solidFill>
                <a:latin typeface="Proxima Nova Light" panose="02000506030000020004" pitchFamily="2" charset="0"/>
                <a:cs typeface="Arial" panose="020B0604020202020204" pitchFamily="34" charset="0"/>
              </a:rPr>
              <a:t>Isagenix</a:t>
            </a:r>
            <a:r>
              <a:rPr lang="it-IT" sz="1200" b="0" i="0" spc="0" noProof="0" dirty="0">
                <a:solidFill>
                  <a:schemeClr val="tx1"/>
                </a:solidFill>
                <a:latin typeface="Proxima Nova Light" panose="02000506030000020004" pitchFamily="2" charset="0"/>
                <a:cs typeface="Arial" panose="020B0604020202020204" pitchFamily="34" charset="0"/>
              </a:rPr>
              <a:t>; capacità sociali e di vendita; ambizione e attività personale; disponibilità di tempo e risorse finanziarie; e accesso a un'ampia rete di familiari, amici e contatti di lavoro. </a:t>
            </a:r>
            <a:r>
              <a:rPr lang="it-IT" sz="1200" b="0" i="0" spc="0" noProof="0" dirty="0" err="1">
                <a:solidFill>
                  <a:schemeClr val="tx1"/>
                </a:solidFill>
                <a:latin typeface="Proxima Nova Light" panose="02000506030000020004" pitchFamily="2" charset="0"/>
                <a:cs typeface="Arial" panose="020B0604020202020204" pitchFamily="34" charset="0"/>
              </a:rPr>
              <a:t>Isagenix</a:t>
            </a:r>
            <a:r>
              <a:rPr lang="it-IT" sz="1200" b="0" i="0" spc="0" noProof="0" dirty="0">
                <a:solidFill>
                  <a:schemeClr val="tx1"/>
                </a:solidFill>
                <a:latin typeface="Proxima Nova Light" panose="02000506030000020004" pitchFamily="2" charset="0"/>
                <a:cs typeface="Arial" panose="020B0604020202020204" pitchFamily="34" charset="0"/>
              </a:rPr>
              <a:t> non può e non garantisce alcun livello di guadagno. Anche gli Associati che dedicano una notevole quantità di tempo, impegno e fondi personali potrebbero non ottenere un livello di successo significativo. Per conoscere i guadagni medi, </a:t>
            </a:r>
            <a:r>
              <a:rPr lang="it-IT" sz="1200" b="0" i="0" noProof="0" dirty="0">
                <a:solidFill>
                  <a:srgbClr val="222222"/>
                </a:solidFill>
                <a:effectLst/>
                <a:highlight>
                  <a:srgbClr val="FFFFFF"/>
                </a:highlight>
                <a:latin typeface="Helvetica" panose="020B0604020202020204" pitchFamily="34" charset="0"/>
              </a:rPr>
              <a:t>consultare</a:t>
            </a:r>
            <a:r>
              <a:rPr lang="it-IT" sz="1200" b="0" i="0" dirty="0">
                <a:solidFill>
                  <a:srgbClr val="222222"/>
                </a:solidFill>
                <a:effectLst/>
                <a:highlight>
                  <a:srgbClr val="FFFFFF"/>
                </a:highlight>
                <a:latin typeface="Helvetica" panose="020B0604020202020204" pitchFamily="34" charset="0"/>
              </a:rPr>
              <a:t> IsagenixEarnings.com.</a:t>
            </a:r>
          </a:p>
          <a:p>
            <a:pPr marL="0" marR="5074" indent="0" latinLnBrk="0">
              <a:lnSpc>
                <a:spcPts val="1640"/>
              </a:lnSpc>
              <a:spcBef>
                <a:spcPts val="0"/>
              </a:spcBef>
              <a:buNone/>
              <a:tabLst>
                <a:tab pos="9104313" algn="l"/>
              </a:tabLst>
            </a:pPr>
            <a:endParaRPr lang="it-IT" sz="1200" b="0" i="0" spc="0" noProof="0" dirty="0">
              <a:solidFill>
                <a:schemeClr val="tx1"/>
              </a:solidFill>
              <a:latin typeface="Proxima Nova Light" panose="02000506030000020004" pitchFamily="2" charset="0"/>
              <a:cs typeface="Arial" panose="020B0604020202020204" pitchFamily="34" charset="0"/>
            </a:endParaRPr>
          </a:p>
          <a:p>
            <a:pPr marL="0" marR="5074" indent="0" algn="l" defTabSz="914400" rtl="0" eaLnBrk="1" latinLnBrk="0" hangingPunct="1">
              <a:lnSpc>
                <a:spcPts val="1640"/>
              </a:lnSpc>
              <a:spcBef>
                <a:spcPts val="0"/>
              </a:spcBef>
              <a:buNone/>
              <a:tabLst>
                <a:tab pos="9104313" algn="l"/>
              </a:tabLst>
            </a:pPr>
            <a:r>
              <a:rPr lang="it-IT" sz="1600" b="1" i="0" kern="1200" spc="0" noProof="0" dirty="0" err="1">
                <a:solidFill>
                  <a:schemeClr val="tx2"/>
                </a:solidFill>
                <a:latin typeface="Superior Title Bold" pitchFamily="2" charset="77"/>
                <a:ea typeface="+mn-ea"/>
                <a:cs typeface="Arial" panose="020B0604020202020204" pitchFamily="34" charset="0"/>
              </a:rPr>
              <a:t>Isagenix</a:t>
            </a:r>
            <a:r>
              <a:rPr lang="it-IT" sz="1600" b="1" i="0" kern="1200" spc="0" noProof="0" dirty="0">
                <a:solidFill>
                  <a:schemeClr val="tx2"/>
                </a:solidFill>
                <a:latin typeface="Superior Title Bold" pitchFamily="2" charset="77"/>
                <a:ea typeface="+mn-ea"/>
                <a:cs typeface="Arial" panose="020B0604020202020204" pitchFamily="34" charset="0"/>
              </a:rPr>
              <a:t> Legacy Club: </a:t>
            </a:r>
          </a:p>
          <a:p>
            <a:pPr marL="0" marR="5074" indent="0" algn="l" defTabSz="914400" rtl="0" eaLnBrk="1" latinLnBrk="0" hangingPunct="1">
              <a:lnSpc>
                <a:spcPts val="1640"/>
              </a:lnSpc>
              <a:spcBef>
                <a:spcPts val="0"/>
              </a:spcBef>
              <a:buNone/>
              <a:tabLst>
                <a:tab pos="9104313" algn="l"/>
              </a:tabLst>
            </a:pPr>
            <a:r>
              <a:rPr lang="it-IT" sz="1200" b="0" i="0" kern="1200" spc="0" noProof="0" dirty="0">
                <a:solidFill>
                  <a:schemeClr val="tx1"/>
                </a:solidFill>
                <a:latin typeface="Proxima Nova Light" panose="02000506030000020004" pitchFamily="2" charset="0"/>
                <a:ea typeface="+mn-ea"/>
                <a:cs typeface="Arial" panose="020B0604020202020204" pitchFamily="34" charset="0"/>
              </a:rPr>
              <a:t>Un Membro </a:t>
            </a:r>
            <a:r>
              <a:rPr lang="it-IT" sz="1200" b="0" i="0" kern="1200" spc="0" noProof="0" dirty="0" err="1">
                <a:solidFill>
                  <a:schemeClr val="tx1"/>
                </a:solidFill>
                <a:latin typeface="Proxima Nova Light" panose="02000506030000020004" pitchFamily="2" charset="0"/>
                <a:ea typeface="+mn-ea"/>
                <a:cs typeface="Arial" panose="020B0604020202020204" pitchFamily="34" charset="0"/>
              </a:rPr>
              <a:t>Isagenix</a:t>
            </a:r>
            <a:r>
              <a:rPr lang="it-IT" sz="1200" b="0" i="0" kern="1200" spc="0" noProof="0" dirty="0">
                <a:solidFill>
                  <a:schemeClr val="tx1"/>
                </a:solidFill>
                <a:latin typeface="Proxima Nova Light" panose="02000506030000020004" pitchFamily="2" charset="0"/>
                <a:ea typeface="+mn-ea"/>
                <a:cs typeface="Arial" panose="020B0604020202020204" pitchFamily="34" charset="0"/>
              </a:rPr>
              <a:t> Legacy Club è un Associato indipendente a cui </a:t>
            </a:r>
            <a:r>
              <a:rPr lang="it-IT" sz="1200" b="0" i="0" kern="1200" spc="0" noProof="0" dirty="0" err="1">
                <a:solidFill>
                  <a:schemeClr val="tx1"/>
                </a:solidFill>
                <a:latin typeface="Proxima Nova Light" panose="02000506030000020004" pitchFamily="2" charset="0"/>
                <a:ea typeface="+mn-ea"/>
                <a:cs typeface="Arial" panose="020B0604020202020204" pitchFamily="34" charset="0"/>
              </a:rPr>
              <a:t>Isagenix</a:t>
            </a:r>
            <a:r>
              <a:rPr lang="it-IT" sz="1200" b="0" i="0" kern="1200" spc="0" noProof="0" dirty="0">
                <a:solidFill>
                  <a:schemeClr val="tx1"/>
                </a:solidFill>
                <a:latin typeface="Proxima Nova Light" panose="02000506030000020004" pitchFamily="2" charset="0"/>
                <a:ea typeface="+mn-ea"/>
                <a:cs typeface="Arial" panose="020B0604020202020204" pitchFamily="34" charset="0"/>
              </a:rPr>
              <a:t> ha corrisposto un importo lordo totale pari a 1 milione di dollari USD o più dalla sua iscrizione a </a:t>
            </a:r>
            <a:r>
              <a:rPr lang="it-IT" sz="1200" b="0" i="0" kern="1200" spc="0" noProof="0" dirty="0" err="1">
                <a:solidFill>
                  <a:schemeClr val="tx1"/>
                </a:solidFill>
                <a:latin typeface="Proxima Nova Light" panose="02000506030000020004" pitchFamily="2" charset="0"/>
                <a:ea typeface="+mn-ea"/>
                <a:cs typeface="Arial" panose="020B0604020202020204" pitchFamily="34" charset="0"/>
              </a:rPr>
              <a:t>Isagenix</a:t>
            </a:r>
            <a:r>
              <a:rPr lang="it-IT" sz="1200" b="0" i="0" kern="1200" spc="0" noProof="0" dirty="0">
                <a:solidFill>
                  <a:schemeClr val="tx1"/>
                </a:solidFill>
                <a:latin typeface="Proxima Nova Light" panose="02000506030000020004" pitchFamily="2" charset="0"/>
                <a:ea typeface="+mn-ea"/>
                <a:cs typeface="Arial" panose="020B0604020202020204" pitchFamily="34" charset="0"/>
              </a:rPr>
              <a:t>. I guadagni riflettono gli importi lordi che non includono le spese commerciali.</a:t>
            </a:r>
          </a:p>
          <a:p>
            <a:pPr>
              <a:lnSpc>
                <a:spcPts val="1640"/>
              </a:lnSpc>
            </a:pPr>
            <a:endParaRPr lang="en-GB" sz="1600" dirty="0"/>
          </a:p>
        </p:txBody>
      </p:sp>
      <p:sp>
        <p:nvSpPr>
          <p:cNvPr id="18" name="CuadroTexto 17">
            <a:extLst>
              <a:ext uri="{FF2B5EF4-FFF2-40B4-BE49-F238E27FC236}">
                <a16:creationId xmlns:a16="http://schemas.microsoft.com/office/drawing/2014/main" id="{787E58EB-694E-5D40-B757-D537A5B43757}"/>
              </a:ext>
            </a:extLst>
          </p:cNvPr>
          <p:cNvSpPr txBox="1"/>
          <p:nvPr userDrawn="1"/>
        </p:nvSpPr>
        <p:spPr>
          <a:xfrm>
            <a:off x="6397848" y="1952714"/>
            <a:ext cx="5067946" cy="4794711"/>
          </a:xfrm>
          <a:prstGeom prst="rect">
            <a:avLst/>
          </a:prstGeom>
          <a:noFill/>
        </p:spPr>
        <p:txBody>
          <a:bodyPr wrap="square" rtlCol="0">
            <a:spAutoFit/>
          </a:bodyPr>
          <a:lstStyle/>
          <a:p>
            <a:pPr marL="0" marR="0" lvl="0" indent="0" algn="l" defTabSz="914400" rtl="0" eaLnBrk="1" fontAlgn="auto" latinLnBrk="0" hangingPunct="1">
              <a:lnSpc>
                <a:spcPts val="1640"/>
              </a:lnSpc>
              <a:spcBef>
                <a:spcPts val="0"/>
              </a:spcBef>
              <a:spcAft>
                <a:spcPts val="0"/>
              </a:spcAft>
              <a:buClrTx/>
              <a:buSzTx/>
              <a:buFontTx/>
              <a:buNone/>
              <a:tabLst/>
              <a:defRPr/>
            </a:pPr>
            <a:r>
              <a:rPr kumimoji="0" lang="it-IT" sz="1600" b="1" i="0" u="none" strike="noStrike" kern="1200" cap="none" spc="0" normalizeH="0" baseline="0" noProof="0" dirty="0">
                <a:ln>
                  <a:noFill/>
                </a:ln>
                <a:solidFill>
                  <a:srgbClr val="00778B"/>
                </a:solidFill>
                <a:effectLst/>
                <a:uLnTx/>
                <a:uFillTx/>
                <a:latin typeface="Superior Title Bold" pitchFamily="2" charset="77"/>
                <a:ea typeface="+mn-ea"/>
                <a:cs typeface="Arial" panose="020B0604020202020204" pitchFamily="34" charset="0"/>
              </a:rPr>
              <a:t>Esclusione Di Responsabilità Sul Programma Di Perdita Di Peso: </a:t>
            </a:r>
            <a:endParaRPr kumimoji="0" lang="it-IT" sz="1600" b="0" i="0" u="none" strike="noStrike" kern="1200" cap="none" spc="0" normalizeH="0" baseline="0" noProof="0" dirty="0">
              <a:ln>
                <a:noFill/>
              </a:ln>
              <a:solidFill>
                <a:srgbClr val="545859"/>
              </a:solidFill>
              <a:effectLst/>
              <a:uLnTx/>
              <a:uFillTx/>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545859"/>
                </a:solidFill>
                <a:effectLst/>
                <a:uLnTx/>
                <a:uFillTx/>
                <a:latin typeface="Proxima Nova Light" panose="02000506030000020004" pitchFamily="2" charset="0"/>
                <a:ea typeface="+mn-ea"/>
                <a:cs typeface="Arial" panose="020B0604020202020204" pitchFamily="34" charset="0"/>
              </a:rPr>
              <a:t>La perdita di peso, l'aumento di massa muscolare, lo stile di vita e altri risultati qui descritti riflettono le esperienze eccezionali dei singoli Clienti </a:t>
            </a:r>
            <a:r>
              <a:rPr kumimoji="0" lang="it-IT" sz="1200" b="0" i="0" u="none" strike="noStrike" kern="1200" cap="none" spc="0" normalizeH="0" baseline="0" noProof="0" dirty="0" err="1">
                <a:ln>
                  <a:noFill/>
                </a:ln>
                <a:solidFill>
                  <a:srgbClr val="545859"/>
                </a:solidFill>
                <a:effectLst/>
                <a:uLnTx/>
                <a:uFillTx/>
                <a:latin typeface="Proxima Nova Light" panose="02000506030000020004" pitchFamily="2" charset="0"/>
                <a:ea typeface="+mn-ea"/>
                <a:cs typeface="Arial" panose="020B0604020202020204" pitchFamily="34" charset="0"/>
              </a:rPr>
              <a:t>isagenix</a:t>
            </a:r>
            <a:r>
              <a:rPr kumimoji="0" lang="it-IT" sz="1200" b="0" i="0" u="none" strike="noStrike" kern="1200" cap="none" spc="0" normalizeH="0" baseline="0" noProof="0" dirty="0">
                <a:ln>
                  <a:noFill/>
                </a:ln>
                <a:solidFill>
                  <a:srgbClr val="545859"/>
                </a:solidFill>
                <a:effectLst/>
                <a:uLnTx/>
                <a:uFillTx/>
                <a:latin typeface="Proxima Nova Light" panose="02000506030000020004" pitchFamily="2" charset="0"/>
                <a:ea typeface="+mn-ea"/>
                <a:cs typeface="Arial" panose="020B0604020202020204" pitchFamily="34" charset="0"/>
              </a:rPr>
              <a:t> e non devono essere considerati come tipici o nella media. I risultati variano in base all'impegno, alla costituzione, all'alimentazione, al tempo, all'esercizio fisico e ad altri fattori tra cui l'assetto genetico e fisiologico.</a:t>
            </a:r>
          </a:p>
          <a:p>
            <a:pPr marL="0" marR="0" lvl="0" indent="0" algn="l" defTabSz="914400" rtl="0" eaLnBrk="1" fontAlgn="auto" latinLnBrk="0" hangingPunct="1">
              <a:lnSpc>
                <a:spcPts val="1640"/>
              </a:lnSpc>
              <a:spcBef>
                <a:spcPts val="0"/>
              </a:spcBef>
              <a:spcAft>
                <a:spcPts val="0"/>
              </a:spcAft>
              <a:buClrTx/>
              <a:buSzTx/>
              <a:buFontTx/>
              <a:buNone/>
              <a:tabLst/>
              <a:defRPr/>
            </a:pPr>
            <a:endParaRPr kumimoji="0" lang="it-IT" sz="1200" b="0" i="0" u="none" strike="noStrike" kern="1200" cap="none" spc="0" normalizeH="0" baseline="0" noProof="0" dirty="0">
              <a:ln>
                <a:noFill/>
              </a:ln>
              <a:solidFill>
                <a:srgbClr val="545859"/>
              </a:solidFill>
              <a:effectLst/>
              <a:uLnTx/>
              <a:uFillTx/>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it-IT" sz="1600" b="1" i="0" kern="1200" dirty="0">
                <a:solidFill>
                  <a:schemeClr val="tx2"/>
                </a:solidFill>
                <a:latin typeface="Superior Title Bold" pitchFamily="2" charset="77"/>
                <a:ea typeface="+mn-ea"/>
                <a:cs typeface="Arial" panose="020B0604020202020204" pitchFamily="34" charset="0"/>
              </a:rPr>
              <a:t>Esclusione Di Responsabilità Sulla Sicurezza: </a:t>
            </a:r>
            <a:endParaRPr lang="it-IT" sz="1600" b="0" i="0" dirty="0">
              <a:solidFill>
                <a:schemeClr val="tx1"/>
              </a:solidFill>
              <a:latin typeface="Proxima Nova Light" panose="02000506030000020004" pitchFamily="2" charset="0"/>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it-IT" sz="1200" b="0" i="0" dirty="0">
                <a:solidFill>
                  <a:schemeClr val="tx1"/>
                </a:solidFill>
                <a:latin typeface="Proxima Nova Light" panose="02000506030000020004" pitchFamily="2" charset="0"/>
                <a:cs typeface="Arial" panose="020B0604020202020204" pitchFamily="34" charset="0"/>
              </a:rPr>
              <a:t>In caso di gravidanza, allattamento, diabete, assunzione di farmaci, condizione medica, o se si sta iniziando un programma per il controllo del peso, consultare il proprio medico prima di utilizzare i prodotti </a:t>
            </a:r>
            <a:r>
              <a:rPr lang="it-IT" sz="1200" b="0" i="0" dirty="0" err="1">
                <a:solidFill>
                  <a:schemeClr val="tx1"/>
                </a:solidFill>
                <a:latin typeface="Proxima Nova Light" panose="02000506030000020004" pitchFamily="2" charset="0"/>
                <a:cs typeface="Arial" panose="020B0604020202020204" pitchFamily="34" charset="0"/>
              </a:rPr>
              <a:t>Isagenix</a:t>
            </a:r>
            <a:r>
              <a:rPr lang="it-IT" sz="1200" b="0" i="0" dirty="0">
                <a:solidFill>
                  <a:schemeClr val="tx1"/>
                </a:solidFill>
                <a:latin typeface="Proxima Nova Light" panose="02000506030000020004" pitchFamily="2" charset="0"/>
                <a:cs typeface="Arial" panose="020B0604020202020204" pitchFamily="34" charset="0"/>
              </a:rPr>
              <a:t> o di apportare modifiche alla propria alimentazione. In caso di effetti indesiderati interrompere l'uso.</a:t>
            </a:r>
          </a:p>
          <a:p>
            <a:pPr>
              <a:lnSpc>
                <a:spcPts val="1640"/>
              </a:lnSpc>
            </a:pPr>
            <a:endParaRPr lang="it-IT" sz="1200" dirty="0"/>
          </a:p>
          <a:p>
            <a:pPr marL="0" marR="0" lvl="0" indent="0" algn="l" defTabSz="914400" rtl="0" eaLnBrk="1" fontAlgn="auto" latinLnBrk="0" hangingPunct="1">
              <a:lnSpc>
                <a:spcPts val="1640"/>
              </a:lnSpc>
              <a:spcBef>
                <a:spcPts val="0"/>
              </a:spcBef>
              <a:spcAft>
                <a:spcPts val="0"/>
              </a:spcAft>
              <a:buClrTx/>
              <a:buSzTx/>
              <a:buFontTx/>
              <a:buNone/>
              <a:tabLst/>
              <a:defRPr/>
            </a:pPr>
            <a:r>
              <a:rPr lang="it-IT" sz="1600" b="1" i="0" kern="1200" dirty="0">
                <a:solidFill>
                  <a:schemeClr val="tx2"/>
                </a:solidFill>
                <a:latin typeface="Superior Title Bold" pitchFamily="2" charset="77"/>
                <a:ea typeface="+mn-ea"/>
                <a:cs typeface="Arial" panose="020B0604020202020204" pitchFamily="34" charset="0"/>
              </a:rPr>
              <a:t>Informazioni Fornite Unicamente Per Finalità Di Carattere Generale: </a:t>
            </a:r>
            <a:endParaRPr lang="it-IT" sz="1600" dirty="0"/>
          </a:p>
          <a:p>
            <a:pPr marL="0" marR="0" lvl="0" indent="0" algn="l" defTabSz="914400" rtl="0" eaLnBrk="1" fontAlgn="auto" latinLnBrk="0" hangingPunct="1">
              <a:lnSpc>
                <a:spcPts val="1640"/>
              </a:lnSpc>
              <a:spcBef>
                <a:spcPts val="0"/>
              </a:spcBef>
              <a:spcAft>
                <a:spcPts val="0"/>
              </a:spcAft>
              <a:buClrTx/>
              <a:buSzTx/>
              <a:buFontTx/>
              <a:buNone/>
              <a:tabLst/>
              <a:defRPr/>
            </a:pPr>
            <a:r>
              <a:rPr lang="it-IT" sz="1200" b="0" i="0" dirty="0">
                <a:solidFill>
                  <a:schemeClr val="tx1"/>
                </a:solidFill>
                <a:latin typeface="Proxima Nova Light" panose="02000506030000020004" pitchFamily="2" charset="0"/>
                <a:cs typeface="Arial" panose="020B0604020202020204" pitchFamily="34" charset="0"/>
              </a:rPr>
              <a:t>Le informazioni fornite in questa presentazione e in tutte le pubblicazioni, confezioni ed etichette hanno unicamente finalità di carattere generale e sono pensate per aiutarti a prendere decisioni informate sulla tua salute. Non sono da intendersi in sostituzione a un consulto da parte di un medico o operatore sanitario.</a:t>
            </a:r>
            <a:endParaRPr lang="it-IT" sz="1200" dirty="0"/>
          </a:p>
        </p:txBody>
      </p:sp>
    </p:spTree>
    <p:extLst>
      <p:ext uri="{BB962C8B-B14F-4D97-AF65-F5344CB8AC3E}">
        <p14:creationId xmlns:p14="http://schemas.microsoft.com/office/powerpoint/2010/main" val="593823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AF64B-6C16-7C03-4E89-690D0D98B6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ED09218-4C7F-A5B0-EF12-88252DCD38A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3B548F-2F88-F110-8076-EA8F06B170E8}"/>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5" name="Footer Placeholder 4">
            <a:extLst>
              <a:ext uri="{FF2B5EF4-FFF2-40B4-BE49-F238E27FC236}">
                <a16:creationId xmlns:a16="http://schemas.microsoft.com/office/drawing/2014/main" id="{AF7FDCAF-78B8-BEB4-FE88-6931BD5C58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23E794-61FE-62F2-4A5C-CF77758BB3D0}"/>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39557891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Values">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92BF84C6-E742-0A4E-85A5-808B2C91248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0313"/>
            <a:ext cx="12192000" cy="6858000"/>
          </a:xfrm>
          <a:prstGeom prst="rect">
            <a:avLst/>
          </a:prstGeom>
        </p:spPr>
      </p:pic>
      <p:sp>
        <p:nvSpPr>
          <p:cNvPr id="7" name="Rounded Rectangle 6">
            <a:extLst>
              <a:ext uri="{FF2B5EF4-FFF2-40B4-BE49-F238E27FC236}">
                <a16:creationId xmlns:a16="http://schemas.microsoft.com/office/drawing/2014/main" id="{3D5E5293-B326-D444-9C21-0AEDDF32175F}"/>
              </a:ext>
            </a:extLst>
          </p:cNvPr>
          <p:cNvSpPr/>
          <p:nvPr userDrawn="1"/>
        </p:nvSpPr>
        <p:spPr>
          <a:xfrm>
            <a:off x="5146964" y="3579313"/>
            <a:ext cx="1898072" cy="369332"/>
          </a:xfrm>
          <a:prstGeom prst="roundRect">
            <a:avLst/>
          </a:prstGeom>
          <a:solidFill>
            <a:srgbClr val="00778B">
              <a:alpha val="9411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76CBD42-A406-E949-A54F-AE87B1A2508F}"/>
              </a:ext>
            </a:extLst>
          </p:cNvPr>
          <p:cNvSpPr txBox="1"/>
          <p:nvPr userDrawn="1"/>
        </p:nvSpPr>
        <p:spPr>
          <a:xfrm>
            <a:off x="5146964" y="3579313"/>
            <a:ext cx="1898072" cy="369332"/>
          </a:xfrm>
          <a:prstGeom prst="rect">
            <a:avLst/>
          </a:prstGeom>
          <a:noFill/>
        </p:spPr>
        <p:txBody>
          <a:bodyPr wrap="square" rtlCol="0" anchor="ctr">
            <a:spAutoFit/>
          </a:bodyPr>
          <a:lstStyle/>
          <a:p>
            <a:pPr algn="ctr"/>
            <a:r>
              <a:rPr lang="en-US" b="0" i="0">
                <a:solidFill>
                  <a:schemeClr val="bg1"/>
                </a:solidFill>
                <a:latin typeface="Proxima Nova Light" panose="02000506030000020004" pitchFamily="2" charset="0"/>
                <a:cs typeface="Gill Sans Light" panose="020B0302020104020203" pitchFamily="34" charset="-79"/>
              </a:rPr>
              <a:t>EXPERIENCE</a:t>
            </a:r>
          </a:p>
        </p:txBody>
      </p:sp>
      <p:sp>
        <p:nvSpPr>
          <p:cNvPr id="9" name="TextBox 8">
            <a:extLst>
              <a:ext uri="{FF2B5EF4-FFF2-40B4-BE49-F238E27FC236}">
                <a16:creationId xmlns:a16="http://schemas.microsoft.com/office/drawing/2014/main" id="{BAECA79B-2B56-1B44-B53C-58D4D84DE7CE}"/>
              </a:ext>
            </a:extLst>
          </p:cNvPr>
          <p:cNvSpPr txBox="1"/>
          <p:nvPr userDrawn="1"/>
        </p:nvSpPr>
        <p:spPr>
          <a:xfrm>
            <a:off x="4251960" y="1518496"/>
            <a:ext cx="3688080" cy="369332"/>
          </a:xfrm>
          <a:prstGeom prst="rect">
            <a:avLst/>
          </a:prstGeom>
          <a:noFill/>
        </p:spPr>
        <p:txBody>
          <a:bodyPr wrap="square" rtlCol="0" anchor="ctr">
            <a:spAutoFit/>
          </a:bodyPr>
          <a:lstStyle/>
          <a:p>
            <a:pPr algn="ctr"/>
            <a:r>
              <a:rPr lang="en-US" b="0" i="0">
                <a:solidFill>
                  <a:schemeClr val="bg1"/>
                </a:solidFill>
                <a:latin typeface="Proxima Nova Light" panose="02000506030000020004" pitchFamily="2" charset="0"/>
                <a:cs typeface="Gill Sans Light" panose="020B0302020104020203" pitchFamily="34" charset="-79"/>
              </a:rPr>
              <a:t>HEALTH</a:t>
            </a:r>
          </a:p>
        </p:txBody>
      </p:sp>
      <p:sp>
        <p:nvSpPr>
          <p:cNvPr id="10" name="TextBox 9">
            <a:extLst>
              <a:ext uri="{FF2B5EF4-FFF2-40B4-BE49-F238E27FC236}">
                <a16:creationId xmlns:a16="http://schemas.microsoft.com/office/drawing/2014/main" id="{9BD8D289-9B51-3147-9552-39EEE2714F9D}"/>
              </a:ext>
            </a:extLst>
          </p:cNvPr>
          <p:cNvSpPr txBox="1"/>
          <p:nvPr userDrawn="1"/>
        </p:nvSpPr>
        <p:spPr>
          <a:xfrm>
            <a:off x="7764087" y="2661495"/>
            <a:ext cx="3688080" cy="369332"/>
          </a:xfrm>
          <a:prstGeom prst="rect">
            <a:avLst/>
          </a:prstGeom>
          <a:noFill/>
        </p:spPr>
        <p:txBody>
          <a:bodyPr wrap="square" rtlCol="0" anchor="ctr">
            <a:spAutoFit/>
          </a:bodyPr>
          <a:lstStyle/>
          <a:p>
            <a:r>
              <a:rPr lang="en-US" b="0" i="0">
                <a:solidFill>
                  <a:schemeClr val="bg1"/>
                </a:solidFill>
                <a:latin typeface="Proxima Nova Light" panose="02000506030000020004" pitchFamily="2" charset="0"/>
                <a:cs typeface="Gill Sans Light" panose="020B0302020104020203" pitchFamily="34" charset="-79"/>
              </a:rPr>
              <a:t>EMPOWERMENT</a:t>
            </a:r>
          </a:p>
        </p:txBody>
      </p:sp>
      <p:sp>
        <p:nvSpPr>
          <p:cNvPr id="11" name="TextBox 10">
            <a:extLst>
              <a:ext uri="{FF2B5EF4-FFF2-40B4-BE49-F238E27FC236}">
                <a16:creationId xmlns:a16="http://schemas.microsoft.com/office/drawing/2014/main" id="{C9CC0733-2A3E-7745-934E-D60FBA0095BA}"/>
              </a:ext>
            </a:extLst>
          </p:cNvPr>
          <p:cNvSpPr txBox="1"/>
          <p:nvPr userDrawn="1"/>
        </p:nvSpPr>
        <p:spPr>
          <a:xfrm>
            <a:off x="7764087" y="4493971"/>
            <a:ext cx="3688080" cy="369332"/>
          </a:xfrm>
          <a:prstGeom prst="rect">
            <a:avLst/>
          </a:prstGeom>
          <a:noFill/>
        </p:spPr>
        <p:txBody>
          <a:bodyPr wrap="square" rtlCol="0" anchor="ctr">
            <a:spAutoFit/>
          </a:bodyPr>
          <a:lstStyle/>
          <a:p>
            <a:r>
              <a:rPr lang="en-US" b="0" i="0">
                <a:solidFill>
                  <a:schemeClr val="bg1"/>
                </a:solidFill>
                <a:latin typeface="Proxima Nova Light" panose="02000506030000020004" pitchFamily="2" charset="0"/>
                <a:cs typeface="Gill Sans Light" panose="020B0302020104020203" pitchFamily="34" charset="-79"/>
              </a:rPr>
              <a:t>INTEGRITY</a:t>
            </a:r>
          </a:p>
        </p:txBody>
      </p:sp>
      <p:sp>
        <p:nvSpPr>
          <p:cNvPr id="12" name="TextBox 11">
            <a:extLst>
              <a:ext uri="{FF2B5EF4-FFF2-40B4-BE49-F238E27FC236}">
                <a16:creationId xmlns:a16="http://schemas.microsoft.com/office/drawing/2014/main" id="{1F9FBA35-F01E-FF4A-B069-C7B224937D10}"/>
              </a:ext>
            </a:extLst>
          </p:cNvPr>
          <p:cNvSpPr txBox="1"/>
          <p:nvPr userDrawn="1"/>
        </p:nvSpPr>
        <p:spPr>
          <a:xfrm>
            <a:off x="739834" y="2661495"/>
            <a:ext cx="3688080" cy="369332"/>
          </a:xfrm>
          <a:prstGeom prst="rect">
            <a:avLst/>
          </a:prstGeom>
          <a:noFill/>
        </p:spPr>
        <p:txBody>
          <a:bodyPr wrap="square" rtlCol="0" anchor="ctr">
            <a:spAutoFit/>
          </a:bodyPr>
          <a:lstStyle/>
          <a:p>
            <a:pPr algn="r"/>
            <a:r>
              <a:rPr lang="en-US" b="0" i="0">
                <a:solidFill>
                  <a:schemeClr val="bg1"/>
                </a:solidFill>
                <a:latin typeface="Proxima Nova Light" panose="02000506030000020004" pitchFamily="2" charset="0"/>
                <a:cs typeface="Gill Sans Light" panose="020B0302020104020203" pitchFamily="34" charset="-79"/>
              </a:rPr>
              <a:t>EASE</a:t>
            </a:r>
          </a:p>
        </p:txBody>
      </p:sp>
      <p:sp>
        <p:nvSpPr>
          <p:cNvPr id="13" name="TextBox 12">
            <a:extLst>
              <a:ext uri="{FF2B5EF4-FFF2-40B4-BE49-F238E27FC236}">
                <a16:creationId xmlns:a16="http://schemas.microsoft.com/office/drawing/2014/main" id="{CB4AD430-ECE4-2F42-BF0B-FCC4E64E3096}"/>
              </a:ext>
            </a:extLst>
          </p:cNvPr>
          <p:cNvSpPr txBox="1"/>
          <p:nvPr userDrawn="1"/>
        </p:nvSpPr>
        <p:spPr>
          <a:xfrm>
            <a:off x="739834" y="4493971"/>
            <a:ext cx="3688080" cy="369332"/>
          </a:xfrm>
          <a:prstGeom prst="rect">
            <a:avLst/>
          </a:prstGeom>
          <a:noFill/>
        </p:spPr>
        <p:txBody>
          <a:bodyPr wrap="square" rtlCol="0" anchor="ctr">
            <a:spAutoFit/>
          </a:bodyPr>
          <a:lstStyle/>
          <a:p>
            <a:pPr algn="r"/>
            <a:r>
              <a:rPr lang="en-US" b="0" i="0">
                <a:solidFill>
                  <a:schemeClr val="bg1"/>
                </a:solidFill>
                <a:latin typeface="Proxima Nova Light" panose="02000506030000020004" pitchFamily="2" charset="0"/>
                <a:cs typeface="Gill Sans Light" panose="020B0302020104020203" pitchFamily="34" charset="-79"/>
              </a:rPr>
              <a:t>INNOVATION</a:t>
            </a:r>
          </a:p>
        </p:txBody>
      </p:sp>
      <p:sp>
        <p:nvSpPr>
          <p:cNvPr id="14" name="TextBox 13">
            <a:extLst>
              <a:ext uri="{FF2B5EF4-FFF2-40B4-BE49-F238E27FC236}">
                <a16:creationId xmlns:a16="http://schemas.microsoft.com/office/drawing/2014/main" id="{42DCCC2E-FAB0-9E4F-9ACA-F8C929A06E50}"/>
              </a:ext>
            </a:extLst>
          </p:cNvPr>
          <p:cNvSpPr txBox="1"/>
          <p:nvPr userDrawn="1"/>
        </p:nvSpPr>
        <p:spPr>
          <a:xfrm>
            <a:off x="4251960" y="5698312"/>
            <a:ext cx="3688080" cy="369332"/>
          </a:xfrm>
          <a:prstGeom prst="rect">
            <a:avLst/>
          </a:prstGeom>
          <a:noFill/>
        </p:spPr>
        <p:txBody>
          <a:bodyPr wrap="square" rtlCol="0" anchor="ctr">
            <a:spAutoFit/>
          </a:bodyPr>
          <a:lstStyle/>
          <a:p>
            <a:pPr algn="ctr"/>
            <a:r>
              <a:rPr lang="en-US" b="0" i="0">
                <a:solidFill>
                  <a:schemeClr val="bg1"/>
                </a:solidFill>
                <a:latin typeface="Proxima Nova Light" panose="02000506030000020004" pitchFamily="2" charset="0"/>
                <a:cs typeface="Gill Sans Light" panose="020B0302020104020203" pitchFamily="34" charset="-79"/>
              </a:rPr>
              <a:t>COMMUNITY</a:t>
            </a:r>
          </a:p>
        </p:txBody>
      </p:sp>
      <p:sp>
        <p:nvSpPr>
          <p:cNvPr id="16" name="TextBox 15">
            <a:extLst>
              <a:ext uri="{FF2B5EF4-FFF2-40B4-BE49-F238E27FC236}">
                <a16:creationId xmlns:a16="http://schemas.microsoft.com/office/drawing/2014/main" id="{989905B3-B654-514D-91A0-06954EBCE126}"/>
              </a:ext>
            </a:extLst>
          </p:cNvPr>
          <p:cNvSpPr txBox="1"/>
          <p:nvPr userDrawn="1"/>
        </p:nvSpPr>
        <p:spPr>
          <a:xfrm>
            <a:off x="381000" y="633966"/>
            <a:ext cx="11430000" cy="564385"/>
          </a:xfrm>
          <a:prstGeom prst="rect">
            <a:avLst/>
          </a:prstGeom>
          <a:noFill/>
        </p:spPr>
        <p:txBody>
          <a:bodyPr wrap="square" rtlCol="0">
            <a:spAutoFit/>
          </a:bodyPr>
          <a:lstStyle/>
          <a:p>
            <a:pPr algn="ctr">
              <a:lnSpc>
                <a:spcPts val="3620"/>
              </a:lnSpc>
              <a:spcBef>
                <a:spcPts val="0"/>
              </a:spcBef>
              <a:spcAft>
                <a:spcPts val="0"/>
              </a:spcAft>
            </a:pPr>
            <a:r>
              <a:rPr lang="en-US" sz="4400" b="0" i="0">
                <a:solidFill>
                  <a:schemeClr val="bg1"/>
                </a:solidFill>
                <a:latin typeface="Proxima Nova Thin" panose="02000506030000020004" pitchFamily="2" charset="0"/>
              </a:rPr>
              <a:t>ISAGENIX VALUES</a:t>
            </a:r>
          </a:p>
        </p:txBody>
      </p:sp>
      <p:pic>
        <p:nvPicPr>
          <p:cNvPr id="15" name="Picture 8">
            <a:extLst>
              <a:ext uri="{FF2B5EF4-FFF2-40B4-BE49-F238E27FC236}">
                <a16:creationId xmlns:a16="http://schemas.microsoft.com/office/drawing/2014/main" id="{035836C3-147C-2940-8BAD-9F307D01969B}"/>
              </a:ext>
            </a:extLst>
          </p:cNvPr>
          <p:cNvPicPr>
            <a:picLocks noChangeAspect="1"/>
          </p:cNvPicPr>
          <p:nvPr userDrawn="1"/>
        </p:nvPicPr>
        <p:blipFill>
          <a:blip r:embed="rId4">
            <a:biLevel thresh="25000"/>
          </a:blip>
          <a:srcRect/>
          <a:stretch/>
        </p:blipFill>
        <p:spPr>
          <a:xfrm>
            <a:off x="11004365" y="6459621"/>
            <a:ext cx="858570" cy="136375"/>
          </a:xfrm>
          <a:prstGeom prst="rect">
            <a:avLst/>
          </a:prstGeom>
        </p:spPr>
      </p:pic>
    </p:spTree>
    <p:extLst>
      <p:ext uri="{BB962C8B-B14F-4D97-AF65-F5344CB8AC3E}">
        <p14:creationId xmlns:p14="http://schemas.microsoft.com/office/powerpoint/2010/main" val="2368395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rainer Title">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ECCD155-1110-B045-AD4A-4CCDCCCF831E}"/>
              </a:ext>
            </a:extLst>
          </p:cNvPr>
          <p:cNvSpPr>
            <a:spLocks noGrp="1"/>
          </p:cNvSpPr>
          <p:nvPr>
            <p:ph type="ctrTitle"/>
          </p:nvPr>
        </p:nvSpPr>
        <p:spPr>
          <a:xfrm>
            <a:off x="6423950" y="1333196"/>
            <a:ext cx="5181600" cy="2387600"/>
          </a:xfrm>
        </p:spPr>
        <p:txBody>
          <a:bodyPr anchor="b">
            <a:normAutofit/>
          </a:bodyPr>
          <a:lstStyle>
            <a:lvl1pPr algn="l">
              <a:lnSpc>
                <a:spcPct val="100000"/>
              </a:lnSpc>
              <a:defRPr sz="5000" b="1"/>
            </a:lvl1pPr>
          </a:lstStyle>
          <a:p>
            <a:endParaRPr lang="en-US"/>
          </a:p>
        </p:txBody>
      </p:sp>
      <p:sp>
        <p:nvSpPr>
          <p:cNvPr id="6" name="Text Placeholder 11">
            <a:extLst>
              <a:ext uri="{FF2B5EF4-FFF2-40B4-BE49-F238E27FC236}">
                <a16:creationId xmlns:a16="http://schemas.microsoft.com/office/drawing/2014/main" id="{E2C08BAD-EE38-374E-87FE-79C0F10757AE}"/>
              </a:ext>
            </a:extLst>
          </p:cNvPr>
          <p:cNvSpPr>
            <a:spLocks noGrp="1"/>
          </p:cNvSpPr>
          <p:nvPr>
            <p:ph type="body" sz="quarter" idx="11" hasCustomPrompt="1"/>
          </p:nvPr>
        </p:nvSpPr>
        <p:spPr>
          <a:xfrm>
            <a:off x="6423948" y="3842330"/>
            <a:ext cx="5181601" cy="825500"/>
          </a:xfrm>
        </p:spPr>
        <p:txBody>
          <a:bodyPr>
            <a:normAutofit/>
          </a:bodyPr>
          <a:lstStyle>
            <a:lvl1pPr marL="0" marR="0" indent="0" algn="l" defTabSz="914400" rtl="0" eaLnBrk="1" fontAlgn="auto" latinLnBrk="0" hangingPunct="1">
              <a:lnSpc>
                <a:spcPts val="2280"/>
              </a:lnSpc>
              <a:spcBef>
                <a:spcPts val="0"/>
              </a:spcBef>
              <a:spcAft>
                <a:spcPts val="0"/>
              </a:spcAft>
              <a:buClr>
                <a:schemeClr val="tx2"/>
              </a:buClr>
              <a:buSzTx/>
              <a:buFont typeface="Arial" panose="020B0604020202020204" pitchFamily="34" charset="0"/>
              <a:buNone/>
              <a:tabLst/>
              <a:defRPr sz="2000" b="0" i="0" spc="300">
                <a:solidFill>
                  <a:schemeClr val="tx2"/>
                </a:solidFill>
                <a:latin typeface="Proxima Nova Light" panose="02000506030000020004" pitchFamily="2" charset="0"/>
                <a:cs typeface="Gill Sans Light" panose="020B0302020104020203" pitchFamily="34" charset="-79"/>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TITLE</a:t>
            </a:r>
          </a:p>
        </p:txBody>
      </p:sp>
      <p:sp>
        <p:nvSpPr>
          <p:cNvPr id="8" name="Picture Placeholder 7">
            <a:extLst>
              <a:ext uri="{FF2B5EF4-FFF2-40B4-BE49-F238E27FC236}">
                <a16:creationId xmlns:a16="http://schemas.microsoft.com/office/drawing/2014/main" id="{77CB5ABA-4626-CB48-A57A-EFE8FB31629B}"/>
              </a:ext>
            </a:extLst>
          </p:cNvPr>
          <p:cNvSpPr>
            <a:spLocks noGrp="1"/>
          </p:cNvSpPr>
          <p:nvPr>
            <p:ph type="pic" sz="quarter" idx="12"/>
          </p:nvPr>
        </p:nvSpPr>
        <p:spPr>
          <a:xfrm>
            <a:off x="0" y="0"/>
            <a:ext cx="5715000" cy="6858000"/>
          </a:xfrm>
        </p:spPr>
        <p:txBody>
          <a:bodyPr anchor="ctr"/>
          <a:lstStyle>
            <a:lvl1pPr algn="ctr">
              <a:buNone/>
              <a:defRPr/>
            </a:lvl1pPr>
          </a:lstStyle>
          <a:p>
            <a:endParaRPr lang="en-US"/>
          </a:p>
        </p:txBody>
      </p:sp>
      <p:pic>
        <p:nvPicPr>
          <p:cNvPr id="13" name="Picture 8">
            <a:extLst>
              <a:ext uri="{FF2B5EF4-FFF2-40B4-BE49-F238E27FC236}">
                <a16:creationId xmlns:a16="http://schemas.microsoft.com/office/drawing/2014/main" id="{FFA0039A-359B-F84E-A37B-2B0B2ACAEB57}"/>
              </a:ext>
            </a:extLst>
          </p:cNvPr>
          <p:cNvPicPr>
            <a:picLocks noChangeAspect="1"/>
          </p:cNvPicPr>
          <p:nvPr userDrawn="1"/>
        </p:nvPicPr>
        <p:blipFill>
          <a:blip r:embed="rId2"/>
          <a:srcRect/>
          <a:stretch/>
        </p:blipFill>
        <p:spPr>
          <a:xfrm>
            <a:off x="11004365" y="6459621"/>
            <a:ext cx="858570" cy="136375"/>
          </a:xfrm>
          <a:prstGeom prst="rect">
            <a:avLst/>
          </a:prstGeom>
        </p:spPr>
      </p:pic>
    </p:spTree>
    <p:extLst>
      <p:ext uri="{BB962C8B-B14F-4D97-AF65-F5344CB8AC3E}">
        <p14:creationId xmlns:p14="http://schemas.microsoft.com/office/powerpoint/2010/main" val="16015717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Whit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2034174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1">
            <a:extLst>
              <a:ext uri="{FF2B5EF4-FFF2-40B4-BE49-F238E27FC236}">
                <a16:creationId xmlns:a16="http://schemas.microsoft.com/office/drawing/2014/main" id="{AF893BCD-B538-6F48-8149-8F7F6E98E5D3}"/>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2E280346-6291-6543-B4EE-8051D4C038ED}"/>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a:t>Click to Add Title</a:t>
            </a:r>
          </a:p>
        </p:txBody>
      </p:sp>
      <p:sp>
        <p:nvSpPr>
          <p:cNvPr id="13" name="Text Placeholder 2">
            <a:extLst>
              <a:ext uri="{FF2B5EF4-FFF2-40B4-BE49-F238E27FC236}">
                <a16:creationId xmlns:a16="http://schemas.microsoft.com/office/drawing/2014/main" id="{D77D3C42-6F61-C84B-B4F8-66E71EC99A02}"/>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cxnSp>
        <p:nvCxnSpPr>
          <p:cNvPr id="4" name="Conector recto 3">
            <a:extLst>
              <a:ext uri="{FF2B5EF4-FFF2-40B4-BE49-F238E27FC236}">
                <a16:creationId xmlns:a16="http://schemas.microsoft.com/office/drawing/2014/main" id="{B015061E-914C-774C-85B6-D8CDA3082370}"/>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8">
            <a:extLst>
              <a:ext uri="{FF2B5EF4-FFF2-40B4-BE49-F238E27FC236}">
                <a16:creationId xmlns:a16="http://schemas.microsoft.com/office/drawing/2014/main" id="{F04F4C45-D4AB-CF48-A6F7-D16CF3DEDCD3}"/>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3331319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1.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Rectangle 11">
            <a:extLst>
              <a:ext uri="{FF2B5EF4-FFF2-40B4-BE49-F238E27FC236}">
                <a16:creationId xmlns:a16="http://schemas.microsoft.com/office/drawing/2014/main" id="{5B75D14B-FF3A-7A46-B13E-7D246FE31EFF}"/>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0B388379-FC01-A748-B34C-3CBB786859B7}"/>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a:t>Click to Add Title</a:t>
            </a:r>
          </a:p>
        </p:txBody>
      </p:sp>
      <p:sp>
        <p:nvSpPr>
          <p:cNvPr id="22" name="Text Placeholder 2">
            <a:extLst>
              <a:ext uri="{FF2B5EF4-FFF2-40B4-BE49-F238E27FC236}">
                <a16:creationId xmlns:a16="http://schemas.microsoft.com/office/drawing/2014/main" id="{55FADB5E-5B0B-D242-BF80-82959929FCCC}"/>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cxnSp>
        <p:nvCxnSpPr>
          <p:cNvPr id="23" name="Conector recto 22">
            <a:extLst>
              <a:ext uri="{FF2B5EF4-FFF2-40B4-BE49-F238E27FC236}">
                <a16:creationId xmlns:a16="http://schemas.microsoft.com/office/drawing/2014/main" id="{84F32478-8979-6543-985B-E5A843A24019}"/>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Picture 8">
            <a:extLst>
              <a:ext uri="{FF2B5EF4-FFF2-40B4-BE49-F238E27FC236}">
                <a16:creationId xmlns:a16="http://schemas.microsoft.com/office/drawing/2014/main" id="{482C4E15-CAD5-0245-93ED-FF0190D63102}"/>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2062633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Section Header 1.3">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11">
            <a:extLst>
              <a:ext uri="{FF2B5EF4-FFF2-40B4-BE49-F238E27FC236}">
                <a16:creationId xmlns:a16="http://schemas.microsoft.com/office/drawing/2014/main" id="{BBA5FBB1-EEC5-F04E-A4EA-A50B16FBBA38}"/>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50D2C65C-3B2B-E947-A9E7-7A4729565D56}"/>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a:t>Click to Add Title</a:t>
            </a:r>
          </a:p>
        </p:txBody>
      </p:sp>
      <p:sp>
        <p:nvSpPr>
          <p:cNvPr id="8" name="Text Placeholder 2">
            <a:extLst>
              <a:ext uri="{FF2B5EF4-FFF2-40B4-BE49-F238E27FC236}">
                <a16:creationId xmlns:a16="http://schemas.microsoft.com/office/drawing/2014/main" id="{9668052C-A0B3-494D-8C08-EABC0A25E27A}"/>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cxnSp>
        <p:nvCxnSpPr>
          <p:cNvPr id="9" name="Conector recto 8">
            <a:extLst>
              <a:ext uri="{FF2B5EF4-FFF2-40B4-BE49-F238E27FC236}">
                <a16:creationId xmlns:a16="http://schemas.microsoft.com/office/drawing/2014/main" id="{E7E2D419-E0E4-ED47-A4DA-16A6BED7F867}"/>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8">
            <a:extLst>
              <a:ext uri="{FF2B5EF4-FFF2-40B4-BE49-F238E27FC236}">
                <a16:creationId xmlns:a16="http://schemas.microsoft.com/office/drawing/2014/main" id="{8C621B7D-912A-1540-B00B-5ABC160313FE}"/>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2415894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Header 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Rectangle 11">
            <a:extLst>
              <a:ext uri="{FF2B5EF4-FFF2-40B4-BE49-F238E27FC236}">
                <a16:creationId xmlns:a16="http://schemas.microsoft.com/office/drawing/2014/main" id="{61B70701-9FD7-C341-A7C9-9C011F68C414}"/>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a:extLst>
              <a:ext uri="{FF2B5EF4-FFF2-40B4-BE49-F238E27FC236}">
                <a16:creationId xmlns:a16="http://schemas.microsoft.com/office/drawing/2014/main" id="{61C42DC5-2450-D342-A836-120B61F068ED}"/>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a:t>Click to Add Title</a:t>
            </a:r>
          </a:p>
        </p:txBody>
      </p:sp>
      <p:sp>
        <p:nvSpPr>
          <p:cNvPr id="23" name="Text Placeholder 2">
            <a:extLst>
              <a:ext uri="{FF2B5EF4-FFF2-40B4-BE49-F238E27FC236}">
                <a16:creationId xmlns:a16="http://schemas.microsoft.com/office/drawing/2014/main" id="{4F952194-46EB-CD4D-AC5C-8C446067E655}"/>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cxnSp>
        <p:nvCxnSpPr>
          <p:cNvPr id="24" name="Conector recto 23">
            <a:extLst>
              <a:ext uri="{FF2B5EF4-FFF2-40B4-BE49-F238E27FC236}">
                <a16:creationId xmlns:a16="http://schemas.microsoft.com/office/drawing/2014/main" id="{C5DDC7A9-29A7-5641-A209-4AC3B5848E12}"/>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Picture 8">
            <a:extLst>
              <a:ext uri="{FF2B5EF4-FFF2-40B4-BE49-F238E27FC236}">
                <a16:creationId xmlns:a16="http://schemas.microsoft.com/office/drawing/2014/main" id="{B899F313-175F-D949-80E8-23E36605892A}"/>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17451682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Header 2.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7" name="Title 1">
            <a:extLst>
              <a:ext uri="{FF2B5EF4-FFF2-40B4-BE49-F238E27FC236}">
                <a16:creationId xmlns:a16="http://schemas.microsoft.com/office/drawing/2014/main" id="{5B33C14A-97BE-4143-9541-B7457422D97A}"/>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8" name="Text Placeholder 2">
            <a:extLst>
              <a:ext uri="{FF2B5EF4-FFF2-40B4-BE49-F238E27FC236}">
                <a16:creationId xmlns:a16="http://schemas.microsoft.com/office/drawing/2014/main" id="{30CF389E-38CE-4C42-9208-202DA7D1CB2D}"/>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pic>
        <p:nvPicPr>
          <p:cNvPr id="9" name="Picture 8">
            <a:extLst>
              <a:ext uri="{FF2B5EF4-FFF2-40B4-BE49-F238E27FC236}">
                <a16:creationId xmlns:a16="http://schemas.microsoft.com/office/drawing/2014/main" id="{204D3C4F-324C-1C41-8B00-6B2BA4BC4DDE}"/>
              </a:ext>
            </a:extLst>
          </p:cNvPr>
          <p:cNvPicPr>
            <a:picLocks noChangeAspect="1"/>
          </p:cNvPicPr>
          <p:nvPr userDrawn="1"/>
        </p:nvPicPr>
        <p:blipFill>
          <a:blip r:embed="rId3"/>
          <a:srcRect/>
          <a:stretch/>
        </p:blipFill>
        <p:spPr>
          <a:xfrm>
            <a:off x="11004365" y="6459621"/>
            <a:ext cx="858570" cy="136375"/>
          </a:xfrm>
          <a:prstGeom prst="rect">
            <a:avLst/>
          </a:prstGeom>
        </p:spPr>
      </p:pic>
    </p:spTree>
    <p:extLst>
      <p:ext uri="{BB962C8B-B14F-4D97-AF65-F5344CB8AC3E}">
        <p14:creationId xmlns:p14="http://schemas.microsoft.com/office/powerpoint/2010/main" val="13722769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Section Header 2.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9" name="Title 1">
            <a:extLst>
              <a:ext uri="{FF2B5EF4-FFF2-40B4-BE49-F238E27FC236}">
                <a16:creationId xmlns:a16="http://schemas.microsoft.com/office/drawing/2014/main" id="{E783DF5A-275B-0E42-A9A5-C1FA1D3A06A0}"/>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10" name="Text Placeholder 2">
            <a:extLst>
              <a:ext uri="{FF2B5EF4-FFF2-40B4-BE49-F238E27FC236}">
                <a16:creationId xmlns:a16="http://schemas.microsoft.com/office/drawing/2014/main" id="{D819764F-668B-E943-85A7-B44B91488CF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pic>
        <p:nvPicPr>
          <p:cNvPr id="8" name="Picture 8">
            <a:extLst>
              <a:ext uri="{FF2B5EF4-FFF2-40B4-BE49-F238E27FC236}">
                <a16:creationId xmlns:a16="http://schemas.microsoft.com/office/drawing/2014/main" id="{69A039E0-B979-6B4B-8391-3B0CE7268F29}"/>
              </a:ext>
            </a:extLst>
          </p:cNvPr>
          <p:cNvPicPr>
            <a:picLocks noChangeAspect="1"/>
          </p:cNvPicPr>
          <p:nvPr userDrawn="1"/>
        </p:nvPicPr>
        <p:blipFill>
          <a:blip r:embed="rId3"/>
          <a:srcRect/>
          <a:stretch/>
        </p:blipFill>
        <p:spPr>
          <a:xfrm>
            <a:off x="11004365" y="6459621"/>
            <a:ext cx="858570" cy="136375"/>
          </a:xfrm>
          <a:prstGeom prst="rect">
            <a:avLst/>
          </a:prstGeom>
        </p:spPr>
      </p:pic>
    </p:spTree>
    <p:extLst>
      <p:ext uri="{BB962C8B-B14F-4D97-AF65-F5344CB8AC3E}">
        <p14:creationId xmlns:p14="http://schemas.microsoft.com/office/powerpoint/2010/main" val="5438512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Header 2.3">
    <p:bg>
      <p:bgPr>
        <a:blipFill dpi="0" rotWithShape="1">
          <a:blip r:embed="rId2">
            <a:alphaModFix amt="25000"/>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t="-5000" b="-5000"/>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9" name="Title 1">
            <a:extLst>
              <a:ext uri="{FF2B5EF4-FFF2-40B4-BE49-F238E27FC236}">
                <a16:creationId xmlns:a16="http://schemas.microsoft.com/office/drawing/2014/main" id="{886671B3-13B0-B640-BAC7-07258ED1D491}"/>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10" name="Text Placeholder 2">
            <a:extLst>
              <a:ext uri="{FF2B5EF4-FFF2-40B4-BE49-F238E27FC236}">
                <a16:creationId xmlns:a16="http://schemas.microsoft.com/office/drawing/2014/main" id="{023EBC73-E44E-504E-BDA7-97746EF33DA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pic>
        <p:nvPicPr>
          <p:cNvPr id="8" name="Picture 8">
            <a:extLst>
              <a:ext uri="{FF2B5EF4-FFF2-40B4-BE49-F238E27FC236}">
                <a16:creationId xmlns:a16="http://schemas.microsoft.com/office/drawing/2014/main" id="{F6179B77-EEF1-D847-A9EE-261C7B15DED5}"/>
              </a:ext>
            </a:extLst>
          </p:cNvPr>
          <p:cNvPicPr>
            <a:picLocks noChangeAspect="1"/>
          </p:cNvPicPr>
          <p:nvPr userDrawn="1"/>
        </p:nvPicPr>
        <p:blipFill>
          <a:blip r:embed="rId4"/>
          <a:srcRect/>
          <a:stretch/>
        </p:blipFill>
        <p:spPr>
          <a:xfrm>
            <a:off x="11004365" y="6459621"/>
            <a:ext cx="858570" cy="136375"/>
          </a:xfrm>
          <a:prstGeom prst="rect">
            <a:avLst/>
          </a:prstGeom>
        </p:spPr>
      </p:pic>
    </p:spTree>
    <p:extLst>
      <p:ext uri="{BB962C8B-B14F-4D97-AF65-F5344CB8AC3E}">
        <p14:creationId xmlns:p14="http://schemas.microsoft.com/office/powerpoint/2010/main" val="2222783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C3140-724F-5821-2BF2-ECFBCC6AE6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07DCB3-C83B-0AD4-3001-091D68C521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0C55F4E-B337-9600-7300-60296172FC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0CD3993-9886-7E6F-B5B1-7AA7CDF3CCD4}"/>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6" name="Footer Placeholder 5">
            <a:extLst>
              <a:ext uri="{FF2B5EF4-FFF2-40B4-BE49-F238E27FC236}">
                <a16:creationId xmlns:a16="http://schemas.microsoft.com/office/drawing/2014/main" id="{DF1A6380-147E-8452-3439-5BE6094FE5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BBB475-278E-E4E6-C7AE-2A00D70F2A44}"/>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40025602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Section Header 2.3">
    <p:bg>
      <p:bgPr>
        <a:blipFill dpi="0" rotWithShape="1">
          <a:blip r:embed="rId2">
            <a:alphaModFix amt="19000"/>
            <a:lum/>
            <a:extLst>
              <a:ext uri="{BEBA8EAE-BF5A-486C-A8C5-ECC9F3942E4B}">
                <a14:imgProps xmlns:a14="http://schemas.microsoft.com/office/drawing/2010/main">
                  <a14:imgLayer r:embed="rId3">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9" name="Title 1">
            <a:extLst>
              <a:ext uri="{FF2B5EF4-FFF2-40B4-BE49-F238E27FC236}">
                <a16:creationId xmlns:a16="http://schemas.microsoft.com/office/drawing/2014/main" id="{886671B3-13B0-B640-BAC7-07258ED1D491}"/>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10" name="Text Placeholder 2">
            <a:extLst>
              <a:ext uri="{FF2B5EF4-FFF2-40B4-BE49-F238E27FC236}">
                <a16:creationId xmlns:a16="http://schemas.microsoft.com/office/drawing/2014/main" id="{023EBC73-E44E-504E-BDA7-97746EF33DA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pic>
        <p:nvPicPr>
          <p:cNvPr id="8" name="Picture 8">
            <a:extLst>
              <a:ext uri="{FF2B5EF4-FFF2-40B4-BE49-F238E27FC236}">
                <a16:creationId xmlns:a16="http://schemas.microsoft.com/office/drawing/2014/main" id="{3C9CA8ED-69D2-D44F-8866-871C3A4FD8A4}"/>
              </a:ext>
            </a:extLst>
          </p:cNvPr>
          <p:cNvPicPr>
            <a:picLocks noChangeAspect="1"/>
          </p:cNvPicPr>
          <p:nvPr userDrawn="1"/>
        </p:nvPicPr>
        <p:blipFill>
          <a:blip r:embed="rId4"/>
          <a:srcRect/>
          <a:stretch/>
        </p:blipFill>
        <p:spPr>
          <a:xfrm>
            <a:off x="11004365" y="6459621"/>
            <a:ext cx="858570" cy="136375"/>
          </a:xfrm>
          <a:prstGeom prst="rect">
            <a:avLst/>
          </a:prstGeom>
        </p:spPr>
      </p:pic>
    </p:spTree>
    <p:extLst>
      <p:ext uri="{BB962C8B-B14F-4D97-AF65-F5344CB8AC3E}">
        <p14:creationId xmlns:p14="http://schemas.microsoft.com/office/powerpoint/2010/main" val="41736233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86F0E-111E-604B-AE5B-CB7DA8680B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083A7B-510A-C240-9F89-9052EE2BC9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E363CC3-291C-CC4A-85B9-BC0A987CCC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2FAEF3-87DB-FD4E-8D12-759F4B705AFC}"/>
              </a:ext>
            </a:extLst>
          </p:cNvPr>
          <p:cNvSpPr>
            <a:spLocks noGrp="1"/>
          </p:cNvSpPr>
          <p:nvPr>
            <p:ph type="sldNum" sz="quarter" idx="12"/>
          </p:nvPr>
        </p:nvSpPr>
        <p:spPr/>
        <p:txBody>
          <a:bodyPr/>
          <a:lstStyle>
            <a:lvl1pPr>
              <a:defRPr sz="900"/>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1657036428"/>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E146F18-05E4-C140-8D3C-68C8E120F310}"/>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57726E21-08A8-F244-BCED-FBB8FC0E58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7FA5BD-7D9F-9F42-9364-A405FDC2DDA1}"/>
              </a:ext>
            </a:extLst>
          </p:cNvPr>
          <p:cNvSpPr>
            <a:spLocks noGrp="1"/>
          </p:cNvSpPr>
          <p:nvPr>
            <p:ph sz="half" idx="1"/>
          </p:nvPr>
        </p:nvSpPr>
        <p:spPr>
          <a:xfrm>
            <a:off x="381000" y="1556475"/>
            <a:ext cx="5638800" cy="42269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4DDCEC-2C39-E348-BEA3-19F9E816BBDD}"/>
              </a:ext>
            </a:extLst>
          </p:cNvPr>
          <p:cNvSpPr>
            <a:spLocks noGrp="1"/>
          </p:cNvSpPr>
          <p:nvPr>
            <p:ph sz="half" idx="2"/>
          </p:nvPr>
        </p:nvSpPr>
        <p:spPr>
          <a:xfrm>
            <a:off x="6172200" y="1556475"/>
            <a:ext cx="5638798" cy="42269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FE89173A-0526-284C-B491-F1995B7074D9}"/>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12702051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5C9FD10-11F7-AC44-BFD0-49412D039427}"/>
              </a:ext>
            </a:extLst>
          </p:cNvPr>
          <p:cNvSpPr>
            <a:spLocks noGrp="1"/>
          </p:cNvSpPr>
          <p:nvPr>
            <p:ph type="ftr" sz="quarter" idx="11"/>
          </p:nvPr>
        </p:nvSpPr>
        <p:spPr/>
        <p:txBody>
          <a:bodyPr/>
          <a:lstStyle/>
          <a:p>
            <a:endParaRPr lang="en-US"/>
          </a:p>
        </p:txBody>
      </p:sp>
      <p:sp>
        <p:nvSpPr>
          <p:cNvPr id="3" name="Text Placeholder 2">
            <a:extLst>
              <a:ext uri="{FF2B5EF4-FFF2-40B4-BE49-F238E27FC236}">
                <a16:creationId xmlns:a16="http://schemas.microsoft.com/office/drawing/2014/main" id="{87B4F1D3-240F-8246-9A49-270261219804}"/>
              </a:ext>
            </a:extLst>
          </p:cNvPr>
          <p:cNvSpPr>
            <a:spLocks noGrp="1"/>
          </p:cNvSpPr>
          <p:nvPr>
            <p:ph type="body" idx="1" hasCustomPrompt="1"/>
          </p:nvPr>
        </p:nvSpPr>
        <p:spPr>
          <a:xfrm>
            <a:off x="381000" y="1556475"/>
            <a:ext cx="5616576"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 TITLE</a:t>
            </a:r>
          </a:p>
        </p:txBody>
      </p:sp>
      <p:sp>
        <p:nvSpPr>
          <p:cNvPr id="4" name="Content Placeholder 3">
            <a:extLst>
              <a:ext uri="{FF2B5EF4-FFF2-40B4-BE49-F238E27FC236}">
                <a16:creationId xmlns:a16="http://schemas.microsoft.com/office/drawing/2014/main" id="{B145D329-7901-3F43-9212-7F0294CB518D}"/>
              </a:ext>
            </a:extLst>
          </p:cNvPr>
          <p:cNvSpPr>
            <a:spLocks noGrp="1"/>
          </p:cNvSpPr>
          <p:nvPr>
            <p:ph sz="half" idx="2" hasCustomPrompt="1"/>
          </p:nvPr>
        </p:nvSpPr>
        <p:spPr>
          <a:xfrm>
            <a:off x="381000" y="2380387"/>
            <a:ext cx="5616576" cy="3403079"/>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DCF9AC-8E58-5743-9899-009AD2D4E83D}"/>
              </a:ext>
            </a:extLst>
          </p:cNvPr>
          <p:cNvSpPr>
            <a:spLocks noGrp="1"/>
          </p:cNvSpPr>
          <p:nvPr>
            <p:ph type="body" sz="quarter" idx="3" hasCustomPrompt="1"/>
          </p:nvPr>
        </p:nvSpPr>
        <p:spPr>
          <a:xfrm>
            <a:off x="6172200" y="1556475"/>
            <a:ext cx="5638798"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 TITLE</a:t>
            </a:r>
          </a:p>
        </p:txBody>
      </p:sp>
      <p:sp>
        <p:nvSpPr>
          <p:cNvPr id="6" name="Content Placeholder 5">
            <a:extLst>
              <a:ext uri="{FF2B5EF4-FFF2-40B4-BE49-F238E27FC236}">
                <a16:creationId xmlns:a16="http://schemas.microsoft.com/office/drawing/2014/main" id="{9B111417-7100-5943-BAC8-977B7A096FD8}"/>
              </a:ext>
            </a:extLst>
          </p:cNvPr>
          <p:cNvSpPr>
            <a:spLocks noGrp="1"/>
          </p:cNvSpPr>
          <p:nvPr>
            <p:ph sz="quarter" idx="4"/>
          </p:nvPr>
        </p:nvSpPr>
        <p:spPr>
          <a:xfrm>
            <a:off x="6172200" y="2380387"/>
            <a:ext cx="5638798" cy="3403079"/>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7B9D978F-FC99-F243-AAE6-2F1A0D013967}"/>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10" name="Title 1">
            <a:extLst>
              <a:ext uri="{FF2B5EF4-FFF2-40B4-BE49-F238E27FC236}">
                <a16:creationId xmlns:a16="http://schemas.microsoft.com/office/drawing/2014/main" id="{1E02A314-A547-4D40-8BDF-FE641C780DB0}"/>
              </a:ext>
            </a:extLst>
          </p:cNvPr>
          <p:cNvSpPr>
            <a:spLocks noGrp="1"/>
          </p:cNvSpPr>
          <p:nvPr>
            <p:ph type="title"/>
          </p:nvPr>
        </p:nvSpPr>
        <p:spPr>
          <a:xfrm>
            <a:off x="381000" y="390712"/>
            <a:ext cx="11430000" cy="991688"/>
          </a:xfrm>
        </p:spPr>
        <p:txBody>
          <a:bodyPr/>
          <a:lstStyle/>
          <a:p>
            <a:r>
              <a:rPr lang="en-US"/>
              <a:t>Click to edit Master title style</a:t>
            </a:r>
          </a:p>
        </p:txBody>
      </p:sp>
    </p:spTree>
    <p:extLst>
      <p:ext uri="{BB962C8B-B14F-4D97-AF65-F5344CB8AC3E}">
        <p14:creationId xmlns:p14="http://schemas.microsoft.com/office/powerpoint/2010/main" val="11367737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a:xfrm>
            <a:off x="380999" y="93290"/>
            <a:ext cx="11430000" cy="991688"/>
          </a:xfrm>
        </p:spPr>
        <p:txBody>
          <a:bodyPr>
            <a:normAutofit/>
          </a:bodyPr>
          <a:lstStyle>
            <a:lvl1pPr>
              <a:defRPr sz="4400"/>
            </a:lvl1p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3904897014"/>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9033BE1-5CED-2D4F-8B93-D254D39538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D91790-6C70-A74A-B86A-401467882200}"/>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3384472560"/>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icture with Caption on Lef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25B2EE18-AB0E-1B40-9746-17B3F4FA0238}"/>
              </a:ext>
            </a:extLst>
          </p:cNvPr>
          <p:cNvSpPr>
            <a:spLocks noGrp="1"/>
          </p:cNvSpPr>
          <p:nvPr>
            <p:ph type="pic" idx="1"/>
          </p:nvPr>
        </p:nvSpPr>
        <p:spPr>
          <a:xfrm>
            <a:off x="387096" y="0"/>
            <a:ext cx="5708904" cy="6317673"/>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Footer Placeholder 5">
            <a:extLst>
              <a:ext uri="{FF2B5EF4-FFF2-40B4-BE49-F238E27FC236}">
                <a16:creationId xmlns:a16="http://schemas.microsoft.com/office/drawing/2014/main" id="{CBE7361E-3BF7-284B-890B-E5ECD0CE47E2}"/>
              </a:ext>
            </a:extLst>
          </p:cNvPr>
          <p:cNvSpPr>
            <a:spLocks noGrp="1"/>
          </p:cNvSpPr>
          <p:nvPr>
            <p:ph type="ftr" sz="quarter" idx="11"/>
          </p:nvPr>
        </p:nvSpPr>
        <p:spPr>
          <a:xfrm>
            <a:off x="6302219" y="5832273"/>
            <a:ext cx="5537401" cy="485400"/>
          </a:xfrm>
        </p:spPr>
        <p:txBody>
          <a:bodyPr/>
          <a:lstStyle/>
          <a:p>
            <a:endParaRPr lang="en-US"/>
          </a:p>
        </p:txBody>
      </p:sp>
      <p:sp>
        <p:nvSpPr>
          <p:cNvPr id="9" name="Title 1">
            <a:extLst>
              <a:ext uri="{FF2B5EF4-FFF2-40B4-BE49-F238E27FC236}">
                <a16:creationId xmlns:a16="http://schemas.microsoft.com/office/drawing/2014/main" id="{08915B9C-AB36-1746-B3CE-9F0487F08525}"/>
              </a:ext>
            </a:extLst>
          </p:cNvPr>
          <p:cNvSpPr>
            <a:spLocks noGrp="1"/>
          </p:cNvSpPr>
          <p:nvPr>
            <p:ph type="title"/>
          </p:nvPr>
        </p:nvSpPr>
        <p:spPr>
          <a:xfrm>
            <a:off x="6302220" y="381000"/>
            <a:ext cx="5537400" cy="1676400"/>
          </a:xfrm>
        </p:spPr>
        <p:txBody>
          <a:bodyPr anchor="b">
            <a:normAutofit/>
          </a:bodyPr>
          <a:lstStyle>
            <a:lvl1pPr algn="l">
              <a:defRPr sz="3200"/>
            </a:lvl1pPr>
          </a:lstStyle>
          <a:p>
            <a:r>
              <a:rPr lang="en-US"/>
              <a:t>Click to edit Master title style</a:t>
            </a:r>
          </a:p>
        </p:txBody>
      </p:sp>
      <p:sp>
        <p:nvSpPr>
          <p:cNvPr id="10" name="Text Placeholder 3">
            <a:extLst>
              <a:ext uri="{FF2B5EF4-FFF2-40B4-BE49-F238E27FC236}">
                <a16:creationId xmlns:a16="http://schemas.microsoft.com/office/drawing/2014/main" id="{0DF20560-7690-804F-892F-FEF900FF8382}"/>
              </a:ext>
            </a:extLst>
          </p:cNvPr>
          <p:cNvSpPr>
            <a:spLocks noGrp="1"/>
          </p:cNvSpPr>
          <p:nvPr>
            <p:ph type="body" sz="half" idx="2"/>
          </p:nvPr>
        </p:nvSpPr>
        <p:spPr>
          <a:xfrm>
            <a:off x="6302220" y="2487423"/>
            <a:ext cx="5537400" cy="329843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5724549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Picture with Caption on Left">
    <p:bg>
      <p:bgRef idx="1001">
        <a:schemeClr val="bg2"/>
      </p:bgRef>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25B2EE18-AB0E-1B40-9746-17B3F4FA0238}"/>
              </a:ext>
            </a:extLst>
          </p:cNvPr>
          <p:cNvSpPr>
            <a:spLocks noGrp="1"/>
          </p:cNvSpPr>
          <p:nvPr>
            <p:ph type="pic" idx="1"/>
          </p:nvPr>
        </p:nvSpPr>
        <p:spPr>
          <a:xfrm>
            <a:off x="387096" y="1521229"/>
            <a:ext cx="3877333" cy="448081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Footer Placeholder 5">
            <a:extLst>
              <a:ext uri="{FF2B5EF4-FFF2-40B4-BE49-F238E27FC236}">
                <a16:creationId xmlns:a16="http://schemas.microsoft.com/office/drawing/2014/main" id="{CBE7361E-3BF7-284B-890B-E5ECD0CE47E2}"/>
              </a:ext>
            </a:extLst>
          </p:cNvPr>
          <p:cNvSpPr>
            <a:spLocks noGrp="1"/>
          </p:cNvSpPr>
          <p:nvPr>
            <p:ph type="ftr" sz="quarter" idx="11"/>
          </p:nvPr>
        </p:nvSpPr>
        <p:spPr>
          <a:xfrm>
            <a:off x="387096" y="6110596"/>
            <a:ext cx="10290071" cy="485400"/>
          </a:xfrm>
        </p:spPr>
        <p:txBody>
          <a:bodyPr/>
          <a:lstStyle/>
          <a:p>
            <a:endParaRPr lang="en-US"/>
          </a:p>
        </p:txBody>
      </p:sp>
      <p:sp>
        <p:nvSpPr>
          <p:cNvPr id="9" name="Title 1">
            <a:extLst>
              <a:ext uri="{FF2B5EF4-FFF2-40B4-BE49-F238E27FC236}">
                <a16:creationId xmlns:a16="http://schemas.microsoft.com/office/drawing/2014/main" id="{08915B9C-AB36-1746-B3CE-9F0487F08525}"/>
              </a:ext>
            </a:extLst>
          </p:cNvPr>
          <p:cNvSpPr>
            <a:spLocks noGrp="1"/>
          </p:cNvSpPr>
          <p:nvPr>
            <p:ph type="title"/>
          </p:nvPr>
        </p:nvSpPr>
        <p:spPr>
          <a:xfrm>
            <a:off x="387096" y="214740"/>
            <a:ext cx="11452524" cy="924098"/>
          </a:xfrm>
        </p:spPr>
        <p:txBody>
          <a:bodyPr anchor="b">
            <a:normAutofit/>
          </a:bodyPr>
          <a:lstStyle>
            <a:lvl1pPr algn="ctr">
              <a:defRPr sz="4400"/>
            </a:lvl1pPr>
          </a:lstStyle>
          <a:p>
            <a:r>
              <a:rPr lang="en-US"/>
              <a:t>Click to edit Master title style</a:t>
            </a:r>
          </a:p>
        </p:txBody>
      </p:sp>
      <p:sp>
        <p:nvSpPr>
          <p:cNvPr id="10" name="Text Placeholder 3">
            <a:extLst>
              <a:ext uri="{FF2B5EF4-FFF2-40B4-BE49-F238E27FC236}">
                <a16:creationId xmlns:a16="http://schemas.microsoft.com/office/drawing/2014/main" id="{0DF20560-7690-804F-892F-FEF900FF8382}"/>
              </a:ext>
            </a:extLst>
          </p:cNvPr>
          <p:cNvSpPr>
            <a:spLocks noGrp="1"/>
          </p:cNvSpPr>
          <p:nvPr>
            <p:ph type="body" sz="half" idx="2"/>
          </p:nvPr>
        </p:nvSpPr>
        <p:spPr>
          <a:xfrm>
            <a:off x="4523297" y="1521229"/>
            <a:ext cx="1362114" cy="36307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ext Placeholder 3">
            <a:extLst>
              <a:ext uri="{FF2B5EF4-FFF2-40B4-BE49-F238E27FC236}">
                <a16:creationId xmlns:a16="http://schemas.microsoft.com/office/drawing/2014/main" id="{DC18AC67-B7D9-83CB-5664-616D0D88CA06}"/>
              </a:ext>
            </a:extLst>
          </p:cNvPr>
          <p:cNvSpPr>
            <a:spLocks noGrp="1"/>
          </p:cNvSpPr>
          <p:nvPr>
            <p:ph type="body" sz="half" idx="12"/>
          </p:nvPr>
        </p:nvSpPr>
        <p:spPr>
          <a:xfrm>
            <a:off x="10477506" y="1521229"/>
            <a:ext cx="1362114" cy="36307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2927C9D5-3116-B767-EBF8-F9130EF8EE86}"/>
              </a:ext>
            </a:extLst>
          </p:cNvPr>
          <p:cNvSpPr>
            <a:spLocks noGrp="1"/>
          </p:cNvSpPr>
          <p:nvPr>
            <p:ph type="pic" idx="13"/>
          </p:nvPr>
        </p:nvSpPr>
        <p:spPr>
          <a:xfrm>
            <a:off x="6408281" y="1521229"/>
            <a:ext cx="3877333" cy="448081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Slide Number Placeholder 4">
            <a:extLst>
              <a:ext uri="{FF2B5EF4-FFF2-40B4-BE49-F238E27FC236}">
                <a16:creationId xmlns:a16="http://schemas.microsoft.com/office/drawing/2014/main" id="{B97102EA-7BFB-F82B-619D-D74F4F02DD53}"/>
              </a:ext>
            </a:extLst>
          </p:cNvPr>
          <p:cNvSpPr>
            <a:spLocks noGrp="1"/>
          </p:cNvSpPr>
          <p:nvPr>
            <p:ph type="sldNum" sz="quarter" idx="14"/>
          </p:nvPr>
        </p:nvSpPr>
        <p:spPr/>
        <p:txBody>
          <a:bodyPr/>
          <a:lstStyle/>
          <a:p>
            <a:fld id="{B6241DC6-097B-284E-8993-BBC1FC48FE7C}" type="slidenum">
              <a:rPr lang="en-US" smtClean="0"/>
              <a:pPr/>
              <a:t>‹#›</a:t>
            </a:fld>
            <a:endParaRPr lang="en-US"/>
          </a:p>
        </p:txBody>
      </p:sp>
      <p:pic>
        <p:nvPicPr>
          <p:cNvPr id="6" name="Picture 8">
            <a:extLst>
              <a:ext uri="{FF2B5EF4-FFF2-40B4-BE49-F238E27FC236}">
                <a16:creationId xmlns:a16="http://schemas.microsoft.com/office/drawing/2014/main" id="{0C9366BD-0D4C-9143-468A-B0B4E7ABEB1A}"/>
              </a:ext>
            </a:extLst>
          </p:cNvPr>
          <p:cNvPicPr>
            <a:picLocks noChangeAspect="1"/>
          </p:cNvPicPr>
          <p:nvPr userDrawn="1"/>
        </p:nvPicPr>
        <p:blipFill>
          <a:blip r:embed="rId2">
            <a:biLevel thresh="25000"/>
          </a:blip>
          <a:srcRect/>
          <a:stretch/>
        </p:blipFill>
        <p:spPr>
          <a:xfrm>
            <a:off x="11004365" y="6459621"/>
            <a:ext cx="858570" cy="136375"/>
          </a:xfrm>
          <a:prstGeom prst="rect">
            <a:avLst/>
          </a:prstGeom>
        </p:spPr>
      </p:pic>
    </p:spTree>
    <p:extLst>
      <p:ext uri="{BB962C8B-B14F-4D97-AF65-F5344CB8AC3E}">
        <p14:creationId xmlns:p14="http://schemas.microsoft.com/office/powerpoint/2010/main" val="2306361992"/>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1_Picture with Caption on Lef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CFC86E-5005-3340-B2FE-13697E4F411B}"/>
              </a:ext>
            </a:extLst>
          </p:cNvPr>
          <p:cNvSpPr>
            <a:spLocks noGrp="1"/>
          </p:cNvSpPr>
          <p:nvPr>
            <p:ph type="pic" idx="1"/>
          </p:nvPr>
        </p:nvSpPr>
        <p:spPr>
          <a:xfrm>
            <a:off x="6102096" y="0"/>
            <a:ext cx="5708904" cy="6317673"/>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Footer Placeholder 5">
            <a:extLst>
              <a:ext uri="{FF2B5EF4-FFF2-40B4-BE49-F238E27FC236}">
                <a16:creationId xmlns:a16="http://schemas.microsoft.com/office/drawing/2014/main" id="{355EAEC3-B41D-6D41-B0FC-8B384947080D}"/>
              </a:ext>
            </a:extLst>
          </p:cNvPr>
          <p:cNvSpPr>
            <a:spLocks noGrp="1"/>
          </p:cNvSpPr>
          <p:nvPr>
            <p:ph type="ftr" sz="quarter" idx="11"/>
          </p:nvPr>
        </p:nvSpPr>
        <p:spPr>
          <a:xfrm>
            <a:off x="380999" y="5832273"/>
            <a:ext cx="5537401" cy="485400"/>
          </a:xfrm>
        </p:spPr>
        <p:txBody>
          <a:bodyPr/>
          <a:lstStyle/>
          <a:p>
            <a:endParaRPr lang="en-US"/>
          </a:p>
        </p:txBody>
      </p:sp>
      <p:sp>
        <p:nvSpPr>
          <p:cNvPr id="2" name="Title 1">
            <a:extLst>
              <a:ext uri="{FF2B5EF4-FFF2-40B4-BE49-F238E27FC236}">
                <a16:creationId xmlns:a16="http://schemas.microsoft.com/office/drawing/2014/main" id="{CE2FFE40-E83A-534E-9A6B-7C668B8E0DEA}"/>
              </a:ext>
            </a:extLst>
          </p:cNvPr>
          <p:cNvSpPr>
            <a:spLocks noGrp="1"/>
          </p:cNvSpPr>
          <p:nvPr>
            <p:ph type="title"/>
          </p:nvPr>
        </p:nvSpPr>
        <p:spPr>
          <a:xfrm>
            <a:off x="381000" y="381000"/>
            <a:ext cx="5537400" cy="1676400"/>
          </a:xfrm>
        </p:spPr>
        <p:txBody>
          <a:bodyPr anchor="b">
            <a:normAutofit/>
          </a:bodyPr>
          <a:lstStyle>
            <a:lvl1pPr algn="l">
              <a:defRPr sz="3200"/>
            </a:lvl1pPr>
          </a:lstStyle>
          <a:p>
            <a:r>
              <a:rPr lang="en-US"/>
              <a:t>Click to edit Master title style</a:t>
            </a:r>
          </a:p>
        </p:txBody>
      </p:sp>
      <p:sp>
        <p:nvSpPr>
          <p:cNvPr id="4" name="Text Placeholder 3">
            <a:extLst>
              <a:ext uri="{FF2B5EF4-FFF2-40B4-BE49-F238E27FC236}">
                <a16:creationId xmlns:a16="http://schemas.microsoft.com/office/drawing/2014/main" id="{5A29E279-46B9-7A49-9C8A-9AFE13368B42}"/>
              </a:ext>
            </a:extLst>
          </p:cNvPr>
          <p:cNvSpPr>
            <a:spLocks noGrp="1"/>
          </p:cNvSpPr>
          <p:nvPr>
            <p:ph type="body" sz="half" idx="2"/>
          </p:nvPr>
        </p:nvSpPr>
        <p:spPr>
          <a:xfrm>
            <a:off x="381000" y="2487423"/>
            <a:ext cx="5537400" cy="329843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486724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icture with Caption on Right">
    <p:bg>
      <p:bgRef idx="1001">
        <a:schemeClr val="bg2"/>
      </p:bgRef>
    </p:bg>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B959911F-A378-61FB-CD2C-B309823300CB}"/>
              </a:ext>
            </a:extLst>
          </p:cNvPr>
          <p:cNvPicPr>
            <a:picLocks noChangeAspect="1"/>
          </p:cNvPicPr>
          <p:nvPr userDrawn="1"/>
        </p:nvPicPr>
        <p:blipFill>
          <a:blip r:embed="rId2">
            <a:biLevel thresh="25000"/>
          </a:blip>
          <a:srcRect/>
          <a:stretch/>
        </p:blipFill>
        <p:spPr>
          <a:xfrm>
            <a:off x="11004365" y="6459621"/>
            <a:ext cx="858570" cy="136375"/>
          </a:xfrm>
          <a:prstGeom prst="rect">
            <a:avLst/>
          </a:prstGeom>
        </p:spPr>
      </p:pic>
    </p:spTree>
    <p:extLst>
      <p:ext uri="{BB962C8B-B14F-4D97-AF65-F5344CB8AC3E}">
        <p14:creationId xmlns:p14="http://schemas.microsoft.com/office/powerpoint/2010/main" val="1388293298"/>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D777D-04C6-C72A-B9F7-068A0D28D5D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8B4D52-57B9-E7FF-15FD-D404920171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C9E27-9D97-F8FC-1B90-7DDF09AE2A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CB8A01-F844-6A07-3DFD-273E4F13A0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55BE60-520F-75F2-7FF4-D4B51B407C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780027B-6758-A8B9-7044-B42BB7B2A870}"/>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8" name="Footer Placeholder 7">
            <a:extLst>
              <a:ext uri="{FF2B5EF4-FFF2-40B4-BE49-F238E27FC236}">
                <a16:creationId xmlns:a16="http://schemas.microsoft.com/office/drawing/2014/main" id="{D5044EA2-A657-3A02-EDC9-94AD805C0FE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BA177C4-ECEC-4DD2-176F-F8FA47468FB8}"/>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9101835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irc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a:t>Disclaimer</a:t>
            </a:r>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p>
            <a:fld id="{B6241DC6-097B-284E-8993-BBC1FC48FE7C}" type="slidenum">
              <a:rPr lang="en-US" smtClean="0"/>
              <a:pPr/>
              <a:t>‹#›</a:t>
            </a:fld>
            <a:endParaRPr lang="en-US"/>
          </a:p>
        </p:txBody>
      </p:sp>
      <p:sp>
        <p:nvSpPr>
          <p:cNvPr id="5" name="Oval 4">
            <a:extLst>
              <a:ext uri="{FF2B5EF4-FFF2-40B4-BE49-F238E27FC236}">
                <a16:creationId xmlns:a16="http://schemas.microsoft.com/office/drawing/2014/main" id="{CBEF95BF-4F70-E84B-8402-4E23874349AC}"/>
              </a:ext>
            </a:extLst>
          </p:cNvPr>
          <p:cNvSpPr/>
          <p:nvPr userDrawn="1"/>
        </p:nvSpPr>
        <p:spPr>
          <a:xfrm>
            <a:off x="386491"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Oval 5">
            <a:extLst>
              <a:ext uri="{FF2B5EF4-FFF2-40B4-BE49-F238E27FC236}">
                <a16:creationId xmlns:a16="http://schemas.microsoft.com/office/drawing/2014/main" id="{1F317734-779C-9E46-9C8F-FA2EFDEC7BCB}"/>
              </a:ext>
            </a:extLst>
          </p:cNvPr>
          <p:cNvSpPr/>
          <p:nvPr userDrawn="1"/>
        </p:nvSpPr>
        <p:spPr>
          <a:xfrm>
            <a:off x="8159062"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Oval 6">
            <a:extLst>
              <a:ext uri="{FF2B5EF4-FFF2-40B4-BE49-F238E27FC236}">
                <a16:creationId xmlns:a16="http://schemas.microsoft.com/office/drawing/2014/main" id="{F45BB960-84C4-8B45-8EA1-C0810E524835}"/>
              </a:ext>
            </a:extLst>
          </p:cNvPr>
          <p:cNvSpPr/>
          <p:nvPr userDrawn="1"/>
        </p:nvSpPr>
        <p:spPr>
          <a:xfrm>
            <a:off x="4272776"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 Placeholder 7">
            <a:extLst>
              <a:ext uri="{FF2B5EF4-FFF2-40B4-BE49-F238E27FC236}">
                <a16:creationId xmlns:a16="http://schemas.microsoft.com/office/drawing/2014/main" id="{B64961E3-74D5-8544-A103-BB18EDC924BE}"/>
              </a:ext>
            </a:extLst>
          </p:cNvPr>
          <p:cNvSpPr>
            <a:spLocks noGrp="1"/>
          </p:cNvSpPr>
          <p:nvPr>
            <p:ph type="body" sz="quarter" idx="12"/>
          </p:nvPr>
        </p:nvSpPr>
        <p:spPr>
          <a:xfrm>
            <a:off x="586522" y="2231633"/>
            <a:ext cx="3246385" cy="3154293"/>
          </a:xfrm>
        </p:spPr>
        <p:txBody>
          <a:bodyPr anchor="ctr">
            <a:normAutofit/>
          </a:bodyPr>
          <a:lstStyle>
            <a:lvl1pPr marL="0" indent="0" algn="ctr">
              <a:lnSpc>
                <a:spcPct val="100000"/>
              </a:lnSpc>
              <a:spcBef>
                <a:spcPts val="1000"/>
              </a:spcBef>
              <a:buNone/>
              <a:defRPr sz="60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a:t>
            </a:r>
          </a:p>
        </p:txBody>
      </p:sp>
      <p:sp>
        <p:nvSpPr>
          <p:cNvPr id="9" name="Text Placeholder 7">
            <a:extLst>
              <a:ext uri="{FF2B5EF4-FFF2-40B4-BE49-F238E27FC236}">
                <a16:creationId xmlns:a16="http://schemas.microsoft.com/office/drawing/2014/main" id="{D62CB1E2-472F-F24C-BF01-01CEEB209A89}"/>
              </a:ext>
            </a:extLst>
          </p:cNvPr>
          <p:cNvSpPr>
            <a:spLocks noGrp="1"/>
          </p:cNvSpPr>
          <p:nvPr>
            <p:ph type="body" sz="quarter" idx="13"/>
          </p:nvPr>
        </p:nvSpPr>
        <p:spPr>
          <a:xfrm>
            <a:off x="4472807" y="2231633"/>
            <a:ext cx="3246385" cy="3154293"/>
          </a:xfrm>
        </p:spPr>
        <p:txBody>
          <a:bodyPr anchor="ctr">
            <a:normAutofit/>
          </a:bodyPr>
          <a:lstStyle>
            <a:lvl1pPr marL="0" indent="0" algn="ctr">
              <a:lnSpc>
                <a:spcPct val="100000"/>
              </a:lnSpc>
              <a:spcBef>
                <a:spcPts val="1000"/>
              </a:spcBef>
              <a:buNone/>
              <a:defRPr sz="60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a:t>
            </a:r>
          </a:p>
        </p:txBody>
      </p:sp>
      <p:sp>
        <p:nvSpPr>
          <p:cNvPr id="10" name="Text Placeholder 7">
            <a:extLst>
              <a:ext uri="{FF2B5EF4-FFF2-40B4-BE49-F238E27FC236}">
                <a16:creationId xmlns:a16="http://schemas.microsoft.com/office/drawing/2014/main" id="{0BFC95BE-7998-1F4A-B67C-BA5B231E60DD}"/>
              </a:ext>
            </a:extLst>
          </p:cNvPr>
          <p:cNvSpPr>
            <a:spLocks noGrp="1"/>
          </p:cNvSpPr>
          <p:nvPr>
            <p:ph type="body" sz="quarter" idx="14"/>
          </p:nvPr>
        </p:nvSpPr>
        <p:spPr>
          <a:xfrm>
            <a:off x="8359093" y="2231633"/>
            <a:ext cx="3246385" cy="3154293"/>
          </a:xfrm>
        </p:spPr>
        <p:txBody>
          <a:bodyPr anchor="ctr">
            <a:normAutofit/>
          </a:bodyPr>
          <a:lstStyle>
            <a:lvl1pPr marL="0" indent="0" algn="ctr">
              <a:lnSpc>
                <a:spcPct val="100000"/>
              </a:lnSpc>
              <a:spcBef>
                <a:spcPts val="1000"/>
              </a:spcBef>
              <a:buNone/>
              <a:defRPr sz="60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a:t>
            </a:r>
          </a:p>
        </p:txBody>
      </p:sp>
    </p:spTree>
    <p:extLst>
      <p:ext uri="{BB962C8B-B14F-4D97-AF65-F5344CB8AC3E}">
        <p14:creationId xmlns:p14="http://schemas.microsoft.com/office/powerpoint/2010/main" val="31132673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Column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normAutofit/>
          </a:bodyPr>
          <a:lstStyle>
            <a:lvl1pPr>
              <a:defRPr sz="4400"/>
            </a:lvl1p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a:t>Disclaimer</a:t>
            </a:r>
          </a:p>
        </p:txBody>
      </p:sp>
      <p:sp>
        <p:nvSpPr>
          <p:cNvPr id="11" name="Text Placeholder 7">
            <a:extLst>
              <a:ext uri="{FF2B5EF4-FFF2-40B4-BE49-F238E27FC236}">
                <a16:creationId xmlns:a16="http://schemas.microsoft.com/office/drawing/2014/main" id="{0C5B45E8-FA5D-0F49-B3E6-ED14736AF5C9}"/>
              </a:ext>
            </a:extLst>
          </p:cNvPr>
          <p:cNvSpPr>
            <a:spLocks noGrp="1"/>
          </p:cNvSpPr>
          <p:nvPr>
            <p:ph type="body" sz="quarter" idx="12" hasCustomPrompt="1"/>
          </p:nvPr>
        </p:nvSpPr>
        <p:spPr>
          <a:xfrm>
            <a:off x="730522" y="1556475"/>
            <a:ext cx="3246385" cy="1003735"/>
          </a:xfrm>
        </p:spPr>
        <p:txBody>
          <a:bodyPr anchor="b">
            <a:normAutofit/>
          </a:bodyPr>
          <a:lstStyle>
            <a:lvl1pPr marL="0" indent="0" algn="ctr">
              <a:lnSpc>
                <a:spcPct val="100000"/>
              </a:lnSpc>
              <a:spcBef>
                <a:spcPts val="1000"/>
              </a:spcBef>
              <a:buNone/>
              <a:defRPr sz="1600" b="0" i="0">
                <a:solidFill>
                  <a:schemeClr val="tx2"/>
                </a:solidFill>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SUBTITLE</a:t>
            </a:r>
          </a:p>
        </p:txBody>
      </p:sp>
      <p:sp>
        <p:nvSpPr>
          <p:cNvPr id="12" name="Text Placeholder 7">
            <a:extLst>
              <a:ext uri="{FF2B5EF4-FFF2-40B4-BE49-F238E27FC236}">
                <a16:creationId xmlns:a16="http://schemas.microsoft.com/office/drawing/2014/main" id="{F36CB4E5-1611-8E42-84EA-4E99EE1BEA21}"/>
              </a:ext>
            </a:extLst>
          </p:cNvPr>
          <p:cNvSpPr>
            <a:spLocks noGrp="1"/>
          </p:cNvSpPr>
          <p:nvPr>
            <p:ph type="body" sz="quarter" idx="13" hasCustomPrompt="1"/>
          </p:nvPr>
        </p:nvSpPr>
        <p:spPr>
          <a:xfrm>
            <a:off x="4472807" y="1556475"/>
            <a:ext cx="3246385" cy="1003735"/>
          </a:xfrm>
        </p:spPr>
        <p:txBody>
          <a:bodyPr anchor="b">
            <a:normAutofit/>
          </a:bodyPr>
          <a:lstStyle>
            <a:lvl1pPr marL="0" indent="0" algn="ctr">
              <a:lnSpc>
                <a:spcPct val="100000"/>
              </a:lnSpc>
              <a:spcBef>
                <a:spcPts val="1000"/>
              </a:spcBef>
              <a:buNone/>
              <a:defRPr sz="1600" b="0" i="0">
                <a:solidFill>
                  <a:schemeClr val="tx2"/>
                </a:solidFill>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SUBTITLE</a:t>
            </a:r>
          </a:p>
        </p:txBody>
      </p:sp>
      <p:sp>
        <p:nvSpPr>
          <p:cNvPr id="13" name="Text Placeholder 7">
            <a:extLst>
              <a:ext uri="{FF2B5EF4-FFF2-40B4-BE49-F238E27FC236}">
                <a16:creationId xmlns:a16="http://schemas.microsoft.com/office/drawing/2014/main" id="{DDDFD219-F02D-D948-B383-A582A3E73B40}"/>
              </a:ext>
            </a:extLst>
          </p:cNvPr>
          <p:cNvSpPr>
            <a:spLocks noGrp="1"/>
          </p:cNvSpPr>
          <p:nvPr>
            <p:ph type="body" sz="quarter" idx="14" hasCustomPrompt="1"/>
          </p:nvPr>
        </p:nvSpPr>
        <p:spPr>
          <a:xfrm>
            <a:off x="8215093" y="1556475"/>
            <a:ext cx="3246385" cy="1003735"/>
          </a:xfrm>
        </p:spPr>
        <p:txBody>
          <a:bodyPr anchor="b">
            <a:normAutofit/>
          </a:bodyPr>
          <a:lstStyle>
            <a:lvl1pPr marL="0" indent="0" algn="ctr">
              <a:lnSpc>
                <a:spcPct val="100000"/>
              </a:lnSpc>
              <a:spcBef>
                <a:spcPts val="1000"/>
              </a:spcBef>
              <a:buNone/>
              <a:defRPr sz="1600" b="0" i="0">
                <a:solidFill>
                  <a:schemeClr val="tx2"/>
                </a:solidFill>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SUB TITLE</a:t>
            </a:r>
          </a:p>
        </p:txBody>
      </p:sp>
      <p:cxnSp>
        <p:nvCxnSpPr>
          <p:cNvPr id="17" name="Straight Connector 16">
            <a:extLst>
              <a:ext uri="{FF2B5EF4-FFF2-40B4-BE49-F238E27FC236}">
                <a16:creationId xmlns:a16="http://schemas.microsoft.com/office/drawing/2014/main" id="{97CB644C-21D4-F64E-A843-52EFCD68419F}"/>
              </a:ext>
            </a:extLst>
          </p:cNvPr>
          <p:cNvCxnSpPr/>
          <p:nvPr userDrawn="1"/>
        </p:nvCxnSpPr>
        <p:spPr>
          <a:xfrm>
            <a:off x="730522"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8FEA99-7C77-584E-BEA6-A75A0A327F6B}"/>
              </a:ext>
            </a:extLst>
          </p:cNvPr>
          <p:cNvCxnSpPr/>
          <p:nvPr userDrawn="1"/>
        </p:nvCxnSpPr>
        <p:spPr>
          <a:xfrm>
            <a:off x="4472807" y="2642898"/>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61259EC-B628-3E4B-B8D3-6FCFAC5C2A55}"/>
              </a:ext>
            </a:extLst>
          </p:cNvPr>
          <p:cNvCxnSpPr/>
          <p:nvPr userDrawn="1"/>
        </p:nvCxnSpPr>
        <p:spPr>
          <a:xfrm>
            <a:off x="8215093"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Picture 8">
            <a:extLst>
              <a:ext uri="{FF2B5EF4-FFF2-40B4-BE49-F238E27FC236}">
                <a16:creationId xmlns:a16="http://schemas.microsoft.com/office/drawing/2014/main" id="{DEE37EAD-9A0B-A27D-B088-51B1A60F88F1}"/>
              </a:ext>
            </a:extLst>
          </p:cNvPr>
          <p:cNvPicPr>
            <a:picLocks noChangeAspect="1"/>
          </p:cNvPicPr>
          <p:nvPr userDrawn="1"/>
        </p:nvPicPr>
        <p:blipFill>
          <a:blip r:embed="rId2">
            <a:biLevel thresh="25000"/>
          </a:blip>
          <a:srcRect/>
          <a:stretch/>
        </p:blipFill>
        <p:spPr>
          <a:xfrm>
            <a:off x="11004365" y="6459621"/>
            <a:ext cx="858570" cy="136375"/>
          </a:xfrm>
          <a:prstGeom prst="rect">
            <a:avLst/>
          </a:prstGeom>
        </p:spPr>
      </p:pic>
      <p:sp>
        <p:nvSpPr>
          <p:cNvPr id="5" name="Picture Placeholder 10">
            <a:extLst>
              <a:ext uri="{FF2B5EF4-FFF2-40B4-BE49-F238E27FC236}">
                <a16:creationId xmlns:a16="http://schemas.microsoft.com/office/drawing/2014/main" id="{88606F55-3B0C-219C-AB17-334B5B1198A1}"/>
              </a:ext>
            </a:extLst>
          </p:cNvPr>
          <p:cNvSpPr>
            <a:spLocks noGrp="1"/>
          </p:cNvSpPr>
          <p:nvPr>
            <p:ph type="pic" sz="quarter" idx="18"/>
          </p:nvPr>
        </p:nvSpPr>
        <p:spPr>
          <a:xfrm>
            <a:off x="730522" y="2708561"/>
            <a:ext cx="3246384" cy="3054395"/>
          </a:xfrm>
        </p:spPr>
        <p:txBody>
          <a:bodyPr anchor="ctr">
            <a:normAutofit/>
          </a:bodyPr>
          <a:lstStyle>
            <a:lvl1pPr marL="0" indent="0" algn="ctr">
              <a:buNone/>
              <a:defRPr sz="1600"/>
            </a:lvl1pPr>
          </a:lstStyle>
          <a:p>
            <a:endParaRPr lang="en-US"/>
          </a:p>
        </p:txBody>
      </p:sp>
      <p:sp>
        <p:nvSpPr>
          <p:cNvPr id="6" name="Picture Placeholder 10">
            <a:extLst>
              <a:ext uri="{FF2B5EF4-FFF2-40B4-BE49-F238E27FC236}">
                <a16:creationId xmlns:a16="http://schemas.microsoft.com/office/drawing/2014/main" id="{B634E5E9-B281-29BB-C29E-01218A04F94E}"/>
              </a:ext>
            </a:extLst>
          </p:cNvPr>
          <p:cNvSpPr>
            <a:spLocks noGrp="1"/>
          </p:cNvSpPr>
          <p:nvPr>
            <p:ph type="pic" sz="quarter" idx="19"/>
          </p:nvPr>
        </p:nvSpPr>
        <p:spPr>
          <a:xfrm>
            <a:off x="4472808" y="2729071"/>
            <a:ext cx="3246384" cy="3054395"/>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62BE2B0B-1423-D45C-7FA4-E6910D993CB0}"/>
              </a:ext>
            </a:extLst>
          </p:cNvPr>
          <p:cNvSpPr>
            <a:spLocks noGrp="1"/>
          </p:cNvSpPr>
          <p:nvPr>
            <p:ph type="pic" sz="quarter" idx="20"/>
          </p:nvPr>
        </p:nvSpPr>
        <p:spPr>
          <a:xfrm>
            <a:off x="8215094" y="2729071"/>
            <a:ext cx="3246384" cy="3054395"/>
          </a:xfrm>
        </p:spPr>
        <p:txBody>
          <a:bodyPr anchor="ctr">
            <a:normAutofit/>
          </a:bodyPr>
          <a:lstStyle>
            <a:lvl1pPr marL="0" indent="0" algn="ctr">
              <a:buNone/>
              <a:defRPr sz="1600"/>
            </a:lvl1pPr>
          </a:lstStyle>
          <a:p>
            <a:endParaRPr lang="en-US"/>
          </a:p>
        </p:txBody>
      </p:sp>
    </p:spTree>
    <p:extLst>
      <p:ext uri="{BB962C8B-B14F-4D97-AF65-F5344CB8AC3E}">
        <p14:creationId xmlns:p14="http://schemas.microsoft.com/office/powerpoint/2010/main" val="671182338"/>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lvl1p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72598" y="1906200"/>
            <a:ext cx="2103120" cy="2743200"/>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706418" y="1906200"/>
            <a:ext cx="2103120" cy="2743200"/>
          </a:xfrm>
        </p:spPr>
        <p:txBody>
          <a:bodyPr anchor="ctr">
            <a:normAutofit/>
          </a:bodyPr>
          <a:lstStyle>
            <a:lvl1pPr marL="0" indent="0" algn="ctr">
              <a:buNone/>
              <a:defRPr sz="1600"/>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5040238" y="1906200"/>
            <a:ext cx="2103120" cy="2743200"/>
          </a:xfrm>
        </p:spPr>
        <p:txBody>
          <a:bodyPr anchor="ctr">
            <a:normAutofit/>
          </a:bodyPr>
          <a:lstStyle>
            <a:lvl1pPr marL="0" indent="0" algn="ctr">
              <a:buNone/>
              <a:defRPr sz="1600"/>
            </a:lvl1pPr>
          </a:lstStyle>
          <a:p>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7374058" y="1906200"/>
            <a:ext cx="2103120" cy="2743200"/>
          </a:xfrm>
        </p:spPr>
        <p:txBody>
          <a:bodyPr anchor="ctr">
            <a:normAutofit/>
          </a:bodyPr>
          <a:lstStyle>
            <a:lvl1pPr marL="0" indent="0" algn="ctr">
              <a:buNone/>
              <a:defRPr sz="1600"/>
            </a:lvl1pPr>
          </a:lstStyle>
          <a:p>
            <a:endParaRPr lang="en-US"/>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9707878" y="1906200"/>
            <a:ext cx="2103120" cy="2743200"/>
          </a:xfrm>
        </p:spPr>
        <p:txBody>
          <a:bodyPr anchor="ctr">
            <a:normAutofit/>
          </a:bodyPr>
          <a:lstStyle>
            <a:lvl1pPr marL="0" indent="0" algn="ctr">
              <a:buNone/>
              <a:defRPr sz="1600"/>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706419" y="4649400"/>
            <a:ext cx="210312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72598" y="4649400"/>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7374057" y="4649400"/>
            <a:ext cx="2103120"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5040238" y="4649400"/>
            <a:ext cx="2103120"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9707876" y="4649400"/>
            <a:ext cx="2103120"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706419" y="5036373"/>
            <a:ext cx="210312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72598" y="5036373"/>
            <a:ext cx="2103120" cy="6298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7374057"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5040238"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9707876"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3253579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Meet the Team">
    <p:bg>
      <p:bgRef idx="1001">
        <a:schemeClr val="bg2"/>
      </p:bgRef>
    </p:bg>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6095999" y="1955800"/>
            <a:ext cx="6096001" cy="4313066"/>
          </a:xfrm>
        </p:spPr>
        <p:txBody>
          <a:bodyPr anchor="ctr">
            <a:normAutofit/>
          </a:bodyPr>
          <a:lstStyle>
            <a:lvl1pPr marL="0" indent="0" algn="ctr">
              <a:buNone/>
              <a:defRPr sz="1600"/>
            </a:lvl1pPr>
          </a:lstStyle>
          <a:p>
            <a:endParaRPr lang="en-US"/>
          </a:p>
        </p:txBody>
      </p:sp>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a:xfrm>
            <a:off x="381000" y="230200"/>
            <a:ext cx="11430000" cy="813550"/>
          </a:xfrm>
        </p:spPr>
        <p:txBody>
          <a:bodyPr/>
          <a:lstStyle>
            <a:lvl1pPr algn="ctr">
              <a:defRPr/>
            </a:lvl1pPr>
          </a:lstStyle>
          <a:p>
            <a:r>
              <a:rPr lang="en-US"/>
              <a:t>Click to edit Master title style</a:t>
            </a:r>
          </a:p>
        </p:txBody>
      </p:sp>
      <p:sp>
        <p:nvSpPr>
          <p:cNvPr id="3" name="Picture Placeholder 10">
            <a:extLst>
              <a:ext uri="{FF2B5EF4-FFF2-40B4-BE49-F238E27FC236}">
                <a16:creationId xmlns:a16="http://schemas.microsoft.com/office/drawing/2014/main" id="{3EB76550-4A16-5E91-859E-1DB5DD09DA6F}"/>
              </a:ext>
            </a:extLst>
          </p:cNvPr>
          <p:cNvSpPr>
            <a:spLocks noGrp="1"/>
          </p:cNvSpPr>
          <p:nvPr>
            <p:ph type="pic" sz="quarter" idx="14"/>
          </p:nvPr>
        </p:nvSpPr>
        <p:spPr>
          <a:xfrm>
            <a:off x="-1" y="1955800"/>
            <a:ext cx="6095999" cy="4313066"/>
          </a:xfrm>
        </p:spPr>
        <p:txBody>
          <a:bodyPr anchor="ctr">
            <a:normAutofit/>
          </a:bodyPr>
          <a:lstStyle>
            <a:lvl1pPr marL="0" indent="0" algn="ctr">
              <a:buNone/>
              <a:defRPr sz="1600"/>
            </a:lvl1pPr>
          </a:lstStyle>
          <a:p>
            <a:endParaRPr lang="en-US"/>
          </a:p>
        </p:txBody>
      </p:sp>
    </p:spTree>
    <p:extLst>
      <p:ext uri="{BB962C8B-B14F-4D97-AF65-F5344CB8AC3E}">
        <p14:creationId xmlns:p14="http://schemas.microsoft.com/office/powerpoint/2010/main" val="862009323"/>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Meet the Team">
    <p:bg>
      <p:bgRef idx="1001">
        <a:schemeClr val="bg2"/>
      </p:bgRef>
    </p:bg>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14510" y="10800"/>
            <a:ext cx="12177489" cy="6847200"/>
          </a:xfrm>
        </p:spPr>
        <p:txBody>
          <a:bodyPr anchor="ctr">
            <a:normAutofit/>
          </a:bodyPr>
          <a:lstStyle>
            <a:lvl1pPr marL="0" indent="0" algn="ctr">
              <a:buNone/>
              <a:defRPr sz="1600"/>
            </a:lvl1pPr>
          </a:lstStyle>
          <a:p>
            <a:endParaRPr lang="en-US"/>
          </a:p>
        </p:txBody>
      </p:sp>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a:xfrm>
            <a:off x="381000" y="230200"/>
            <a:ext cx="11430000" cy="813550"/>
          </a:xfrm>
        </p:spPr>
        <p:txBody>
          <a:bodyPr/>
          <a:lstStyle>
            <a:lvl1pPr algn="ctr">
              <a:defRPr/>
            </a:lvl1pPr>
          </a:lstStyle>
          <a:p>
            <a:r>
              <a:rPr lang="en-US"/>
              <a:t>Click to edit Master title style</a:t>
            </a:r>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706419" y="4649400"/>
            <a:ext cx="210312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0" i="0">
                <a:latin typeface="Superior Title Medium Italic"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72598" y="4649400"/>
            <a:ext cx="2103120" cy="430963"/>
          </a:xfrm>
        </p:spPr>
        <p:txBody>
          <a:bodyPr anchor="b">
            <a:noAutofit/>
          </a:bodyPr>
          <a:lstStyle>
            <a:lvl1pPr marL="0" indent="0" algn="ctr">
              <a:lnSpc>
                <a:spcPts val="1800"/>
              </a:lnSpc>
              <a:spcBef>
                <a:spcPts val="400"/>
              </a:spcBef>
              <a:buNone/>
              <a:defRPr sz="1600" b="0" i="0">
                <a:latin typeface="Superior Title Medium Italic"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706419" y="5036373"/>
            <a:ext cx="210312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72598" y="5036373"/>
            <a:ext cx="2103120" cy="629863"/>
          </a:xfrm>
        </p:spPr>
        <p:txBody>
          <a:bodyPr anchor="t">
            <a:noAutofit/>
          </a:bodyPr>
          <a:lstStyle>
            <a:lvl1pPr marL="0" indent="0" algn="ctr">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3767486152"/>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 Phot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a:t>Disclaimer</a:t>
            </a:r>
          </a:p>
        </p:txBody>
      </p:sp>
      <p:sp>
        <p:nvSpPr>
          <p:cNvPr id="5" name="Picture Placeholder 2">
            <a:extLst>
              <a:ext uri="{FF2B5EF4-FFF2-40B4-BE49-F238E27FC236}">
                <a16:creationId xmlns:a16="http://schemas.microsoft.com/office/drawing/2014/main" id="{6C51FCE6-7D39-6A40-B785-211BF8F73354}"/>
              </a:ext>
            </a:extLst>
          </p:cNvPr>
          <p:cNvSpPr>
            <a:spLocks noGrp="1"/>
          </p:cNvSpPr>
          <p:nvPr>
            <p:ph type="pic" idx="1"/>
          </p:nvPr>
        </p:nvSpPr>
        <p:spPr>
          <a:xfrm>
            <a:off x="381000" y="380999"/>
            <a:ext cx="1143000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3523927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a:t>Disclaimer</a:t>
            </a:r>
          </a:p>
        </p:txBody>
      </p:sp>
      <p:sp>
        <p:nvSpPr>
          <p:cNvPr id="6" name="Picture Placeholder 2">
            <a:extLst>
              <a:ext uri="{FF2B5EF4-FFF2-40B4-BE49-F238E27FC236}">
                <a16:creationId xmlns:a16="http://schemas.microsoft.com/office/drawing/2014/main" id="{B2628783-FD29-D54E-B67B-ACF21186930A}"/>
              </a:ext>
            </a:extLst>
          </p:cNvPr>
          <p:cNvSpPr>
            <a:spLocks noGrp="1"/>
          </p:cNvSpPr>
          <p:nvPr>
            <p:ph type="pic" idx="1"/>
          </p:nvPr>
        </p:nvSpPr>
        <p:spPr>
          <a:xfrm>
            <a:off x="381000" y="380999"/>
            <a:ext cx="559308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Picture Placeholder 2">
            <a:extLst>
              <a:ext uri="{FF2B5EF4-FFF2-40B4-BE49-F238E27FC236}">
                <a16:creationId xmlns:a16="http://schemas.microsoft.com/office/drawing/2014/main" id="{41B85D91-6D27-E449-9506-5225C5C13C73}"/>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9084463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a:t>Disclaimer</a:t>
            </a:r>
          </a:p>
        </p:txBody>
      </p:sp>
      <p:sp>
        <p:nvSpPr>
          <p:cNvPr id="6" name="Picture Placeholder 2">
            <a:extLst>
              <a:ext uri="{FF2B5EF4-FFF2-40B4-BE49-F238E27FC236}">
                <a16:creationId xmlns:a16="http://schemas.microsoft.com/office/drawing/2014/main" id="{25FA7C12-78F9-B045-95E6-F54BDB26BB23}"/>
              </a:ext>
            </a:extLst>
          </p:cNvPr>
          <p:cNvSpPr>
            <a:spLocks noGrp="1"/>
          </p:cNvSpPr>
          <p:nvPr>
            <p:ph type="pic" idx="1"/>
          </p:nvPr>
        </p:nvSpPr>
        <p:spPr>
          <a:xfrm>
            <a:off x="377952" y="380999"/>
            <a:ext cx="5596128" cy="2724644"/>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D8084F96-D17A-024B-9FB4-6CF473BF8A64}"/>
              </a:ext>
            </a:extLst>
          </p:cNvPr>
          <p:cNvSpPr>
            <a:spLocks noGrp="1"/>
          </p:cNvSpPr>
          <p:nvPr>
            <p:ph type="pic" idx="13"/>
          </p:nvPr>
        </p:nvSpPr>
        <p:spPr>
          <a:xfrm>
            <a:off x="377952" y="3308528"/>
            <a:ext cx="5596128"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FB5B1E4D-0C26-D847-AA7B-FAE99DCE1F31}"/>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1555135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a:t>Disclaimer</a:t>
            </a:r>
          </a:p>
        </p:txBody>
      </p:sp>
      <p:sp>
        <p:nvSpPr>
          <p:cNvPr id="6" name="Picture Placeholder 2">
            <a:extLst>
              <a:ext uri="{FF2B5EF4-FFF2-40B4-BE49-F238E27FC236}">
                <a16:creationId xmlns:a16="http://schemas.microsoft.com/office/drawing/2014/main" id="{906EAF94-3137-134E-B323-12C140505209}"/>
              </a:ext>
            </a:extLst>
          </p:cNvPr>
          <p:cNvSpPr>
            <a:spLocks noGrp="1"/>
          </p:cNvSpPr>
          <p:nvPr>
            <p:ph type="pic" idx="1"/>
          </p:nvPr>
        </p:nvSpPr>
        <p:spPr>
          <a:xfrm>
            <a:off x="380997"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34EE4D9D-81F4-494E-8E33-EED38ABA11A9}"/>
              </a:ext>
            </a:extLst>
          </p:cNvPr>
          <p:cNvSpPr>
            <a:spLocks noGrp="1"/>
          </p:cNvSpPr>
          <p:nvPr>
            <p:ph type="pic" idx="13"/>
          </p:nvPr>
        </p:nvSpPr>
        <p:spPr>
          <a:xfrm>
            <a:off x="381000"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7B8D88E6-F45F-2440-BB61-7469B9A216EA}"/>
              </a:ext>
            </a:extLst>
          </p:cNvPr>
          <p:cNvSpPr>
            <a:spLocks noGrp="1"/>
          </p:cNvSpPr>
          <p:nvPr>
            <p:ph type="pic" idx="14"/>
          </p:nvPr>
        </p:nvSpPr>
        <p:spPr>
          <a:xfrm>
            <a:off x="3297871"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a:extLst>
              <a:ext uri="{FF2B5EF4-FFF2-40B4-BE49-F238E27FC236}">
                <a16:creationId xmlns:a16="http://schemas.microsoft.com/office/drawing/2014/main" id="{E2A9A629-8C29-454B-93C6-926388FEE2E8}"/>
              </a:ext>
            </a:extLst>
          </p:cNvPr>
          <p:cNvSpPr>
            <a:spLocks noGrp="1"/>
          </p:cNvSpPr>
          <p:nvPr>
            <p:ph type="pic" idx="15"/>
          </p:nvPr>
        </p:nvSpPr>
        <p:spPr>
          <a:xfrm>
            <a:off x="3297874"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Picture Placeholder 2">
            <a:extLst>
              <a:ext uri="{FF2B5EF4-FFF2-40B4-BE49-F238E27FC236}">
                <a16:creationId xmlns:a16="http://schemas.microsoft.com/office/drawing/2014/main" id="{1D269637-E75A-DF4F-BE48-0BE4BB08CD9E}"/>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5125049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5208"/>
            <a:ext cx="11429999" cy="233658"/>
          </a:xfrm>
        </p:spPr>
        <p:txBody>
          <a:bodyPr/>
          <a:lstStyle/>
          <a:p>
            <a:r>
              <a:rPr lang="en-US"/>
              <a:t>Disclaimer</a:t>
            </a:r>
          </a:p>
        </p:txBody>
      </p:sp>
      <p:sp>
        <p:nvSpPr>
          <p:cNvPr id="6" name="Picture Placeholder 2">
            <a:extLst>
              <a:ext uri="{FF2B5EF4-FFF2-40B4-BE49-F238E27FC236}">
                <a16:creationId xmlns:a16="http://schemas.microsoft.com/office/drawing/2014/main" id="{A0BF417B-7BD1-3B41-B6D6-6E6AE20E13AB}"/>
              </a:ext>
            </a:extLst>
          </p:cNvPr>
          <p:cNvSpPr>
            <a:spLocks noGrp="1"/>
          </p:cNvSpPr>
          <p:nvPr>
            <p:ph type="pic" idx="1"/>
          </p:nvPr>
        </p:nvSpPr>
        <p:spPr>
          <a:xfrm>
            <a:off x="380998" y="386640"/>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Picture Placeholder 2">
            <a:extLst>
              <a:ext uri="{FF2B5EF4-FFF2-40B4-BE49-F238E27FC236}">
                <a16:creationId xmlns:a16="http://schemas.microsoft.com/office/drawing/2014/main" id="{D6A3800C-17D7-3B4F-AF77-77018B152E52}"/>
              </a:ext>
            </a:extLst>
          </p:cNvPr>
          <p:cNvSpPr>
            <a:spLocks noGrp="1"/>
          </p:cNvSpPr>
          <p:nvPr>
            <p:ph type="pic" idx="13"/>
          </p:nvPr>
        </p:nvSpPr>
        <p:spPr>
          <a:xfrm>
            <a:off x="3312378" y="3310296"/>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E6E3D66C-29A8-744A-BB8B-4DCD8A244A6F}"/>
              </a:ext>
            </a:extLst>
          </p:cNvPr>
          <p:cNvSpPr>
            <a:spLocks noGrp="1"/>
          </p:cNvSpPr>
          <p:nvPr>
            <p:ph type="pic" idx="14"/>
          </p:nvPr>
        </p:nvSpPr>
        <p:spPr>
          <a:xfrm>
            <a:off x="9079278" y="365928"/>
            <a:ext cx="2724912" cy="5669280"/>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8DAB7BB6-3989-6F48-BFE9-52E3645B07BD}"/>
              </a:ext>
            </a:extLst>
          </p:cNvPr>
          <p:cNvSpPr>
            <a:spLocks noGrp="1"/>
          </p:cNvSpPr>
          <p:nvPr>
            <p:ph type="pic" idx="15"/>
          </p:nvPr>
        </p:nvSpPr>
        <p:spPr>
          <a:xfrm>
            <a:off x="6167560" y="390817"/>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a:extLst>
              <a:ext uri="{FF2B5EF4-FFF2-40B4-BE49-F238E27FC236}">
                <a16:creationId xmlns:a16="http://schemas.microsoft.com/office/drawing/2014/main" id="{A6792B31-FA6F-B441-96AA-97FE3139CCF3}"/>
              </a:ext>
            </a:extLst>
          </p:cNvPr>
          <p:cNvSpPr>
            <a:spLocks noGrp="1"/>
          </p:cNvSpPr>
          <p:nvPr>
            <p:ph type="pic" idx="16"/>
          </p:nvPr>
        </p:nvSpPr>
        <p:spPr>
          <a:xfrm>
            <a:off x="374191" y="3310296"/>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313449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25CBB-78D0-A8D6-ED8E-BDDB6390EE3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F5E822C-52AE-A47D-4EB5-EBB88315D9A1}"/>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4" name="Footer Placeholder 3">
            <a:extLst>
              <a:ext uri="{FF2B5EF4-FFF2-40B4-BE49-F238E27FC236}">
                <a16:creationId xmlns:a16="http://schemas.microsoft.com/office/drawing/2014/main" id="{ECBD8703-59C6-0879-AFD8-57703E53C6A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BFCAC62-6F3E-D079-606D-79403C06FCFB}"/>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2862299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p>
            <a:r>
              <a:rPr lang="en-US"/>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lvl1pPr>
          </a:lstStyle>
          <a:p>
            <a:r>
              <a:rPr lang="en-US"/>
              <a:t>Enter quote here</a:t>
            </a:r>
            <a:br>
              <a:rPr lang="en-US"/>
            </a:br>
            <a:r>
              <a:rPr lang="en-US"/>
              <a:t>Enter quote here</a:t>
            </a:r>
            <a:br>
              <a:rPr lang="en-US"/>
            </a:br>
            <a:r>
              <a:rPr lang="en-US"/>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 ENTER ATTRIBUTION HERE</a:t>
            </a:r>
          </a:p>
        </p:txBody>
      </p:sp>
    </p:spTree>
    <p:extLst>
      <p:ext uri="{BB962C8B-B14F-4D97-AF65-F5344CB8AC3E}">
        <p14:creationId xmlns:p14="http://schemas.microsoft.com/office/powerpoint/2010/main" val="23084953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lvl1pPr>
              <a:defRPr>
                <a:solidFill>
                  <a:schemeClr val="bg1"/>
                </a:solidFill>
              </a:defRPr>
            </a:lvl1pPr>
          </a:lstStyle>
          <a:p>
            <a:r>
              <a:rPr lang="en-US"/>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solidFill>
                  <a:schemeClr val="bg1"/>
                </a:solidFill>
              </a:defRPr>
            </a:lvl1pPr>
          </a:lstStyle>
          <a:p>
            <a:r>
              <a:rPr lang="en-US"/>
              <a:t>Enter quote here</a:t>
            </a:r>
            <a:br>
              <a:rPr lang="en-US"/>
            </a:br>
            <a:r>
              <a:rPr lang="en-US"/>
              <a:t>Enter quote here</a:t>
            </a:r>
            <a:br>
              <a:rPr lang="en-US"/>
            </a:br>
            <a:r>
              <a:rPr lang="en-US"/>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 ENTER ATTRIBUTION HERE</a:t>
            </a:r>
          </a:p>
        </p:txBody>
      </p:sp>
      <p:pic>
        <p:nvPicPr>
          <p:cNvPr id="9" name="Picture 8">
            <a:extLst>
              <a:ext uri="{FF2B5EF4-FFF2-40B4-BE49-F238E27FC236}">
                <a16:creationId xmlns:a16="http://schemas.microsoft.com/office/drawing/2014/main" id="{C6D5FED4-8A20-F243-8A53-5709DE097620}"/>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17812452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Quote">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lvl1pPr>
              <a:defRPr>
                <a:solidFill>
                  <a:schemeClr val="bg1"/>
                </a:solidFill>
              </a:defRPr>
            </a:lvl1pPr>
          </a:lstStyle>
          <a:p>
            <a:r>
              <a:rPr lang="en-US"/>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iLevel thresh="25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iLevel thresh="5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solidFill>
                  <a:schemeClr val="bg1"/>
                </a:solidFill>
              </a:defRPr>
            </a:lvl1pPr>
          </a:lstStyle>
          <a:p>
            <a:r>
              <a:rPr lang="en-US"/>
              <a:t>Enter quote here</a:t>
            </a:r>
            <a:br>
              <a:rPr lang="en-US"/>
            </a:br>
            <a:r>
              <a:rPr lang="en-US"/>
              <a:t>Enter quote here</a:t>
            </a:r>
            <a:br>
              <a:rPr lang="en-US"/>
            </a:br>
            <a:r>
              <a:rPr lang="en-US"/>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 ENTER ATTRIBUTION HERE</a:t>
            </a:r>
          </a:p>
        </p:txBody>
      </p:sp>
      <p:pic>
        <p:nvPicPr>
          <p:cNvPr id="9" name="Picture 8">
            <a:extLst>
              <a:ext uri="{FF2B5EF4-FFF2-40B4-BE49-F238E27FC236}">
                <a16:creationId xmlns:a16="http://schemas.microsoft.com/office/drawing/2014/main" id="{C6D5FED4-8A20-F243-8A53-5709DE097620}"/>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28460656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B4DE0D9-DE90-2142-BB09-B6FE41BD1926}"/>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4">
            <a:extLst>
              <a:ext uri="{FF2B5EF4-FFF2-40B4-BE49-F238E27FC236}">
                <a16:creationId xmlns:a16="http://schemas.microsoft.com/office/drawing/2014/main" id="{56FA8F57-CA2C-FE4F-B306-48D360217A54}"/>
              </a:ext>
            </a:extLst>
          </p:cNvPr>
          <p:cNvPicPr>
            <a:picLocks noChangeAspect="1"/>
          </p:cNvPicPr>
          <p:nvPr userDrawn="1"/>
        </p:nvPicPr>
        <p:blipFill>
          <a:blip r:embed="rId2"/>
          <a:srcRect/>
          <a:stretch/>
        </p:blipFill>
        <p:spPr>
          <a:xfrm>
            <a:off x="3293251" y="1992595"/>
            <a:ext cx="5605500" cy="2872819"/>
          </a:xfrm>
          <a:prstGeom prst="rect">
            <a:avLst/>
          </a:prstGeom>
        </p:spPr>
      </p:pic>
    </p:spTree>
    <p:extLst>
      <p:ext uri="{BB962C8B-B14F-4D97-AF65-F5344CB8AC3E}">
        <p14:creationId xmlns:p14="http://schemas.microsoft.com/office/powerpoint/2010/main" val="23930150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22A4351-C7EC-1C4F-80A4-AB758E081126}"/>
              </a:ext>
            </a:extLst>
          </p:cNvPr>
          <p:cNvSpPr txBox="1"/>
          <p:nvPr userDrawn="1"/>
        </p:nvSpPr>
        <p:spPr>
          <a:xfrm>
            <a:off x="381000" y="439268"/>
            <a:ext cx="6071777" cy="728405"/>
          </a:xfrm>
          <a:prstGeom prst="rect">
            <a:avLst/>
          </a:prstGeom>
          <a:noFill/>
        </p:spPr>
        <p:txBody>
          <a:bodyPr wrap="square" rtlCol="0">
            <a:spAutoFit/>
          </a:bodyPr>
          <a:lstStyle/>
          <a:p>
            <a:pPr algn="l">
              <a:lnSpc>
                <a:spcPts val="2620"/>
              </a:lnSpc>
              <a:spcBef>
                <a:spcPts val="0"/>
              </a:spcBef>
              <a:spcAft>
                <a:spcPts val="0"/>
              </a:spcAft>
            </a:pPr>
            <a:r>
              <a:rPr lang="en-US" sz="3600" b="1"/>
              <a:t>Welcome</a:t>
            </a:r>
            <a:br>
              <a:rPr lang="en-US"/>
            </a:br>
            <a:r>
              <a:rPr lang="en-US" b="1">
                <a:solidFill>
                  <a:schemeClr val="tx2"/>
                </a:solidFill>
              </a:rPr>
              <a:t>How to use this PowerPoint template.</a:t>
            </a:r>
          </a:p>
        </p:txBody>
      </p:sp>
      <p:sp>
        <p:nvSpPr>
          <p:cNvPr id="7" name="TextBox 6">
            <a:extLst>
              <a:ext uri="{FF2B5EF4-FFF2-40B4-BE49-F238E27FC236}">
                <a16:creationId xmlns:a16="http://schemas.microsoft.com/office/drawing/2014/main" id="{136D84EE-3090-5E4B-A945-AA96A135EAFE}"/>
              </a:ext>
            </a:extLst>
          </p:cNvPr>
          <p:cNvSpPr txBox="1"/>
          <p:nvPr userDrawn="1"/>
        </p:nvSpPr>
        <p:spPr>
          <a:xfrm>
            <a:off x="381000" y="1204041"/>
            <a:ext cx="6264600" cy="5500673"/>
          </a:xfrm>
          <a:prstGeom prst="rect">
            <a:avLst/>
          </a:prstGeom>
          <a:noFill/>
        </p:spPr>
        <p:txBody>
          <a:bodyPr wrap="square" rtlCol="0">
            <a:spAutoFit/>
          </a:bodyPr>
          <a:lstStyle/>
          <a:p>
            <a:pPr marL="285750" indent="-285750">
              <a:lnSpc>
                <a:spcPts val="1620"/>
              </a:lnSpc>
              <a:spcBef>
                <a:spcPts val="300"/>
              </a:spcBef>
              <a:buClr>
                <a:schemeClr val="tx2"/>
              </a:buClr>
              <a:buFont typeface="Arial" panose="020B0604020202020204" pitchFamily="34" charset="0"/>
              <a:buChar char="•"/>
            </a:pPr>
            <a:r>
              <a:rPr lang="en-US" sz="1200"/>
              <a:t>There are two master template options in this PowerPoint: </a:t>
            </a:r>
          </a:p>
          <a:p>
            <a:pPr marL="800100" lvl="1" indent="-342900">
              <a:lnSpc>
                <a:spcPts val="1620"/>
              </a:lnSpc>
              <a:spcBef>
                <a:spcPts val="300"/>
              </a:spcBef>
              <a:buClr>
                <a:schemeClr val="tx2"/>
              </a:buClr>
              <a:buFont typeface="+mj-lt"/>
              <a:buAutoNum type="arabicPeriod"/>
            </a:pPr>
            <a:r>
              <a:rPr lang="en-US" sz="1200"/>
              <a:t>White</a:t>
            </a:r>
          </a:p>
          <a:p>
            <a:pPr marL="800100" lvl="1" indent="-342900">
              <a:lnSpc>
                <a:spcPts val="1620"/>
              </a:lnSpc>
              <a:spcBef>
                <a:spcPts val="300"/>
              </a:spcBef>
              <a:buClr>
                <a:schemeClr val="tx2"/>
              </a:buClr>
              <a:buFont typeface="+mj-lt"/>
              <a:buAutoNum type="arabicPeriod"/>
            </a:pPr>
            <a:r>
              <a:rPr lang="en-US" sz="1200"/>
              <a:t>Gray</a:t>
            </a:r>
          </a:p>
          <a:p>
            <a:pPr marL="285750" indent="-285750">
              <a:lnSpc>
                <a:spcPts val="1620"/>
              </a:lnSpc>
              <a:spcBef>
                <a:spcPts val="300"/>
              </a:spcBef>
              <a:buClr>
                <a:schemeClr val="tx2"/>
              </a:buClr>
              <a:buFont typeface="Arial" panose="020B0604020202020204" pitchFamily="34" charset="0"/>
              <a:buChar char="•"/>
            </a:pPr>
            <a:r>
              <a:rPr lang="en-US" sz="1200"/>
              <a:t>How to add a new slide: </a:t>
            </a:r>
          </a:p>
          <a:p>
            <a:pPr marL="628650" lvl="1" indent="-171450">
              <a:lnSpc>
                <a:spcPts val="1620"/>
              </a:lnSpc>
              <a:spcBef>
                <a:spcPts val="300"/>
              </a:spcBef>
              <a:buClr>
                <a:schemeClr val="tx2"/>
              </a:buClr>
              <a:buFont typeface="Arial" panose="020B0604020202020204" pitchFamily="34" charset="0"/>
              <a:buChar char="•"/>
            </a:pPr>
            <a:r>
              <a:rPr lang="en-US" sz="1200"/>
              <a:t>Click on the little down arrow next to “New Slide” to view all layout options </a:t>
            </a:r>
            <a:r>
              <a:rPr lang="en-US" sz="1000"/>
              <a:t>(Fig. 1). </a:t>
            </a:r>
            <a:endParaRPr lang="en-US" sz="1200"/>
          </a:p>
          <a:p>
            <a:pPr marL="628650" lvl="1" indent="-171450">
              <a:lnSpc>
                <a:spcPts val="1620"/>
              </a:lnSpc>
              <a:spcBef>
                <a:spcPts val="300"/>
              </a:spcBef>
              <a:buClr>
                <a:schemeClr val="tx2"/>
              </a:buClr>
              <a:buFont typeface="Arial" panose="020B0604020202020204" pitchFamily="34" charset="0"/>
              <a:buChar char="•"/>
            </a:pPr>
            <a:r>
              <a:rPr lang="en-US" sz="1200"/>
              <a:t>From there you can scroll and choose the layout that best fits your needs </a:t>
            </a:r>
            <a:r>
              <a:rPr lang="en-US" sz="1000"/>
              <a:t>(Fig. 2). </a:t>
            </a:r>
            <a:br>
              <a:rPr lang="en-US" sz="1200"/>
            </a:br>
            <a:r>
              <a:rPr lang="en-US" sz="1050" i="1"/>
              <a:t>*You may have to scroll a bit to see all available layout templates. </a:t>
            </a:r>
            <a:endParaRPr lang="en-US" sz="1200" i="1"/>
          </a:p>
          <a:p>
            <a:pPr marL="285750" indent="-285750">
              <a:lnSpc>
                <a:spcPts val="1620"/>
              </a:lnSpc>
              <a:spcBef>
                <a:spcPts val="300"/>
              </a:spcBef>
              <a:buClr>
                <a:schemeClr val="tx2"/>
              </a:buClr>
              <a:buFont typeface="Arial" panose="020B0604020202020204" pitchFamily="34" charset="0"/>
              <a:buChar char="•"/>
            </a:pPr>
            <a:r>
              <a:rPr lang="en-US" sz="1200"/>
              <a:t>If you copied and pasted from an old ppt, and need to update the background to match this template, you just need to change the layout by selecting “Layout” in the menu bar and choosing the layout that best fits your content </a:t>
            </a:r>
            <a:r>
              <a:rPr lang="en-US" sz="1000"/>
              <a:t>(Fig. 3). </a:t>
            </a:r>
            <a:endParaRPr lang="en-US" sz="1200"/>
          </a:p>
          <a:p>
            <a:pPr marL="285750" indent="-285750">
              <a:lnSpc>
                <a:spcPts val="1620"/>
              </a:lnSpc>
              <a:spcBef>
                <a:spcPts val="300"/>
              </a:spcBef>
              <a:buClr>
                <a:schemeClr val="tx2"/>
              </a:buClr>
              <a:buFont typeface="Arial" panose="020B0604020202020204" pitchFamily="34" charset="0"/>
              <a:buChar char="•"/>
            </a:pPr>
            <a:r>
              <a:rPr lang="en-US" sz="1200"/>
              <a:t>Please use </a:t>
            </a:r>
            <a:r>
              <a:rPr lang="en-US" sz="1200" b="1"/>
              <a:t>Arial </a:t>
            </a:r>
            <a:r>
              <a:rPr lang="en-US" sz="1200"/>
              <a:t>for all font styles in your presentation.</a:t>
            </a:r>
            <a:br>
              <a:rPr lang="en-US" sz="1200"/>
            </a:br>
            <a:r>
              <a:rPr lang="en-US" sz="1050" i="1"/>
              <a:t>*If you have copied from another ppt using a different font you may have to update it manually. </a:t>
            </a:r>
          </a:p>
          <a:p>
            <a:pPr marL="285750" indent="-285750">
              <a:lnSpc>
                <a:spcPts val="1620"/>
              </a:lnSpc>
              <a:spcBef>
                <a:spcPts val="300"/>
              </a:spcBef>
              <a:buClr>
                <a:schemeClr val="tx2"/>
              </a:buClr>
              <a:buFont typeface="Arial" panose="020B0604020202020204" pitchFamily="34" charset="0"/>
              <a:buChar char="•"/>
            </a:pPr>
            <a:r>
              <a:rPr lang="en-US" sz="1200"/>
              <a:t>All corporate colors have been added to this template </a:t>
            </a:r>
            <a:r>
              <a:rPr lang="en-US" sz="1000"/>
              <a:t>(Fig. 5).</a:t>
            </a:r>
          </a:p>
          <a:p>
            <a:pPr marL="285750" indent="-285750">
              <a:lnSpc>
                <a:spcPts val="1620"/>
              </a:lnSpc>
              <a:spcBef>
                <a:spcPts val="300"/>
              </a:spcBef>
              <a:buClr>
                <a:schemeClr val="tx2"/>
              </a:buClr>
              <a:buFont typeface="Arial" panose="020B0604020202020204" pitchFamily="34" charset="0"/>
              <a:buChar char="•"/>
            </a:pPr>
            <a:r>
              <a:rPr lang="en-US" sz="1200"/>
              <a:t>If you need to add a footnote/disclaimer to the page, go to “Insert” &gt; “Header and Footer…” &gt; select “Footer” &gt; then “Apply” </a:t>
            </a:r>
            <a:r>
              <a:rPr lang="en-US" sz="1000"/>
              <a:t>(Figures 6-7)</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a:t>If you need to replace a photo, simply right click on the image and select “change picture” &gt; “from a file…” </a:t>
            </a:r>
            <a:r>
              <a:rPr lang="en-US" sz="1000"/>
              <a:t>(Fig. 8).</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a:t>You can adjust a photo size within a frame by selecting the image then going to  “picture format” in the menu bar &gt; “crop” </a:t>
            </a:r>
            <a:r>
              <a:rPr lang="en-US" sz="1000"/>
              <a:t>(Fig. 9).</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a:t>To add a picture/shape/icon/smart art/chart, go to “Insert” &gt; then choose the </a:t>
            </a:r>
            <a:br>
              <a:rPr lang="en-US" sz="1200"/>
            </a:br>
            <a:r>
              <a:rPr lang="en-US" sz="1200"/>
              <a:t>option that best fits your needs; PPT has lots of preset shape options </a:t>
            </a:r>
            <a:r>
              <a:rPr lang="en-US" sz="1000"/>
              <a:t>(Fig. 10).</a:t>
            </a:r>
          </a:p>
          <a:p>
            <a:pPr marL="285750" indent="-285750">
              <a:lnSpc>
                <a:spcPts val="1620"/>
              </a:lnSpc>
              <a:spcBef>
                <a:spcPts val="300"/>
              </a:spcBef>
              <a:buClr>
                <a:schemeClr val="tx2"/>
              </a:buClr>
              <a:buFont typeface="Arial" panose="020B0604020202020204" pitchFamily="34" charset="0"/>
              <a:buChar char="•"/>
            </a:pPr>
            <a:r>
              <a:rPr lang="en-US" sz="1200" b="1" i="0"/>
              <a:t>Please make sure to delete this instructions slide prior to completing </a:t>
            </a:r>
            <a:br>
              <a:rPr lang="en-US" sz="1200" b="1" i="0"/>
            </a:br>
            <a:r>
              <a:rPr lang="en-US" sz="1200" b="1" i="0"/>
              <a:t>your presentation.</a:t>
            </a:r>
          </a:p>
        </p:txBody>
      </p:sp>
      <p:grpSp>
        <p:nvGrpSpPr>
          <p:cNvPr id="9" name="Group 8">
            <a:extLst>
              <a:ext uri="{FF2B5EF4-FFF2-40B4-BE49-F238E27FC236}">
                <a16:creationId xmlns:a16="http://schemas.microsoft.com/office/drawing/2014/main" id="{9FD8696A-AD24-9D4C-86E8-2589A2BCEA04}"/>
              </a:ext>
            </a:extLst>
          </p:cNvPr>
          <p:cNvGrpSpPr/>
          <p:nvPr userDrawn="1"/>
        </p:nvGrpSpPr>
        <p:grpSpPr>
          <a:xfrm>
            <a:off x="6743863" y="35485"/>
            <a:ext cx="1985410" cy="882947"/>
            <a:chOff x="9119604" y="918541"/>
            <a:chExt cx="2980722" cy="1325577"/>
          </a:xfrm>
        </p:grpSpPr>
        <p:grpSp>
          <p:nvGrpSpPr>
            <p:cNvPr id="10" name="Group 9">
              <a:extLst>
                <a:ext uri="{FF2B5EF4-FFF2-40B4-BE49-F238E27FC236}">
                  <a16:creationId xmlns:a16="http://schemas.microsoft.com/office/drawing/2014/main" id="{D5402374-0199-264B-8DE1-ABC2981E3697}"/>
                </a:ext>
              </a:extLst>
            </p:cNvPr>
            <p:cNvGrpSpPr/>
            <p:nvPr/>
          </p:nvGrpSpPr>
          <p:grpSpPr>
            <a:xfrm>
              <a:off x="9233775" y="1191921"/>
              <a:ext cx="2866551" cy="1052197"/>
              <a:chOff x="4279900" y="2749814"/>
              <a:chExt cx="3632200" cy="1333236"/>
            </a:xfrm>
          </p:grpSpPr>
          <p:pic>
            <p:nvPicPr>
              <p:cNvPr id="12" name="Picture 11" descr="A picture containing clock&#10;&#10;Description automatically generated">
                <a:extLst>
                  <a:ext uri="{FF2B5EF4-FFF2-40B4-BE49-F238E27FC236}">
                    <a16:creationId xmlns:a16="http://schemas.microsoft.com/office/drawing/2014/main" id="{B42AF2AB-B2CF-B04B-9E93-5BCD29113312}"/>
                  </a:ext>
                </a:extLst>
              </p:cNvPr>
              <p:cNvPicPr>
                <a:picLocks noChangeAspect="1"/>
              </p:cNvPicPr>
              <p:nvPr/>
            </p:nvPicPr>
            <p:blipFill>
              <a:blip r:embed="rId2"/>
              <a:stretch>
                <a:fillRect/>
              </a:stretch>
            </p:blipFill>
            <p:spPr>
              <a:xfrm>
                <a:off x="4279900" y="2774950"/>
                <a:ext cx="3632200" cy="1308100"/>
              </a:xfrm>
              <a:prstGeom prst="rect">
                <a:avLst/>
              </a:prstGeom>
            </p:spPr>
          </p:pic>
          <p:sp>
            <p:nvSpPr>
              <p:cNvPr id="13" name="Rectangle 12">
                <a:extLst>
                  <a:ext uri="{FF2B5EF4-FFF2-40B4-BE49-F238E27FC236}">
                    <a16:creationId xmlns:a16="http://schemas.microsoft.com/office/drawing/2014/main" id="{FC10DF37-C622-3A47-87D3-A36EFD49B571}"/>
                  </a:ext>
                </a:extLst>
              </p:cNvPr>
              <p:cNvSpPr/>
              <p:nvPr/>
            </p:nvSpPr>
            <p:spPr>
              <a:xfrm>
                <a:off x="6569075" y="3300412"/>
                <a:ext cx="257175" cy="2571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42C2C8CD-5BB5-2E4F-B241-B03BB915869B}"/>
                  </a:ext>
                </a:extLst>
              </p:cNvPr>
              <p:cNvCxnSpPr>
                <a:cxnSpLocks/>
              </p:cNvCxnSpPr>
              <p:nvPr/>
            </p:nvCxnSpPr>
            <p:spPr>
              <a:xfrm flipH="1">
                <a:off x="6697662" y="2749814"/>
                <a:ext cx="219605" cy="49446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Content Placeholder 2">
              <a:extLst>
                <a:ext uri="{FF2B5EF4-FFF2-40B4-BE49-F238E27FC236}">
                  <a16:creationId xmlns:a16="http://schemas.microsoft.com/office/drawing/2014/main" id="{9DEA67F0-BC82-8B4C-9CD1-4053D9DEAD31}"/>
                </a:ext>
              </a:extLst>
            </p:cNvPr>
            <p:cNvSpPr txBox="1">
              <a:spLocks/>
            </p:cNvSpPr>
            <p:nvPr/>
          </p:nvSpPr>
          <p:spPr>
            <a:xfrm>
              <a:off x="9119604" y="918541"/>
              <a:ext cx="938529" cy="350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1</a:t>
              </a:r>
              <a:endParaRPr lang="en-US" sz="900" b="0">
                <a:latin typeface="Arial" panose="020B0604020202020204" pitchFamily="34" charset="0"/>
                <a:cs typeface="Arial" panose="020B0604020202020204" pitchFamily="34" charset="0"/>
              </a:endParaRPr>
            </a:p>
          </p:txBody>
        </p:sp>
      </p:grpSp>
      <p:grpSp>
        <p:nvGrpSpPr>
          <p:cNvPr id="15" name="Group 14">
            <a:extLst>
              <a:ext uri="{FF2B5EF4-FFF2-40B4-BE49-F238E27FC236}">
                <a16:creationId xmlns:a16="http://schemas.microsoft.com/office/drawing/2014/main" id="{6A8D3C9B-A4F4-974E-AA25-C51DB7D224CB}"/>
              </a:ext>
            </a:extLst>
          </p:cNvPr>
          <p:cNvGrpSpPr/>
          <p:nvPr userDrawn="1"/>
        </p:nvGrpSpPr>
        <p:grpSpPr>
          <a:xfrm>
            <a:off x="8842245" y="35711"/>
            <a:ext cx="2953515" cy="3113124"/>
            <a:chOff x="9153926" y="2339702"/>
            <a:chExt cx="2953515" cy="3113124"/>
          </a:xfrm>
        </p:grpSpPr>
        <p:pic>
          <p:nvPicPr>
            <p:cNvPr id="16" name="Picture 15" descr="A screenshot of a computer&#10;&#10;Description automatically generated">
              <a:extLst>
                <a:ext uri="{FF2B5EF4-FFF2-40B4-BE49-F238E27FC236}">
                  <a16:creationId xmlns:a16="http://schemas.microsoft.com/office/drawing/2014/main" id="{CF417F33-F1BD-194C-BB2C-6FE21CC2C459}"/>
                </a:ext>
              </a:extLst>
            </p:cNvPr>
            <p:cNvPicPr>
              <a:picLocks noChangeAspect="1"/>
            </p:cNvPicPr>
            <p:nvPr/>
          </p:nvPicPr>
          <p:blipFill>
            <a:blip r:embed="rId3"/>
            <a:stretch>
              <a:fillRect/>
            </a:stretch>
          </p:blipFill>
          <p:spPr>
            <a:xfrm>
              <a:off x="9233777" y="2543849"/>
              <a:ext cx="2873664" cy="2908977"/>
            </a:xfrm>
            <a:prstGeom prst="rect">
              <a:avLst/>
            </a:prstGeom>
          </p:spPr>
        </p:pic>
        <p:sp>
          <p:nvSpPr>
            <p:cNvPr id="17" name="Content Placeholder 2">
              <a:extLst>
                <a:ext uri="{FF2B5EF4-FFF2-40B4-BE49-F238E27FC236}">
                  <a16:creationId xmlns:a16="http://schemas.microsoft.com/office/drawing/2014/main" id="{6DB5241F-94F1-3C40-A148-68131962A3DD}"/>
                </a:ext>
              </a:extLst>
            </p:cNvPr>
            <p:cNvSpPr txBox="1">
              <a:spLocks/>
            </p:cNvSpPr>
            <p:nvPr/>
          </p:nvSpPr>
          <p:spPr>
            <a:xfrm>
              <a:off x="9153926" y="2339702"/>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2</a:t>
              </a:r>
              <a:endParaRPr lang="en-US" sz="900" b="0">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CB908D61-161F-B449-96B6-6006CB2611E8}"/>
              </a:ext>
            </a:extLst>
          </p:cNvPr>
          <p:cNvGrpSpPr/>
          <p:nvPr userDrawn="1"/>
        </p:nvGrpSpPr>
        <p:grpSpPr>
          <a:xfrm>
            <a:off x="6755839" y="1013336"/>
            <a:ext cx="1994457" cy="878555"/>
            <a:chOff x="9126877" y="5447568"/>
            <a:chExt cx="2980564" cy="1312932"/>
          </a:xfrm>
        </p:grpSpPr>
        <p:grpSp>
          <p:nvGrpSpPr>
            <p:cNvPr id="19" name="Group 18">
              <a:extLst>
                <a:ext uri="{FF2B5EF4-FFF2-40B4-BE49-F238E27FC236}">
                  <a16:creationId xmlns:a16="http://schemas.microsoft.com/office/drawing/2014/main" id="{4F59E00B-B461-594E-A2C1-B6C099998577}"/>
                </a:ext>
              </a:extLst>
            </p:cNvPr>
            <p:cNvGrpSpPr/>
            <p:nvPr/>
          </p:nvGrpSpPr>
          <p:grpSpPr>
            <a:xfrm>
              <a:off x="9240890" y="5581999"/>
              <a:ext cx="2866551" cy="1178501"/>
              <a:chOff x="5718649" y="5061465"/>
              <a:chExt cx="2866551" cy="1178501"/>
            </a:xfrm>
          </p:grpSpPr>
          <p:pic>
            <p:nvPicPr>
              <p:cNvPr id="21" name="Picture 20" descr="A picture containing clock&#10;&#10;Description automatically generated">
                <a:extLst>
                  <a:ext uri="{FF2B5EF4-FFF2-40B4-BE49-F238E27FC236}">
                    <a16:creationId xmlns:a16="http://schemas.microsoft.com/office/drawing/2014/main" id="{A55A4CAB-C59F-F94C-828F-65A1EA92E0E4}"/>
                  </a:ext>
                </a:extLst>
              </p:cNvPr>
              <p:cNvPicPr>
                <a:picLocks noChangeAspect="1"/>
              </p:cNvPicPr>
              <p:nvPr/>
            </p:nvPicPr>
            <p:blipFill>
              <a:blip r:embed="rId2"/>
              <a:stretch>
                <a:fillRect/>
              </a:stretch>
            </p:blipFill>
            <p:spPr>
              <a:xfrm>
                <a:off x="5718649" y="5207607"/>
                <a:ext cx="2866551" cy="1032359"/>
              </a:xfrm>
              <a:prstGeom prst="rect">
                <a:avLst/>
              </a:prstGeom>
            </p:spPr>
          </p:pic>
          <p:sp>
            <p:nvSpPr>
              <p:cNvPr id="22" name="Rectangle 21">
                <a:extLst>
                  <a:ext uri="{FF2B5EF4-FFF2-40B4-BE49-F238E27FC236}">
                    <a16:creationId xmlns:a16="http://schemas.microsoft.com/office/drawing/2014/main" id="{0A821EEA-EA78-EC4F-BF86-409AFF9FFCA8}"/>
                  </a:ext>
                </a:extLst>
              </p:cNvPr>
              <p:cNvSpPr/>
              <p:nvPr/>
            </p:nvSpPr>
            <p:spPr>
              <a:xfrm>
                <a:off x="7635226" y="5494866"/>
                <a:ext cx="848373" cy="30075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95CF9095-5DB3-F349-97A9-E212B3218C06}"/>
                  </a:ext>
                </a:extLst>
              </p:cNvPr>
              <p:cNvCxnSpPr>
                <a:cxnSpLocks/>
              </p:cNvCxnSpPr>
              <p:nvPr/>
            </p:nvCxnSpPr>
            <p:spPr>
              <a:xfrm flipH="1">
                <a:off x="8104017" y="5061465"/>
                <a:ext cx="173313" cy="39023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Content Placeholder 2">
              <a:extLst>
                <a:ext uri="{FF2B5EF4-FFF2-40B4-BE49-F238E27FC236}">
                  <a16:creationId xmlns:a16="http://schemas.microsoft.com/office/drawing/2014/main" id="{134324EA-1163-BF4B-A93B-8ED5542A7ADD}"/>
                </a:ext>
              </a:extLst>
            </p:cNvPr>
            <p:cNvSpPr txBox="1">
              <a:spLocks/>
            </p:cNvSpPr>
            <p:nvPr/>
          </p:nvSpPr>
          <p:spPr>
            <a:xfrm>
              <a:off x="9126877" y="5447568"/>
              <a:ext cx="1063577"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3</a:t>
              </a:r>
              <a:endParaRPr lang="en-US" sz="900" b="0">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C97BAA42-66AC-764B-B605-AF23D058BA24}"/>
              </a:ext>
            </a:extLst>
          </p:cNvPr>
          <p:cNvGrpSpPr/>
          <p:nvPr userDrawn="1"/>
        </p:nvGrpSpPr>
        <p:grpSpPr>
          <a:xfrm>
            <a:off x="7291756" y="2215068"/>
            <a:ext cx="1381233" cy="554006"/>
            <a:chOff x="7767846" y="6098278"/>
            <a:chExt cx="1381233" cy="554006"/>
          </a:xfrm>
        </p:grpSpPr>
        <p:pic>
          <p:nvPicPr>
            <p:cNvPr id="25" name="Picture 24">
              <a:extLst>
                <a:ext uri="{FF2B5EF4-FFF2-40B4-BE49-F238E27FC236}">
                  <a16:creationId xmlns:a16="http://schemas.microsoft.com/office/drawing/2014/main" id="{222139CE-9EC4-DF4A-B4B5-9D7437AC5094}"/>
                </a:ext>
              </a:extLst>
            </p:cNvPr>
            <p:cNvPicPr>
              <a:picLocks noChangeAspect="1"/>
            </p:cNvPicPr>
            <p:nvPr/>
          </p:nvPicPr>
          <p:blipFill>
            <a:blip r:embed="rId4"/>
            <a:srcRect/>
            <a:stretch/>
          </p:blipFill>
          <p:spPr>
            <a:xfrm>
              <a:off x="7854810" y="6299302"/>
              <a:ext cx="1294269" cy="352982"/>
            </a:xfrm>
            <a:prstGeom prst="rect">
              <a:avLst/>
            </a:prstGeom>
          </p:spPr>
        </p:pic>
        <p:sp>
          <p:nvSpPr>
            <p:cNvPr id="26" name="Content Placeholder 2">
              <a:extLst>
                <a:ext uri="{FF2B5EF4-FFF2-40B4-BE49-F238E27FC236}">
                  <a16:creationId xmlns:a16="http://schemas.microsoft.com/office/drawing/2014/main" id="{2C51CDB1-0577-D045-AFBA-6943CB3733C6}"/>
                </a:ext>
              </a:extLst>
            </p:cNvPr>
            <p:cNvSpPr txBox="1">
              <a:spLocks/>
            </p:cNvSpPr>
            <p:nvPr/>
          </p:nvSpPr>
          <p:spPr>
            <a:xfrm>
              <a:off x="7767846" y="6098278"/>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5</a:t>
              </a:r>
              <a:endParaRPr lang="en-US" sz="900" b="0">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06D0E246-5FC9-2F49-95BE-F7824A75F6E4}"/>
              </a:ext>
            </a:extLst>
          </p:cNvPr>
          <p:cNvGrpSpPr/>
          <p:nvPr userDrawn="1"/>
        </p:nvGrpSpPr>
        <p:grpSpPr>
          <a:xfrm>
            <a:off x="7274117" y="3136419"/>
            <a:ext cx="2816390" cy="2212095"/>
            <a:chOff x="7453494" y="4210796"/>
            <a:chExt cx="2816390" cy="2212095"/>
          </a:xfrm>
        </p:grpSpPr>
        <p:pic>
          <p:nvPicPr>
            <p:cNvPr id="30" name="Picture 29" descr="A screenshot of a cell phone&#10;&#10;Description automatically generated">
              <a:extLst>
                <a:ext uri="{FF2B5EF4-FFF2-40B4-BE49-F238E27FC236}">
                  <a16:creationId xmlns:a16="http://schemas.microsoft.com/office/drawing/2014/main" id="{D7AE97E9-4676-6F41-97C0-6DA7715BDCA5}"/>
                </a:ext>
              </a:extLst>
            </p:cNvPr>
            <p:cNvPicPr>
              <a:picLocks noChangeAspect="1"/>
            </p:cNvPicPr>
            <p:nvPr userDrawn="1"/>
          </p:nvPicPr>
          <p:blipFill>
            <a:blip r:embed="rId5"/>
            <a:stretch>
              <a:fillRect/>
            </a:stretch>
          </p:blipFill>
          <p:spPr>
            <a:xfrm>
              <a:off x="7535100" y="4405332"/>
              <a:ext cx="2734784" cy="2017559"/>
            </a:xfrm>
            <a:prstGeom prst="rect">
              <a:avLst/>
            </a:prstGeom>
          </p:spPr>
        </p:pic>
        <p:sp>
          <p:nvSpPr>
            <p:cNvPr id="32" name="Content Placeholder 2">
              <a:extLst>
                <a:ext uri="{FF2B5EF4-FFF2-40B4-BE49-F238E27FC236}">
                  <a16:creationId xmlns:a16="http://schemas.microsoft.com/office/drawing/2014/main" id="{1ACB2D80-9791-C14F-BCB4-63468C59FB33}"/>
                </a:ext>
              </a:extLst>
            </p:cNvPr>
            <p:cNvSpPr txBox="1">
              <a:spLocks/>
            </p:cNvSpPr>
            <p:nvPr userDrawn="1"/>
          </p:nvSpPr>
          <p:spPr>
            <a:xfrm>
              <a:off x="7453494" y="421079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6</a:t>
              </a:r>
              <a:endParaRPr lang="en-US" sz="900" b="0">
                <a:latin typeface="Arial" panose="020B0604020202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33AFD226-475A-B045-9D7A-4882FBC48BE7}"/>
              </a:ext>
            </a:extLst>
          </p:cNvPr>
          <p:cNvGrpSpPr/>
          <p:nvPr userDrawn="1"/>
        </p:nvGrpSpPr>
        <p:grpSpPr>
          <a:xfrm>
            <a:off x="10251865" y="3149009"/>
            <a:ext cx="1543895" cy="2207125"/>
            <a:chOff x="10427518" y="4223386"/>
            <a:chExt cx="1543895" cy="2207125"/>
          </a:xfrm>
        </p:grpSpPr>
        <p:pic>
          <p:nvPicPr>
            <p:cNvPr id="31" name="Picture 30" descr="A screenshot of a cell phone&#10;&#10;Description automatically generated">
              <a:extLst>
                <a:ext uri="{FF2B5EF4-FFF2-40B4-BE49-F238E27FC236}">
                  <a16:creationId xmlns:a16="http://schemas.microsoft.com/office/drawing/2014/main" id="{4739F0DE-D4BD-E848-92EF-F6742AC1895A}"/>
                </a:ext>
              </a:extLst>
            </p:cNvPr>
            <p:cNvPicPr>
              <a:picLocks noChangeAspect="1"/>
            </p:cNvPicPr>
            <p:nvPr userDrawn="1"/>
          </p:nvPicPr>
          <p:blipFill>
            <a:blip r:embed="rId6"/>
            <a:stretch>
              <a:fillRect/>
            </a:stretch>
          </p:blipFill>
          <p:spPr>
            <a:xfrm>
              <a:off x="10511338" y="4412952"/>
              <a:ext cx="1460075" cy="2017559"/>
            </a:xfrm>
            <a:prstGeom prst="rect">
              <a:avLst/>
            </a:prstGeom>
          </p:spPr>
        </p:pic>
        <p:sp>
          <p:nvSpPr>
            <p:cNvPr id="33" name="Content Placeholder 2">
              <a:extLst>
                <a:ext uri="{FF2B5EF4-FFF2-40B4-BE49-F238E27FC236}">
                  <a16:creationId xmlns:a16="http://schemas.microsoft.com/office/drawing/2014/main" id="{A8B7C12E-6B7E-8545-9176-50508BD67F0A}"/>
                </a:ext>
              </a:extLst>
            </p:cNvPr>
            <p:cNvSpPr txBox="1">
              <a:spLocks/>
            </p:cNvSpPr>
            <p:nvPr userDrawn="1"/>
          </p:nvSpPr>
          <p:spPr>
            <a:xfrm>
              <a:off x="10427518" y="422338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7</a:t>
              </a:r>
              <a:endParaRPr lang="en-US" sz="900" b="0">
                <a:latin typeface="Arial" panose="020B060402020202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3605553A-5997-724D-AAEE-966057996908}"/>
              </a:ext>
            </a:extLst>
          </p:cNvPr>
          <p:cNvGrpSpPr/>
          <p:nvPr userDrawn="1"/>
        </p:nvGrpSpPr>
        <p:grpSpPr>
          <a:xfrm>
            <a:off x="6330475" y="5416179"/>
            <a:ext cx="2489503" cy="1160055"/>
            <a:chOff x="7266497" y="5469869"/>
            <a:chExt cx="2489503" cy="1160055"/>
          </a:xfrm>
        </p:grpSpPr>
        <p:pic>
          <p:nvPicPr>
            <p:cNvPr id="37" name="Picture 36" descr="A screenshot of a cell phone&#10;&#10;Description automatically generated">
              <a:extLst>
                <a:ext uri="{FF2B5EF4-FFF2-40B4-BE49-F238E27FC236}">
                  <a16:creationId xmlns:a16="http://schemas.microsoft.com/office/drawing/2014/main" id="{4BD1E879-A6A1-904F-820F-A8FEFDE3D6EF}"/>
                </a:ext>
              </a:extLst>
            </p:cNvPr>
            <p:cNvPicPr>
              <a:picLocks noChangeAspect="1"/>
            </p:cNvPicPr>
            <p:nvPr userDrawn="1"/>
          </p:nvPicPr>
          <p:blipFill>
            <a:blip r:embed="rId7"/>
            <a:stretch>
              <a:fillRect/>
            </a:stretch>
          </p:blipFill>
          <p:spPr>
            <a:xfrm>
              <a:off x="7341497" y="5668647"/>
              <a:ext cx="2414503" cy="961277"/>
            </a:xfrm>
            <a:prstGeom prst="rect">
              <a:avLst/>
            </a:prstGeom>
          </p:spPr>
        </p:pic>
        <p:sp>
          <p:nvSpPr>
            <p:cNvPr id="38" name="Content Placeholder 2">
              <a:extLst>
                <a:ext uri="{FF2B5EF4-FFF2-40B4-BE49-F238E27FC236}">
                  <a16:creationId xmlns:a16="http://schemas.microsoft.com/office/drawing/2014/main" id="{66560D80-154B-3141-9BE3-2B8D5E033DA9}"/>
                </a:ext>
              </a:extLst>
            </p:cNvPr>
            <p:cNvSpPr txBox="1">
              <a:spLocks/>
            </p:cNvSpPr>
            <p:nvPr userDrawn="1"/>
          </p:nvSpPr>
          <p:spPr>
            <a:xfrm>
              <a:off x="7266497" y="546986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8</a:t>
              </a:r>
              <a:endParaRPr lang="en-US" sz="900" b="0">
                <a:latin typeface="Arial" panose="020B0604020202020204" pitchFamily="34" charset="0"/>
                <a:cs typeface="Arial" panose="020B0604020202020204" pitchFamily="34" charset="0"/>
              </a:endParaRPr>
            </a:p>
          </p:txBody>
        </p:sp>
      </p:grpSp>
      <p:grpSp>
        <p:nvGrpSpPr>
          <p:cNvPr id="46" name="Group 45">
            <a:extLst>
              <a:ext uri="{FF2B5EF4-FFF2-40B4-BE49-F238E27FC236}">
                <a16:creationId xmlns:a16="http://schemas.microsoft.com/office/drawing/2014/main" id="{9B27DD3D-2817-5E44-B859-46DCDDF00B34}"/>
              </a:ext>
            </a:extLst>
          </p:cNvPr>
          <p:cNvGrpSpPr/>
          <p:nvPr userDrawn="1"/>
        </p:nvGrpSpPr>
        <p:grpSpPr>
          <a:xfrm>
            <a:off x="9240360" y="5398914"/>
            <a:ext cx="2237135" cy="694246"/>
            <a:chOff x="8889752" y="5452254"/>
            <a:chExt cx="2237135" cy="694246"/>
          </a:xfrm>
        </p:grpSpPr>
        <p:pic>
          <p:nvPicPr>
            <p:cNvPr id="41" name="Picture 40" descr="A close up of a clock&#10;&#10;Description automatically generated">
              <a:extLst>
                <a:ext uri="{FF2B5EF4-FFF2-40B4-BE49-F238E27FC236}">
                  <a16:creationId xmlns:a16="http://schemas.microsoft.com/office/drawing/2014/main" id="{682D8798-1080-914C-8CE3-BB006685BAAE}"/>
                </a:ext>
              </a:extLst>
            </p:cNvPr>
            <p:cNvPicPr>
              <a:picLocks noChangeAspect="1"/>
            </p:cNvPicPr>
            <p:nvPr userDrawn="1"/>
          </p:nvPicPr>
          <p:blipFill>
            <a:blip r:embed="rId8"/>
            <a:stretch>
              <a:fillRect/>
            </a:stretch>
          </p:blipFill>
          <p:spPr>
            <a:xfrm>
              <a:off x="8889752" y="5498990"/>
              <a:ext cx="1603059" cy="647510"/>
            </a:xfrm>
            <a:prstGeom prst="rect">
              <a:avLst/>
            </a:prstGeom>
          </p:spPr>
        </p:pic>
        <p:sp>
          <p:nvSpPr>
            <p:cNvPr id="44" name="Content Placeholder 2">
              <a:extLst>
                <a:ext uri="{FF2B5EF4-FFF2-40B4-BE49-F238E27FC236}">
                  <a16:creationId xmlns:a16="http://schemas.microsoft.com/office/drawing/2014/main" id="{9F41E3AB-EE1B-0549-9469-5B96451EDCB6}"/>
                </a:ext>
              </a:extLst>
            </p:cNvPr>
            <p:cNvSpPr txBox="1">
              <a:spLocks/>
            </p:cNvSpPr>
            <p:nvPr userDrawn="1"/>
          </p:nvSpPr>
          <p:spPr>
            <a:xfrm>
              <a:off x="10437655" y="5452254"/>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9</a:t>
              </a:r>
              <a:endParaRPr lang="en-US" sz="900" b="0">
                <a:latin typeface="Arial" panose="020B0604020202020204" pitchFamily="34" charset="0"/>
                <a:cs typeface="Arial" panose="020B0604020202020204" pitchFamily="34" charset="0"/>
              </a:endParaRPr>
            </a:p>
          </p:txBody>
        </p:sp>
      </p:grpSp>
      <p:grpSp>
        <p:nvGrpSpPr>
          <p:cNvPr id="47" name="Group 46">
            <a:extLst>
              <a:ext uri="{FF2B5EF4-FFF2-40B4-BE49-F238E27FC236}">
                <a16:creationId xmlns:a16="http://schemas.microsoft.com/office/drawing/2014/main" id="{FD28C24F-6E00-4C44-A7B0-BFEC0127FD5A}"/>
              </a:ext>
            </a:extLst>
          </p:cNvPr>
          <p:cNvGrpSpPr/>
          <p:nvPr userDrawn="1"/>
        </p:nvGrpSpPr>
        <p:grpSpPr>
          <a:xfrm>
            <a:off x="8889752" y="5997099"/>
            <a:ext cx="3174395" cy="766159"/>
            <a:chOff x="8889752" y="6019959"/>
            <a:chExt cx="3174395" cy="766159"/>
          </a:xfrm>
        </p:grpSpPr>
        <p:pic>
          <p:nvPicPr>
            <p:cNvPr id="43" name="Picture 42" descr="A screenshot of a cell phone&#10;&#10;Description automatically generated">
              <a:extLst>
                <a:ext uri="{FF2B5EF4-FFF2-40B4-BE49-F238E27FC236}">
                  <a16:creationId xmlns:a16="http://schemas.microsoft.com/office/drawing/2014/main" id="{6454215F-2388-E346-AC37-0AD8B3E5A8D0}"/>
                </a:ext>
              </a:extLst>
            </p:cNvPr>
            <p:cNvPicPr>
              <a:picLocks noChangeAspect="1"/>
            </p:cNvPicPr>
            <p:nvPr userDrawn="1"/>
          </p:nvPicPr>
          <p:blipFill>
            <a:blip r:embed="rId9"/>
            <a:stretch>
              <a:fillRect/>
            </a:stretch>
          </p:blipFill>
          <p:spPr>
            <a:xfrm>
              <a:off x="8889752" y="6212941"/>
              <a:ext cx="2906008" cy="573177"/>
            </a:xfrm>
            <a:prstGeom prst="rect">
              <a:avLst/>
            </a:prstGeom>
          </p:spPr>
        </p:pic>
        <p:sp>
          <p:nvSpPr>
            <p:cNvPr id="45" name="Content Placeholder 2">
              <a:extLst>
                <a:ext uri="{FF2B5EF4-FFF2-40B4-BE49-F238E27FC236}">
                  <a16:creationId xmlns:a16="http://schemas.microsoft.com/office/drawing/2014/main" id="{B111986B-8122-4D4C-B192-155F45DB5A02}"/>
                </a:ext>
              </a:extLst>
            </p:cNvPr>
            <p:cNvSpPr txBox="1">
              <a:spLocks/>
            </p:cNvSpPr>
            <p:nvPr userDrawn="1"/>
          </p:nvSpPr>
          <p:spPr>
            <a:xfrm>
              <a:off x="11374915" y="601995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10</a:t>
              </a:r>
              <a:endParaRPr lang="en-US" sz="900" b="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966310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01752" y="344712"/>
            <a:ext cx="2103120" cy="2363852"/>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581726" y="344712"/>
            <a:ext cx="3375729" cy="2157327"/>
          </a:xfrm>
        </p:spPr>
        <p:txBody>
          <a:bodyPr anchor="ctr">
            <a:normAutofit/>
          </a:bodyPr>
          <a:lstStyle>
            <a:lvl1pPr marL="0" indent="0" algn="ctr">
              <a:buNone/>
              <a:defRPr sz="1600"/>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6103462" y="337785"/>
            <a:ext cx="1887035" cy="2557441"/>
          </a:xfrm>
        </p:spPr>
        <p:txBody>
          <a:bodyPr anchor="ctr">
            <a:normAutofit/>
          </a:bodyPr>
          <a:lstStyle>
            <a:lvl1pPr marL="0" indent="0" algn="ctr">
              <a:buNone/>
              <a:defRPr sz="1600"/>
            </a:lvl1pPr>
          </a:lstStyle>
          <a:p>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2581726" y="3684213"/>
            <a:ext cx="3375729" cy="2113814"/>
          </a:xfrm>
        </p:spPr>
        <p:txBody>
          <a:bodyPr anchor="ctr">
            <a:normAutofit/>
          </a:bodyPr>
          <a:lstStyle>
            <a:lvl1pPr marL="0" indent="0" algn="ctr">
              <a:buNone/>
              <a:defRPr sz="1600"/>
            </a:lvl1pPr>
          </a:lstStyle>
          <a:p>
            <a:endParaRPr lang="en-US"/>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8136504" y="337785"/>
            <a:ext cx="3753744" cy="2557441"/>
          </a:xfrm>
        </p:spPr>
        <p:txBody>
          <a:bodyPr anchor="ctr">
            <a:normAutofit/>
          </a:bodyPr>
          <a:lstStyle>
            <a:lvl1pPr marL="0" indent="0" algn="ctr">
              <a:buNone/>
              <a:defRPr sz="1600"/>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583737" y="2508253"/>
            <a:ext cx="3373717"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01752" y="2715312"/>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2587176" y="5841164"/>
            <a:ext cx="3370277"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6103462" y="2899718"/>
            <a:ext cx="1887035" cy="533801"/>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8136501" y="2901465"/>
            <a:ext cx="3753743"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583738" y="2895226"/>
            <a:ext cx="3373716"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01752" y="3102285"/>
            <a:ext cx="2103120" cy="4309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2587177" y="6228137"/>
            <a:ext cx="3370276" cy="429131"/>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6103461" y="3433519"/>
            <a:ext cx="1887035" cy="473225"/>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8136501" y="3288438"/>
            <a:ext cx="3753743"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3" name="Picture Placeholder 10">
            <a:extLst>
              <a:ext uri="{FF2B5EF4-FFF2-40B4-BE49-F238E27FC236}">
                <a16:creationId xmlns:a16="http://schemas.microsoft.com/office/drawing/2014/main" id="{60EF25D4-229B-F6BC-2215-133E7A8FF6EC}"/>
              </a:ext>
            </a:extLst>
          </p:cNvPr>
          <p:cNvSpPr>
            <a:spLocks noGrp="1"/>
          </p:cNvSpPr>
          <p:nvPr>
            <p:ph type="pic" sz="quarter" idx="28"/>
          </p:nvPr>
        </p:nvSpPr>
        <p:spPr>
          <a:xfrm>
            <a:off x="6110923" y="4067538"/>
            <a:ext cx="2901459" cy="1878942"/>
          </a:xfrm>
        </p:spPr>
        <p:txBody>
          <a:bodyPr anchor="ctr">
            <a:normAutofit/>
          </a:bodyPr>
          <a:lstStyle>
            <a:lvl1pPr marL="0" indent="0" algn="ctr">
              <a:buNone/>
              <a:defRPr sz="1600"/>
            </a:lvl1pPr>
          </a:lstStyle>
          <a:p>
            <a:endParaRPr lang="en-US"/>
          </a:p>
        </p:txBody>
      </p:sp>
      <p:sp>
        <p:nvSpPr>
          <p:cNvPr id="21" name="Text Placeholder 16">
            <a:extLst>
              <a:ext uri="{FF2B5EF4-FFF2-40B4-BE49-F238E27FC236}">
                <a16:creationId xmlns:a16="http://schemas.microsoft.com/office/drawing/2014/main" id="{99E764AB-5B65-6F0D-7189-F07D846830CB}"/>
              </a:ext>
            </a:extLst>
          </p:cNvPr>
          <p:cNvSpPr>
            <a:spLocks noGrp="1"/>
          </p:cNvSpPr>
          <p:nvPr>
            <p:ph type="body" sz="quarter" idx="29" hasCustomPrompt="1"/>
          </p:nvPr>
        </p:nvSpPr>
        <p:spPr>
          <a:xfrm>
            <a:off x="6114500" y="5941566"/>
            <a:ext cx="2897882" cy="429130"/>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2" name="Text Placeholder 16">
            <a:extLst>
              <a:ext uri="{FF2B5EF4-FFF2-40B4-BE49-F238E27FC236}">
                <a16:creationId xmlns:a16="http://schemas.microsoft.com/office/drawing/2014/main" id="{202170AA-0B8E-3FA4-2CD8-B94F3E6D0894}"/>
              </a:ext>
            </a:extLst>
          </p:cNvPr>
          <p:cNvSpPr>
            <a:spLocks noGrp="1"/>
          </p:cNvSpPr>
          <p:nvPr>
            <p:ph type="body" sz="quarter" idx="30" hasCustomPrompt="1"/>
          </p:nvPr>
        </p:nvSpPr>
        <p:spPr>
          <a:xfrm>
            <a:off x="6110923" y="6370696"/>
            <a:ext cx="2901459" cy="273968"/>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3" name="Picture Placeholder 10">
            <a:extLst>
              <a:ext uri="{FF2B5EF4-FFF2-40B4-BE49-F238E27FC236}">
                <a16:creationId xmlns:a16="http://schemas.microsoft.com/office/drawing/2014/main" id="{B67AB3C6-8A8E-2C59-5A13-D54044EE4DE3}"/>
              </a:ext>
            </a:extLst>
          </p:cNvPr>
          <p:cNvSpPr>
            <a:spLocks noGrp="1"/>
          </p:cNvSpPr>
          <p:nvPr>
            <p:ph type="pic" sz="quarter" idx="31"/>
          </p:nvPr>
        </p:nvSpPr>
        <p:spPr>
          <a:xfrm>
            <a:off x="9165851" y="4062623"/>
            <a:ext cx="2724394" cy="1368359"/>
          </a:xfrm>
        </p:spPr>
        <p:txBody>
          <a:bodyPr anchor="ctr">
            <a:normAutofit/>
          </a:bodyPr>
          <a:lstStyle>
            <a:lvl1pPr marL="0" indent="0" algn="ctr">
              <a:buNone/>
              <a:defRPr sz="1600"/>
            </a:lvl1pPr>
          </a:lstStyle>
          <a:p>
            <a:endParaRPr lang="en-US"/>
          </a:p>
        </p:txBody>
      </p:sp>
      <p:sp>
        <p:nvSpPr>
          <p:cNvPr id="24" name="Text Placeholder 16">
            <a:extLst>
              <a:ext uri="{FF2B5EF4-FFF2-40B4-BE49-F238E27FC236}">
                <a16:creationId xmlns:a16="http://schemas.microsoft.com/office/drawing/2014/main" id="{98C81832-3A57-3CED-C239-97B9E72D18C2}"/>
              </a:ext>
            </a:extLst>
          </p:cNvPr>
          <p:cNvSpPr>
            <a:spLocks noGrp="1"/>
          </p:cNvSpPr>
          <p:nvPr>
            <p:ph type="body" sz="quarter" idx="32" hasCustomPrompt="1"/>
          </p:nvPr>
        </p:nvSpPr>
        <p:spPr>
          <a:xfrm>
            <a:off x="9169427" y="5435514"/>
            <a:ext cx="2720817" cy="429130"/>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5" name="Text Placeholder 16">
            <a:extLst>
              <a:ext uri="{FF2B5EF4-FFF2-40B4-BE49-F238E27FC236}">
                <a16:creationId xmlns:a16="http://schemas.microsoft.com/office/drawing/2014/main" id="{3EACDCC4-CCF3-CD93-1167-1434BC510AF2}"/>
              </a:ext>
            </a:extLst>
          </p:cNvPr>
          <p:cNvSpPr>
            <a:spLocks noGrp="1"/>
          </p:cNvSpPr>
          <p:nvPr>
            <p:ph type="body" sz="quarter" idx="33" hasCustomPrompt="1"/>
          </p:nvPr>
        </p:nvSpPr>
        <p:spPr>
          <a:xfrm>
            <a:off x="9165851" y="5864644"/>
            <a:ext cx="2720818" cy="273968"/>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6" name="Picture Placeholder 10">
            <a:extLst>
              <a:ext uri="{FF2B5EF4-FFF2-40B4-BE49-F238E27FC236}">
                <a16:creationId xmlns:a16="http://schemas.microsoft.com/office/drawing/2014/main" id="{E66C95AE-6BFA-A592-B1CD-9787E6A15D44}"/>
              </a:ext>
            </a:extLst>
          </p:cNvPr>
          <p:cNvSpPr>
            <a:spLocks noGrp="1"/>
          </p:cNvSpPr>
          <p:nvPr>
            <p:ph type="pic" sz="quarter" idx="34"/>
          </p:nvPr>
        </p:nvSpPr>
        <p:spPr>
          <a:xfrm>
            <a:off x="298704" y="3684213"/>
            <a:ext cx="2103120" cy="2113814"/>
          </a:xfrm>
        </p:spPr>
        <p:txBody>
          <a:bodyPr anchor="ctr">
            <a:normAutofit/>
          </a:bodyPr>
          <a:lstStyle>
            <a:lvl1pPr marL="0" indent="0" algn="ctr">
              <a:buNone/>
              <a:defRPr sz="1600"/>
            </a:lvl1pPr>
          </a:lstStyle>
          <a:p>
            <a:endParaRPr lang="en-US"/>
          </a:p>
        </p:txBody>
      </p:sp>
      <p:sp>
        <p:nvSpPr>
          <p:cNvPr id="27" name="Text Placeholder 16">
            <a:extLst>
              <a:ext uri="{FF2B5EF4-FFF2-40B4-BE49-F238E27FC236}">
                <a16:creationId xmlns:a16="http://schemas.microsoft.com/office/drawing/2014/main" id="{9C6B9482-5A75-E1AC-BFB0-69A2CC0FAF9A}"/>
              </a:ext>
            </a:extLst>
          </p:cNvPr>
          <p:cNvSpPr>
            <a:spLocks noGrp="1"/>
          </p:cNvSpPr>
          <p:nvPr>
            <p:ph type="body" sz="quarter" idx="35" hasCustomPrompt="1"/>
          </p:nvPr>
        </p:nvSpPr>
        <p:spPr>
          <a:xfrm>
            <a:off x="298704" y="5785323"/>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8" name="Text Placeholder 16">
            <a:extLst>
              <a:ext uri="{FF2B5EF4-FFF2-40B4-BE49-F238E27FC236}">
                <a16:creationId xmlns:a16="http://schemas.microsoft.com/office/drawing/2014/main" id="{BE9B408D-5B09-A86A-AAD4-14A70A2055D5}"/>
              </a:ext>
            </a:extLst>
          </p:cNvPr>
          <p:cNvSpPr>
            <a:spLocks noGrp="1"/>
          </p:cNvSpPr>
          <p:nvPr>
            <p:ph type="body" sz="quarter" idx="36" hasCustomPrompt="1"/>
          </p:nvPr>
        </p:nvSpPr>
        <p:spPr>
          <a:xfrm>
            <a:off x="298704" y="6172296"/>
            <a:ext cx="2103120" cy="4309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7070315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2_Meet the Team">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lvl1p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1393880" y="1651001"/>
            <a:ext cx="3003096" cy="3769200"/>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4613724" y="1651001"/>
            <a:ext cx="3003096" cy="3769200"/>
          </a:xfrm>
        </p:spPr>
        <p:txBody>
          <a:bodyPr anchor="ctr">
            <a:normAutofit/>
          </a:bodyPr>
          <a:lstStyle>
            <a:lvl1pPr marL="0" indent="0" algn="ctr">
              <a:buNone/>
              <a:defRPr sz="1600"/>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7795024" y="1651001"/>
            <a:ext cx="3003096" cy="3769200"/>
          </a:xfrm>
        </p:spPr>
        <p:txBody>
          <a:bodyPr anchor="ctr">
            <a:normAutofit/>
          </a:bodyPr>
          <a:lstStyle>
            <a:lvl1pPr marL="0" indent="0" algn="ctr">
              <a:buNone/>
              <a:defRPr sz="1600"/>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4611153" y="5420201"/>
            <a:ext cx="3000526"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1396450" y="5420201"/>
            <a:ext cx="3000525" cy="430963"/>
          </a:xfrm>
        </p:spPr>
        <p:txBody>
          <a:bodyPr anchor="b">
            <a:no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7795023" y="5420201"/>
            <a:ext cx="3000526"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4611153" y="5807174"/>
            <a:ext cx="3000526"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1396450" y="5807174"/>
            <a:ext cx="3000525" cy="6298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7795023" y="5807174"/>
            <a:ext cx="3000526"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729217820"/>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3_Meet the Team">
    <p:bg>
      <p:bgRef idx="1001">
        <a:schemeClr val="bg2"/>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lvl1pPr>
          </a:lstStyle>
          <a:p>
            <a:endParaRPr lang="en-US"/>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7374058" y="1906200"/>
            <a:ext cx="2103120" cy="2743200"/>
          </a:xfrm>
        </p:spPr>
        <p:txBody>
          <a:bodyPr anchor="ctr">
            <a:normAutofit/>
          </a:bodyPr>
          <a:lstStyle>
            <a:lvl1pPr marL="0" indent="0" algn="ctr">
              <a:buNone/>
              <a:defRPr sz="1600"/>
            </a:lvl1pPr>
          </a:lstStyle>
          <a:p>
            <a:endParaRPr lang="en-US"/>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9707878" y="1906200"/>
            <a:ext cx="2103120" cy="2743200"/>
          </a:xfrm>
        </p:spPr>
        <p:txBody>
          <a:bodyPr anchor="ctr">
            <a:normAutofit/>
          </a:bodyPr>
          <a:lstStyle>
            <a:lvl1pPr marL="0" indent="0" algn="ctr">
              <a:buNone/>
              <a:defRPr sz="1600"/>
            </a:lvl1pPr>
          </a:lstStyle>
          <a:p>
            <a:endParaRPr lang="en-US"/>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7374057"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9707876"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p:nvPr>
        </p:nvSpPr>
        <p:spPr>
          <a:xfrm>
            <a:off x="7374057"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p:nvPr>
        </p:nvSpPr>
        <p:spPr>
          <a:xfrm>
            <a:off x="9707876"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29" name="Picture Placeholder 10">
            <a:extLst>
              <a:ext uri="{FF2B5EF4-FFF2-40B4-BE49-F238E27FC236}">
                <a16:creationId xmlns:a16="http://schemas.microsoft.com/office/drawing/2014/main" id="{17B3E202-56BE-AEF1-7BC2-994910CF100C}"/>
              </a:ext>
            </a:extLst>
          </p:cNvPr>
          <p:cNvSpPr>
            <a:spLocks noGrp="1"/>
          </p:cNvSpPr>
          <p:nvPr>
            <p:ph type="pic" sz="quarter" idx="28"/>
          </p:nvPr>
        </p:nvSpPr>
        <p:spPr>
          <a:xfrm>
            <a:off x="372598" y="1906200"/>
            <a:ext cx="2103120" cy="2743200"/>
          </a:xfrm>
        </p:spPr>
        <p:txBody>
          <a:bodyPr anchor="ctr">
            <a:normAutofit/>
          </a:bodyPr>
          <a:lstStyle>
            <a:lvl1pPr marL="0" indent="0" algn="ctr">
              <a:buNone/>
              <a:defRPr sz="1600"/>
            </a:lvl1pPr>
          </a:lstStyle>
          <a:p>
            <a:endParaRPr lang="en-US"/>
          </a:p>
        </p:txBody>
      </p:sp>
      <p:sp>
        <p:nvSpPr>
          <p:cNvPr id="30" name="Text Placeholder 16">
            <a:extLst>
              <a:ext uri="{FF2B5EF4-FFF2-40B4-BE49-F238E27FC236}">
                <a16:creationId xmlns:a16="http://schemas.microsoft.com/office/drawing/2014/main" id="{4781A30A-6715-4AED-F16E-4173BA89591F}"/>
              </a:ext>
            </a:extLst>
          </p:cNvPr>
          <p:cNvSpPr>
            <a:spLocks noGrp="1"/>
          </p:cNvSpPr>
          <p:nvPr>
            <p:ph type="body" sz="quarter" idx="29" hasCustomPrompt="1"/>
          </p:nvPr>
        </p:nvSpPr>
        <p:spPr>
          <a:xfrm>
            <a:off x="372597"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1" name="Text Placeholder 16">
            <a:extLst>
              <a:ext uri="{FF2B5EF4-FFF2-40B4-BE49-F238E27FC236}">
                <a16:creationId xmlns:a16="http://schemas.microsoft.com/office/drawing/2014/main" id="{E2A32841-5BF0-79F4-F2BE-25573871DBF7}"/>
              </a:ext>
            </a:extLst>
          </p:cNvPr>
          <p:cNvSpPr>
            <a:spLocks noGrp="1"/>
          </p:cNvSpPr>
          <p:nvPr>
            <p:ph type="body" sz="quarter" idx="30"/>
          </p:nvPr>
        </p:nvSpPr>
        <p:spPr>
          <a:xfrm>
            <a:off x="372597"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32" name="Picture Placeholder 10">
            <a:extLst>
              <a:ext uri="{FF2B5EF4-FFF2-40B4-BE49-F238E27FC236}">
                <a16:creationId xmlns:a16="http://schemas.microsoft.com/office/drawing/2014/main" id="{AF123D84-95DE-5D06-220E-47573E0F281B}"/>
              </a:ext>
            </a:extLst>
          </p:cNvPr>
          <p:cNvSpPr>
            <a:spLocks noGrp="1"/>
          </p:cNvSpPr>
          <p:nvPr>
            <p:ph type="pic" sz="quarter" idx="31"/>
          </p:nvPr>
        </p:nvSpPr>
        <p:spPr>
          <a:xfrm>
            <a:off x="2714823" y="1906200"/>
            <a:ext cx="2103120" cy="2743200"/>
          </a:xfrm>
        </p:spPr>
        <p:txBody>
          <a:bodyPr anchor="ctr">
            <a:normAutofit/>
          </a:bodyPr>
          <a:lstStyle>
            <a:lvl1pPr marL="0" indent="0" algn="ctr">
              <a:buNone/>
              <a:defRPr sz="1600"/>
            </a:lvl1pPr>
          </a:lstStyle>
          <a:p>
            <a:endParaRPr lang="en-US"/>
          </a:p>
        </p:txBody>
      </p:sp>
      <p:sp>
        <p:nvSpPr>
          <p:cNvPr id="33" name="Text Placeholder 16">
            <a:extLst>
              <a:ext uri="{FF2B5EF4-FFF2-40B4-BE49-F238E27FC236}">
                <a16:creationId xmlns:a16="http://schemas.microsoft.com/office/drawing/2014/main" id="{A24BB203-797F-A7ED-7E27-A831D863043C}"/>
              </a:ext>
            </a:extLst>
          </p:cNvPr>
          <p:cNvSpPr>
            <a:spLocks noGrp="1"/>
          </p:cNvSpPr>
          <p:nvPr>
            <p:ph type="body" sz="quarter" idx="32" hasCustomPrompt="1"/>
          </p:nvPr>
        </p:nvSpPr>
        <p:spPr>
          <a:xfrm>
            <a:off x="2714822"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4" name="Text Placeholder 16">
            <a:extLst>
              <a:ext uri="{FF2B5EF4-FFF2-40B4-BE49-F238E27FC236}">
                <a16:creationId xmlns:a16="http://schemas.microsoft.com/office/drawing/2014/main" id="{669D5090-AC6F-F21E-C8A7-1006AEFE2C3C}"/>
              </a:ext>
            </a:extLst>
          </p:cNvPr>
          <p:cNvSpPr>
            <a:spLocks noGrp="1"/>
          </p:cNvSpPr>
          <p:nvPr>
            <p:ph type="body" sz="quarter" idx="33"/>
          </p:nvPr>
        </p:nvSpPr>
        <p:spPr>
          <a:xfrm>
            <a:off x="2714822"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35" name="Picture Placeholder 10">
            <a:extLst>
              <a:ext uri="{FF2B5EF4-FFF2-40B4-BE49-F238E27FC236}">
                <a16:creationId xmlns:a16="http://schemas.microsoft.com/office/drawing/2014/main" id="{915B2330-9970-3396-3657-84A1BE0CB1C6}"/>
              </a:ext>
            </a:extLst>
          </p:cNvPr>
          <p:cNvSpPr>
            <a:spLocks noGrp="1"/>
          </p:cNvSpPr>
          <p:nvPr>
            <p:ph type="pic" sz="quarter" idx="34"/>
          </p:nvPr>
        </p:nvSpPr>
        <p:spPr>
          <a:xfrm>
            <a:off x="5031831" y="1906200"/>
            <a:ext cx="2103120" cy="2743200"/>
          </a:xfrm>
        </p:spPr>
        <p:txBody>
          <a:bodyPr anchor="ctr">
            <a:normAutofit/>
          </a:bodyPr>
          <a:lstStyle>
            <a:lvl1pPr marL="0" indent="0" algn="ctr">
              <a:buNone/>
              <a:defRPr sz="1600"/>
            </a:lvl1pPr>
          </a:lstStyle>
          <a:p>
            <a:endParaRPr lang="en-US"/>
          </a:p>
        </p:txBody>
      </p:sp>
      <p:sp>
        <p:nvSpPr>
          <p:cNvPr id="36" name="Text Placeholder 16">
            <a:extLst>
              <a:ext uri="{FF2B5EF4-FFF2-40B4-BE49-F238E27FC236}">
                <a16:creationId xmlns:a16="http://schemas.microsoft.com/office/drawing/2014/main" id="{A39257C4-31C4-A827-0D2B-C94A482323F6}"/>
              </a:ext>
            </a:extLst>
          </p:cNvPr>
          <p:cNvSpPr>
            <a:spLocks noGrp="1"/>
          </p:cNvSpPr>
          <p:nvPr>
            <p:ph type="body" sz="quarter" idx="35" hasCustomPrompt="1"/>
          </p:nvPr>
        </p:nvSpPr>
        <p:spPr>
          <a:xfrm>
            <a:off x="5031830"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7" name="Text Placeholder 16">
            <a:extLst>
              <a:ext uri="{FF2B5EF4-FFF2-40B4-BE49-F238E27FC236}">
                <a16:creationId xmlns:a16="http://schemas.microsoft.com/office/drawing/2014/main" id="{994D0017-9812-0697-E1C3-47AA687C598C}"/>
              </a:ext>
            </a:extLst>
          </p:cNvPr>
          <p:cNvSpPr>
            <a:spLocks noGrp="1"/>
          </p:cNvSpPr>
          <p:nvPr>
            <p:ph type="body" sz="quarter" idx="36"/>
          </p:nvPr>
        </p:nvSpPr>
        <p:spPr>
          <a:xfrm>
            <a:off x="5031830"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Tree>
    <p:extLst>
      <p:ext uri="{BB962C8B-B14F-4D97-AF65-F5344CB8AC3E}">
        <p14:creationId xmlns:p14="http://schemas.microsoft.com/office/powerpoint/2010/main" val="1856348146"/>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Rank Advancemen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a:xfrm>
            <a:off x="341911" y="6168612"/>
            <a:ext cx="7259321" cy="485400"/>
          </a:xfrm>
        </p:spPr>
        <p:txBody>
          <a:bodyPr/>
          <a:lstStyle>
            <a:lvl1pPr>
              <a:defRPr sz="800" b="0" i="0">
                <a:latin typeface="Arial Narrow" panose="020B0604020202020204" pitchFamily="34" charset="0"/>
                <a:cs typeface="Arial Narrow" panose="020B0604020202020204" pitchFamily="34" charset="0"/>
              </a:defRPr>
            </a:lvl1p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a:xfrm>
            <a:off x="381000" y="176107"/>
            <a:ext cx="11430000" cy="920703"/>
          </a:xfrm>
        </p:spPr>
        <p:txBody>
          <a:bodyPr/>
          <a:lstStyle>
            <a:lvl1pPr algn="ctr">
              <a:defRPr>
                <a:solidFill>
                  <a:schemeClr val="tx2"/>
                </a:solidFill>
              </a:defRPr>
            </a:lvl1pPr>
          </a:lstStyle>
          <a:p>
            <a:endParaRPr lang="en-US"/>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5380360" y="1214040"/>
            <a:ext cx="1431275" cy="1416307"/>
          </a:xfrm>
        </p:spPr>
        <p:txBody>
          <a:bodyPr anchor="ctr">
            <a:normAutofit/>
          </a:bodyPr>
          <a:lstStyle>
            <a:lvl1pPr marL="0" indent="0" algn="ctr">
              <a:buNone/>
              <a:defRPr sz="1600"/>
            </a:lvl1pPr>
          </a:lstStyle>
          <a:p>
            <a:endParaRPr lang="en-US"/>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6913470" y="1768914"/>
            <a:ext cx="2103120" cy="430963"/>
          </a:xfrm>
        </p:spPr>
        <p:txBody>
          <a:bodyPr anchor="b">
            <a:normAutofit/>
          </a:bodyPr>
          <a:lstStyle>
            <a:lvl1pPr marL="0" indent="0" algn="ctr">
              <a:lnSpc>
                <a:spcPts val="1800"/>
              </a:lnSpc>
              <a:spcBef>
                <a:spcPts val="400"/>
              </a:spcBef>
              <a:buNone/>
              <a:defRPr sz="1600" b="1" i="0">
                <a:latin typeface="Superior Title Bold"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p:nvPr>
        </p:nvSpPr>
        <p:spPr>
          <a:xfrm>
            <a:off x="6913470" y="2155887"/>
            <a:ext cx="2103120" cy="629863"/>
          </a:xfrm>
        </p:spPr>
        <p:txBody>
          <a:bodyPr anchor="t">
            <a:normAutofit/>
          </a:bodyPr>
          <a:lstStyle>
            <a:lvl1pPr marL="0" indent="0" algn="l">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29" name="Picture Placeholder 10">
            <a:extLst>
              <a:ext uri="{FF2B5EF4-FFF2-40B4-BE49-F238E27FC236}">
                <a16:creationId xmlns:a16="http://schemas.microsoft.com/office/drawing/2014/main" id="{17B3E202-56BE-AEF1-7BC2-994910CF100C}"/>
              </a:ext>
            </a:extLst>
          </p:cNvPr>
          <p:cNvSpPr>
            <a:spLocks noGrp="1"/>
          </p:cNvSpPr>
          <p:nvPr>
            <p:ph type="pic" sz="quarter" idx="28"/>
          </p:nvPr>
        </p:nvSpPr>
        <p:spPr>
          <a:xfrm>
            <a:off x="2197844" y="4548834"/>
            <a:ext cx="1431275" cy="1416307"/>
          </a:xfrm>
        </p:spPr>
        <p:txBody>
          <a:bodyPr anchor="ctr">
            <a:normAutofit/>
          </a:bodyPr>
          <a:lstStyle>
            <a:lvl1pPr marL="0" indent="0" algn="ctr">
              <a:buNone/>
              <a:defRPr sz="1600"/>
            </a:lvl1pPr>
          </a:lstStyle>
          <a:p>
            <a:endParaRPr lang="en-US"/>
          </a:p>
        </p:txBody>
      </p:sp>
      <p:sp>
        <p:nvSpPr>
          <p:cNvPr id="30" name="Text Placeholder 16">
            <a:extLst>
              <a:ext uri="{FF2B5EF4-FFF2-40B4-BE49-F238E27FC236}">
                <a16:creationId xmlns:a16="http://schemas.microsoft.com/office/drawing/2014/main" id="{4781A30A-6715-4AED-F16E-4173BA89591F}"/>
              </a:ext>
            </a:extLst>
          </p:cNvPr>
          <p:cNvSpPr>
            <a:spLocks noGrp="1"/>
          </p:cNvSpPr>
          <p:nvPr>
            <p:ph type="body" sz="quarter" idx="29" hasCustomPrompt="1"/>
          </p:nvPr>
        </p:nvSpPr>
        <p:spPr>
          <a:xfrm>
            <a:off x="3767256" y="5165166"/>
            <a:ext cx="2103120" cy="430963"/>
          </a:xfrm>
        </p:spPr>
        <p:txBody>
          <a:bodyPr anchor="b">
            <a:normAutofit/>
          </a:bodyPr>
          <a:lstStyle>
            <a:lvl1pPr marL="0" indent="0" algn="ctr">
              <a:lnSpc>
                <a:spcPts val="1800"/>
              </a:lnSpc>
              <a:spcBef>
                <a:spcPts val="400"/>
              </a:spcBef>
              <a:buNone/>
              <a:defRPr sz="1600" b="1" i="0">
                <a:latin typeface="Superior Title Bold"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1" name="Text Placeholder 16">
            <a:extLst>
              <a:ext uri="{FF2B5EF4-FFF2-40B4-BE49-F238E27FC236}">
                <a16:creationId xmlns:a16="http://schemas.microsoft.com/office/drawing/2014/main" id="{E2A32841-5BF0-79F4-F2BE-25573871DBF7}"/>
              </a:ext>
            </a:extLst>
          </p:cNvPr>
          <p:cNvSpPr>
            <a:spLocks noGrp="1"/>
          </p:cNvSpPr>
          <p:nvPr>
            <p:ph type="body" sz="quarter" idx="30"/>
          </p:nvPr>
        </p:nvSpPr>
        <p:spPr>
          <a:xfrm>
            <a:off x="3767256" y="5552139"/>
            <a:ext cx="2103120" cy="629863"/>
          </a:xfrm>
        </p:spPr>
        <p:txBody>
          <a:bodyPr anchor="t">
            <a:normAutofit/>
          </a:bodyPr>
          <a:lstStyle>
            <a:lvl1pPr marL="0" indent="0" algn="l">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32" name="Picture Placeholder 10">
            <a:extLst>
              <a:ext uri="{FF2B5EF4-FFF2-40B4-BE49-F238E27FC236}">
                <a16:creationId xmlns:a16="http://schemas.microsoft.com/office/drawing/2014/main" id="{AF123D84-95DE-5D06-220E-47573E0F281B}"/>
              </a:ext>
            </a:extLst>
          </p:cNvPr>
          <p:cNvSpPr>
            <a:spLocks noGrp="1"/>
          </p:cNvSpPr>
          <p:nvPr>
            <p:ph type="pic" sz="quarter" idx="31"/>
          </p:nvPr>
        </p:nvSpPr>
        <p:spPr>
          <a:xfrm>
            <a:off x="3255935" y="3429000"/>
            <a:ext cx="1431275" cy="1416307"/>
          </a:xfrm>
        </p:spPr>
        <p:txBody>
          <a:bodyPr anchor="ctr">
            <a:normAutofit/>
          </a:bodyPr>
          <a:lstStyle>
            <a:lvl1pPr marL="0" indent="0" algn="ctr">
              <a:buNone/>
              <a:defRPr sz="1600"/>
            </a:lvl1pPr>
          </a:lstStyle>
          <a:p>
            <a:endParaRPr lang="en-US"/>
          </a:p>
        </p:txBody>
      </p:sp>
      <p:sp>
        <p:nvSpPr>
          <p:cNvPr id="33" name="Text Placeholder 16">
            <a:extLst>
              <a:ext uri="{FF2B5EF4-FFF2-40B4-BE49-F238E27FC236}">
                <a16:creationId xmlns:a16="http://schemas.microsoft.com/office/drawing/2014/main" id="{A24BB203-797F-A7ED-7E27-A831D863043C}"/>
              </a:ext>
            </a:extLst>
          </p:cNvPr>
          <p:cNvSpPr>
            <a:spLocks noGrp="1"/>
          </p:cNvSpPr>
          <p:nvPr>
            <p:ph type="body" sz="quarter" idx="32" hasCustomPrompt="1"/>
          </p:nvPr>
        </p:nvSpPr>
        <p:spPr>
          <a:xfrm>
            <a:off x="4810350" y="4045332"/>
            <a:ext cx="2103120" cy="430963"/>
          </a:xfrm>
        </p:spPr>
        <p:txBody>
          <a:bodyPr anchor="b">
            <a:normAutofit/>
          </a:bodyPr>
          <a:lstStyle>
            <a:lvl1pPr marL="0" indent="0" algn="ctr">
              <a:lnSpc>
                <a:spcPts val="1800"/>
              </a:lnSpc>
              <a:spcBef>
                <a:spcPts val="400"/>
              </a:spcBef>
              <a:buNone/>
              <a:defRPr sz="1600" b="1" i="0">
                <a:latin typeface="Superior Title Bold"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4" name="Text Placeholder 16">
            <a:extLst>
              <a:ext uri="{FF2B5EF4-FFF2-40B4-BE49-F238E27FC236}">
                <a16:creationId xmlns:a16="http://schemas.microsoft.com/office/drawing/2014/main" id="{669D5090-AC6F-F21E-C8A7-1006AEFE2C3C}"/>
              </a:ext>
            </a:extLst>
          </p:cNvPr>
          <p:cNvSpPr>
            <a:spLocks noGrp="1"/>
          </p:cNvSpPr>
          <p:nvPr>
            <p:ph type="body" sz="quarter" idx="33"/>
          </p:nvPr>
        </p:nvSpPr>
        <p:spPr>
          <a:xfrm>
            <a:off x="4810350" y="4432305"/>
            <a:ext cx="2103120" cy="629863"/>
          </a:xfrm>
        </p:spPr>
        <p:txBody>
          <a:bodyPr anchor="t">
            <a:normAutofit/>
          </a:bodyPr>
          <a:lstStyle>
            <a:lvl1pPr marL="0" indent="0" algn="l">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35" name="Picture Placeholder 10">
            <a:extLst>
              <a:ext uri="{FF2B5EF4-FFF2-40B4-BE49-F238E27FC236}">
                <a16:creationId xmlns:a16="http://schemas.microsoft.com/office/drawing/2014/main" id="{915B2330-9970-3396-3657-84A1BE0CB1C6}"/>
              </a:ext>
            </a:extLst>
          </p:cNvPr>
          <p:cNvSpPr>
            <a:spLocks noGrp="1"/>
          </p:cNvSpPr>
          <p:nvPr>
            <p:ph type="pic" sz="quarter" idx="34"/>
          </p:nvPr>
        </p:nvSpPr>
        <p:spPr>
          <a:xfrm>
            <a:off x="4316192" y="2309166"/>
            <a:ext cx="1431275" cy="1416307"/>
          </a:xfrm>
        </p:spPr>
        <p:txBody>
          <a:bodyPr anchor="ctr">
            <a:normAutofit/>
          </a:bodyPr>
          <a:lstStyle>
            <a:lvl1pPr marL="0" indent="0" algn="ctr">
              <a:buNone/>
              <a:defRPr sz="1600"/>
            </a:lvl1pPr>
          </a:lstStyle>
          <a:p>
            <a:endParaRPr lang="en-US"/>
          </a:p>
        </p:txBody>
      </p:sp>
      <p:sp>
        <p:nvSpPr>
          <p:cNvPr id="36" name="Text Placeholder 16">
            <a:extLst>
              <a:ext uri="{FF2B5EF4-FFF2-40B4-BE49-F238E27FC236}">
                <a16:creationId xmlns:a16="http://schemas.microsoft.com/office/drawing/2014/main" id="{A39257C4-31C4-A827-0D2B-C94A482323F6}"/>
              </a:ext>
            </a:extLst>
          </p:cNvPr>
          <p:cNvSpPr>
            <a:spLocks noGrp="1"/>
          </p:cNvSpPr>
          <p:nvPr>
            <p:ph type="body" sz="quarter" idx="35" hasCustomPrompt="1"/>
          </p:nvPr>
        </p:nvSpPr>
        <p:spPr>
          <a:xfrm>
            <a:off x="5861910" y="2946477"/>
            <a:ext cx="2103120" cy="430963"/>
          </a:xfrm>
        </p:spPr>
        <p:txBody>
          <a:bodyPr anchor="b">
            <a:normAutofit/>
          </a:bodyPr>
          <a:lstStyle>
            <a:lvl1pPr marL="0" indent="0" algn="ctr">
              <a:lnSpc>
                <a:spcPts val="1800"/>
              </a:lnSpc>
              <a:spcBef>
                <a:spcPts val="400"/>
              </a:spcBef>
              <a:buNone/>
              <a:defRPr sz="1600" b="1" i="0">
                <a:latin typeface="Superior Title Bold"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7" name="Text Placeholder 16">
            <a:extLst>
              <a:ext uri="{FF2B5EF4-FFF2-40B4-BE49-F238E27FC236}">
                <a16:creationId xmlns:a16="http://schemas.microsoft.com/office/drawing/2014/main" id="{994D0017-9812-0697-E1C3-47AA687C598C}"/>
              </a:ext>
            </a:extLst>
          </p:cNvPr>
          <p:cNvSpPr>
            <a:spLocks noGrp="1"/>
          </p:cNvSpPr>
          <p:nvPr>
            <p:ph type="body" sz="quarter" idx="36"/>
          </p:nvPr>
        </p:nvSpPr>
        <p:spPr>
          <a:xfrm>
            <a:off x="5861910" y="3333450"/>
            <a:ext cx="2103120" cy="629863"/>
          </a:xfrm>
        </p:spPr>
        <p:txBody>
          <a:bodyPr anchor="t">
            <a:normAutofit/>
          </a:bodyPr>
          <a:lstStyle>
            <a:lvl1pPr marL="0" indent="0" algn="l">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Tree>
    <p:extLst>
      <p:ext uri="{BB962C8B-B14F-4D97-AF65-F5344CB8AC3E}">
        <p14:creationId xmlns:p14="http://schemas.microsoft.com/office/powerpoint/2010/main" val="18763763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4_Meet the Team">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solidFill>
                  <a:schemeClr val="bg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bg1"/>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1222723" y="1554148"/>
            <a:ext cx="3003160" cy="3706478"/>
          </a:xfrm>
        </p:spPr>
        <p:txBody>
          <a:bodyPr anchor="ctr">
            <a:normAutofit/>
          </a:bodyPr>
          <a:lstStyle>
            <a:lvl1pPr marL="0" indent="0" algn="ctr">
              <a:buNone/>
              <a:defRPr sz="1600">
                <a:solidFill>
                  <a:schemeClr val="bg1"/>
                </a:solidFill>
              </a:defRPr>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4560553" y="1554148"/>
            <a:ext cx="3003160" cy="3706478"/>
          </a:xfrm>
        </p:spPr>
        <p:txBody>
          <a:bodyPr anchor="ctr">
            <a:normAutofit/>
          </a:bodyPr>
          <a:lstStyle>
            <a:lvl1pPr marL="0" indent="0" algn="ctr">
              <a:buNone/>
              <a:defRPr sz="1600">
                <a:solidFill>
                  <a:schemeClr val="bg1"/>
                </a:solidFill>
              </a:defRPr>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7898383" y="1554148"/>
            <a:ext cx="3003160" cy="3706478"/>
          </a:xfrm>
        </p:spPr>
        <p:txBody>
          <a:bodyPr anchor="ctr">
            <a:normAutofit/>
          </a:bodyPr>
          <a:lstStyle>
            <a:lvl1pPr marL="0" indent="0" algn="ctr">
              <a:buNone/>
              <a:defRPr sz="1600">
                <a:solidFill>
                  <a:schemeClr val="bg1"/>
                </a:solidFill>
              </a:defRPr>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4560554" y="5260626"/>
            <a:ext cx="300316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1222723" y="5260626"/>
            <a:ext cx="3003160" cy="430963"/>
          </a:xfrm>
        </p:spPr>
        <p:txBody>
          <a:bodyPr anchor="b">
            <a:noAutofit/>
          </a:bodyPr>
          <a:lstStyle>
            <a:lvl1pPr marL="0" indent="0" algn="ctr">
              <a:lnSpc>
                <a:spcPts val="1800"/>
              </a:lnSpc>
              <a:spcBef>
                <a:spcPts val="400"/>
              </a:spcBef>
              <a:buNone/>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7898383" y="5260626"/>
            <a:ext cx="3003160" cy="430963"/>
          </a:xfrm>
        </p:spPr>
        <p:txBody>
          <a:bodyPr anchor="b">
            <a:normAutofit/>
          </a:bodyPr>
          <a:lstStyle>
            <a:lvl1pPr marL="0" indent="0" algn="ctr">
              <a:lnSpc>
                <a:spcPts val="1800"/>
              </a:lnSpc>
              <a:spcBef>
                <a:spcPts val="400"/>
              </a:spcBef>
              <a:buNone/>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4560554" y="5647599"/>
            <a:ext cx="300316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1222723" y="5647599"/>
            <a:ext cx="3003160" cy="629863"/>
          </a:xfrm>
        </p:spPr>
        <p:txBody>
          <a:bodyPr anchor="t">
            <a:noAutofit/>
          </a:bodyPr>
          <a:lstStyle>
            <a:lvl1pPr marL="0" indent="0" algn="ctr">
              <a:lnSpc>
                <a:spcPts val="1800"/>
              </a:lnSpc>
              <a:spcBef>
                <a:spcPts val="400"/>
              </a:spcBef>
              <a:buNone/>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7898383" y="5647599"/>
            <a:ext cx="3003160" cy="629863"/>
          </a:xfrm>
        </p:spPr>
        <p:txBody>
          <a:bodyPr anchor="t">
            <a:normAutofit/>
          </a:bodyPr>
          <a:lstStyle>
            <a:lvl1pPr marL="0" indent="0" algn="ctr">
              <a:lnSpc>
                <a:spcPts val="1800"/>
              </a:lnSpc>
              <a:spcBef>
                <a:spcPts val="400"/>
              </a:spcBef>
              <a:buNone/>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35700109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B66FA1-6019-E6DA-0648-660AE3B45C92}"/>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3" name="Footer Placeholder 2">
            <a:extLst>
              <a:ext uri="{FF2B5EF4-FFF2-40B4-BE49-F238E27FC236}">
                <a16:creationId xmlns:a16="http://schemas.microsoft.com/office/drawing/2014/main" id="{9288178E-9EE1-9501-F1D1-878F2DD2DD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899479E-8187-DC84-9156-B0B438678550}"/>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2350363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B0407-DACE-B358-9893-8FF1642195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AECBE10-0B42-0D7F-0C59-6FCB114A72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18AD132-3AEB-AE5B-ABCA-49C30E660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CFBFEB-E85E-7576-349E-3D1DA05FEF1E}"/>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6" name="Footer Placeholder 5">
            <a:extLst>
              <a:ext uri="{FF2B5EF4-FFF2-40B4-BE49-F238E27FC236}">
                <a16:creationId xmlns:a16="http://schemas.microsoft.com/office/drawing/2014/main" id="{A6098B5F-D425-0AD9-1B6E-C3821D111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A7300C-ECDA-532D-6A80-9E9BE384AE09}"/>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1128626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F4440-B43E-17B9-EF1B-704C1F76FB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A5A5719-21C9-F0E5-02F1-B1C9EDE893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91D9E6-A485-9591-F2A0-AE5ECEFEFD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FAD1A0-6302-0B10-46B5-DE0478D63E30}"/>
              </a:ext>
            </a:extLst>
          </p:cNvPr>
          <p:cNvSpPr>
            <a:spLocks noGrp="1"/>
          </p:cNvSpPr>
          <p:nvPr>
            <p:ph type="dt" sz="half" idx="10"/>
          </p:nvPr>
        </p:nvSpPr>
        <p:spPr/>
        <p:txBody>
          <a:bodyPr/>
          <a:lstStyle/>
          <a:p>
            <a:fld id="{16374B04-8814-49D9-BAC4-9B0E5B49897C}" type="datetimeFigureOut">
              <a:rPr lang="en-GB" smtClean="0"/>
              <a:t>16/09/2025</a:t>
            </a:fld>
            <a:endParaRPr lang="en-GB"/>
          </a:p>
        </p:txBody>
      </p:sp>
      <p:sp>
        <p:nvSpPr>
          <p:cNvPr id="6" name="Footer Placeholder 5">
            <a:extLst>
              <a:ext uri="{FF2B5EF4-FFF2-40B4-BE49-F238E27FC236}">
                <a16:creationId xmlns:a16="http://schemas.microsoft.com/office/drawing/2014/main" id="{076C4AEC-A606-C410-A5C5-E0E3A60CB1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B2F01B-3ECF-EA04-B14B-D7E8B71AA74F}"/>
              </a:ext>
            </a:extLst>
          </p:cNvPr>
          <p:cNvSpPr>
            <a:spLocks noGrp="1"/>
          </p:cNvSpPr>
          <p:nvPr>
            <p:ph type="sldNum" sz="quarter" idx="12"/>
          </p:nvPr>
        </p:nvSpPr>
        <p:spPr/>
        <p:txBody>
          <a:bodyPr/>
          <a:lstStyle/>
          <a:p>
            <a:fld id="{F3AC1173-73A4-4DCB-B2AB-DD70E682DAE5}" type="slidenum">
              <a:rPr lang="en-GB" smtClean="0"/>
              <a:t>‹#›</a:t>
            </a:fld>
            <a:endParaRPr lang="en-GB"/>
          </a:p>
        </p:txBody>
      </p:sp>
    </p:spTree>
    <p:extLst>
      <p:ext uri="{BB962C8B-B14F-4D97-AF65-F5344CB8AC3E}">
        <p14:creationId xmlns:p14="http://schemas.microsoft.com/office/powerpoint/2010/main" val="3234937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42" Type="http://schemas.openxmlformats.org/officeDocument/2006/relationships/slideLayout" Target="../slideLayouts/slideLayout65.xml"/><Relationship Id="rId47" Type="http://schemas.openxmlformats.org/officeDocument/2006/relationships/theme" Target="../theme/theme3.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43" Type="http://schemas.openxmlformats.org/officeDocument/2006/relationships/slideLayout" Target="../slideLayouts/slideLayout66.xml"/><Relationship Id="rId8" Type="http://schemas.openxmlformats.org/officeDocument/2006/relationships/slideLayout" Target="../slideLayouts/slideLayout31.xml"/><Relationship Id="rId3" Type="http://schemas.openxmlformats.org/officeDocument/2006/relationships/slideLayout" Target="../slideLayouts/slideLayout26.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46" Type="http://schemas.openxmlformats.org/officeDocument/2006/relationships/slideLayout" Target="../slideLayouts/slideLayout69.xml"/><Relationship Id="rId20" Type="http://schemas.openxmlformats.org/officeDocument/2006/relationships/slideLayout" Target="../slideLayouts/slideLayout43.xml"/><Relationship Id="rId41"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C1D30-1A67-44AC-51EA-13FBDAD31F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1F2737B-86EF-1221-BA1F-19F8FBBE64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56DB5A-4C1E-F8B2-473B-E76C6957F3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374B04-8814-49D9-BAC4-9B0E5B49897C}" type="datetimeFigureOut">
              <a:rPr lang="en-GB" smtClean="0"/>
              <a:t>16/09/2025</a:t>
            </a:fld>
            <a:endParaRPr lang="en-GB"/>
          </a:p>
        </p:txBody>
      </p:sp>
      <p:sp>
        <p:nvSpPr>
          <p:cNvPr id="5" name="Footer Placeholder 4">
            <a:extLst>
              <a:ext uri="{FF2B5EF4-FFF2-40B4-BE49-F238E27FC236}">
                <a16:creationId xmlns:a16="http://schemas.microsoft.com/office/drawing/2014/main" id="{FAECB7BB-C6CF-945B-6FE9-8304DA6A6E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26CB1AF-21BF-52D8-EFA3-551EB00B46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AC1173-73A4-4DCB-B2AB-DD70E682DAE5}" type="slidenum">
              <a:rPr lang="en-GB" smtClean="0"/>
              <a:t>‹#›</a:t>
            </a:fld>
            <a:endParaRPr lang="en-GB"/>
          </a:p>
        </p:txBody>
      </p:sp>
    </p:spTree>
    <p:extLst>
      <p:ext uri="{BB962C8B-B14F-4D97-AF65-F5344CB8AC3E}">
        <p14:creationId xmlns:p14="http://schemas.microsoft.com/office/powerpoint/2010/main" val="336606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6960FD-6D4C-2D1D-8549-BFD113417E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CEDDE2-161B-1532-C4E6-FE1C985E8C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F0663A-B92F-9EC2-B548-A188B4F9A2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3467275D-737F-3425-C6E3-74BB90F78F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9994CCA-D3E6-2CB0-4275-1800F58418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90C7C3-4802-4AE9-BC1F-FBD20D4A484C}" type="slidenum">
              <a:rPr lang="en-GB" smtClean="0"/>
              <a:t>‹#›</a:t>
            </a:fld>
            <a:endParaRPr lang="en-GB"/>
          </a:p>
        </p:txBody>
      </p:sp>
    </p:spTree>
    <p:extLst>
      <p:ext uri="{BB962C8B-B14F-4D97-AF65-F5344CB8AC3E}">
        <p14:creationId xmlns:p14="http://schemas.microsoft.com/office/powerpoint/2010/main" val="23432729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F3B290E-5D34-F446-92FA-6CC5E1A34F47}"/>
              </a:ext>
            </a:extLst>
          </p:cNvPr>
          <p:cNvSpPr>
            <a:spLocks noGrp="1"/>
          </p:cNvSpPr>
          <p:nvPr>
            <p:ph type="ftr" sz="quarter" idx="3"/>
          </p:nvPr>
        </p:nvSpPr>
        <p:spPr>
          <a:xfrm>
            <a:off x="380999" y="5783466"/>
            <a:ext cx="11429999" cy="485400"/>
          </a:xfrm>
          <a:prstGeom prst="rect">
            <a:avLst/>
          </a:prstGeom>
        </p:spPr>
        <p:txBody>
          <a:bodyPr vert="horz" lIns="91440" tIns="45720" rIns="91440" bIns="45720" rtlCol="0" anchor="b"/>
          <a:lstStyle>
            <a:lvl1pPr algn="l">
              <a:defRPr sz="900" b="0" i="0">
                <a:solidFill>
                  <a:schemeClr val="accent4"/>
                </a:solidFill>
                <a:latin typeface="Proxima Nova Light" panose="02000506030000020004" pitchFamily="2" charset="0"/>
              </a:defRPr>
            </a:lvl1pPr>
          </a:lstStyle>
          <a:p>
            <a:r>
              <a:rPr lang="en-US"/>
              <a:t>Disclaimer</a:t>
            </a:r>
          </a:p>
        </p:txBody>
      </p:sp>
      <p:sp>
        <p:nvSpPr>
          <p:cNvPr id="2" name="Title Placeholder 1">
            <a:extLst>
              <a:ext uri="{FF2B5EF4-FFF2-40B4-BE49-F238E27FC236}">
                <a16:creationId xmlns:a16="http://schemas.microsoft.com/office/drawing/2014/main" id="{B2C2D3F5-7E9D-0843-B36D-E3ED5FE1F2C4}"/>
              </a:ext>
            </a:extLst>
          </p:cNvPr>
          <p:cNvSpPr>
            <a:spLocks noGrp="1"/>
          </p:cNvSpPr>
          <p:nvPr>
            <p:ph type="title"/>
          </p:nvPr>
        </p:nvSpPr>
        <p:spPr>
          <a:xfrm>
            <a:off x="381000" y="390712"/>
            <a:ext cx="11430000" cy="9916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0FB01EA2-A3A5-3944-84F6-0DBF6A954B7C}"/>
              </a:ext>
            </a:extLst>
          </p:cNvPr>
          <p:cNvSpPr>
            <a:spLocks noGrp="1"/>
          </p:cNvSpPr>
          <p:nvPr>
            <p:ph type="body" idx="1"/>
          </p:nvPr>
        </p:nvSpPr>
        <p:spPr>
          <a:xfrm>
            <a:off x="380999" y="1556475"/>
            <a:ext cx="11430001" cy="42269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1D5F99C-8197-6643-9C47-8AB27F90A763}"/>
              </a:ext>
            </a:extLst>
          </p:cNvPr>
          <p:cNvSpPr>
            <a:spLocks noGrp="1"/>
          </p:cNvSpPr>
          <p:nvPr>
            <p:ph type="sldNum" sz="quarter" idx="4"/>
          </p:nvPr>
        </p:nvSpPr>
        <p:spPr>
          <a:xfrm>
            <a:off x="11433650" y="344712"/>
            <a:ext cx="456598" cy="365125"/>
          </a:xfrm>
          <a:prstGeom prst="rect">
            <a:avLst/>
          </a:prstGeom>
        </p:spPr>
        <p:txBody>
          <a:bodyPr vert="horz" lIns="91440" tIns="45720" rIns="91440" bIns="45720" rtlCol="0" anchor="t"/>
          <a:lstStyle>
            <a:lvl1pPr algn="r">
              <a:defRPr sz="900">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312179038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719"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Lst>
  <p:txStyles>
    <p:titleStyle>
      <a:lvl1pPr algn="ctr" defTabSz="914400" rtl="0" eaLnBrk="1" latinLnBrk="0" hangingPunct="1">
        <a:lnSpc>
          <a:spcPct val="90000"/>
        </a:lnSpc>
        <a:spcBef>
          <a:spcPct val="0"/>
        </a:spcBef>
        <a:buNone/>
        <a:defRPr sz="3600" b="1" i="0" kern="1200">
          <a:solidFill>
            <a:schemeClr val="tx1"/>
          </a:solidFill>
          <a:latin typeface="Superior Title Bold" pitchFamily="2" charset="77"/>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Proxima Nova Light" panose="02000506030000020004"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Proxima Nova Light" panose="02000506030000020004" pitchFamily="2" charset="0"/>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Proxima Nova Light" panose="02000506030000020004" pitchFamily="2" charset="0"/>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orient="horz" pos="4032">
          <p15:clr>
            <a:srgbClr val="F26B43"/>
          </p15:clr>
        </p15:guide>
        <p15:guide id="3" pos="240">
          <p15:clr>
            <a:srgbClr val="F26B43"/>
          </p15:clr>
        </p15:guide>
        <p15:guide id="4" pos="7440">
          <p15:clr>
            <a:srgbClr val="F26B43"/>
          </p15:clr>
        </p15:guide>
        <p15:guide id="5"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0.png"/></Relationships>
</file>

<file path=ppt/slides/_rels/slide2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png"/><Relationship Id="rId1" Type="http://schemas.openxmlformats.org/officeDocument/2006/relationships/slideLayout" Target="../slideLayouts/slideLayout23.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61.png"/><Relationship Id="rId4" Type="http://schemas.openxmlformats.org/officeDocument/2006/relationships/image" Target="../media/image58.emf"/></Relationships>
</file>

<file path=ppt/slides/_rels/slide32.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image" Target="../media/image62.png"/><Relationship Id="rId7" Type="http://schemas.openxmlformats.org/officeDocument/2006/relationships/image" Target="../media/image66.em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5.emf"/><Relationship Id="rId5" Type="http://schemas.openxmlformats.org/officeDocument/2006/relationships/image" Target="../media/image64.emf"/><Relationship Id="rId4" Type="http://schemas.openxmlformats.org/officeDocument/2006/relationships/image" Target="../media/image63.emf"/><Relationship Id="rId9" Type="http://schemas.openxmlformats.org/officeDocument/2006/relationships/image" Target="../media/image67.png"/></Relationships>
</file>

<file path=ppt/slides/_rels/slide33.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ogo on a body of water&#10;&#10;Description automatically generated">
            <a:extLst>
              <a:ext uri="{FF2B5EF4-FFF2-40B4-BE49-F238E27FC236}">
                <a16:creationId xmlns:a16="http://schemas.microsoft.com/office/drawing/2014/main" id="{75499830-80A0-BAA1-4C13-AE612DFA00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99558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different types of medicine&#10;&#10;AI-generated content may be incorrect.">
            <a:extLst>
              <a:ext uri="{FF2B5EF4-FFF2-40B4-BE49-F238E27FC236}">
                <a16:creationId xmlns:a16="http://schemas.microsoft.com/office/drawing/2014/main" id="{CE4BCE78-1B20-BEE3-6FBA-A19C3154C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8898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hadow of leaves on a blue background&#10;&#10;Description automatically generated">
            <a:extLst>
              <a:ext uri="{FF2B5EF4-FFF2-40B4-BE49-F238E27FC236}">
                <a16:creationId xmlns:a16="http://schemas.microsoft.com/office/drawing/2014/main" id="{604C1689-F2AD-02E3-1DDF-309D66D97E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extBox 14">
            <a:extLst>
              <a:ext uri="{FF2B5EF4-FFF2-40B4-BE49-F238E27FC236}">
                <a16:creationId xmlns:a16="http://schemas.microsoft.com/office/drawing/2014/main" id="{77E9F24F-368B-86CF-C704-138182610ACE}"/>
              </a:ext>
            </a:extLst>
          </p:cNvPr>
          <p:cNvSpPr txBox="1"/>
          <p:nvPr/>
        </p:nvSpPr>
        <p:spPr>
          <a:xfrm>
            <a:off x="1580945" y="2568560"/>
            <a:ext cx="9012517" cy="2100575"/>
          </a:xfrm>
          <a:prstGeom prst="rect">
            <a:avLst/>
          </a:prstGeom>
          <a:noFill/>
        </p:spPr>
        <p:txBody>
          <a:bodyPr wrap="square" rtlCol="0">
            <a:spAutoFit/>
          </a:bodyPr>
          <a:lstStyle/>
          <a:p>
            <a:r>
              <a:rPr lang="en-US" sz="13050" b="1" spc="300" dirty="0">
                <a:solidFill>
                  <a:srgbClr val="FFFFFE"/>
                </a:solidFill>
                <a:latin typeface="Arial Narrow" panose="020B0604020202020204" pitchFamily="34" charset="0"/>
                <a:cs typeface="Arial Narrow" panose="020B0604020202020204" pitchFamily="34" charset="0"/>
              </a:rPr>
              <a:t>BENESSERE</a:t>
            </a:r>
          </a:p>
        </p:txBody>
      </p:sp>
      <p:sp>
        <p:nvSpPr>
          <p:cNvPr id="16" name="TextBox 15">
            <a:extLst>
              <a:ext uri="{FF2B5EF4-FFF2-40B4-BE49-F238E27FC236}">
                <a16:creationId xmlns:a16="http://schemas.microsoft.com/office/drawing/2014/main" id="{A37A001B-9FCA-8152-B9A9-C02505058405}"/>
              </a:ext>
            </a:extLst>
          </p:cNvPr>
          <p:cNvSpPr txBox="1"/>
          <p:nvPr/>
        </p:nvSpPr>
        <p:spPr>
          <a:xfrm>
            <a:off x="6352471" y="2164687"/>
            <a:ext cx="4508436" cy="1006429"/>
          </a:xfrm>
          <a:prstGeom prst="rect">
            <a:avLst/>
          </a:prstGeom>
          <a:noFill/>
        </p:spPr>
        <p:txBody>
          <a:bodyPr wrap="square" rtlCol="0">
            <a:spAutoFit/>
          </a:bodyPr>
          <a:lstStyle/>
          <a:p>
            <a:r>
              <a:rPr lang="en-US" sz="5940" b="1" dirty="0">
                <a:solidFill>
                  <a:srgbClr val="F0BE6F"/>
                </a:solidFill>
                <a:latin typeface="Arial Narrow" panose="020B0604020202020204" pitchFamily="34" charset="0"/>
                <a:cs typeface="Arial Narrow" panose="020B0604020202020204" pitchFamily="34" charset="0"/>
              </a:rPr>
              <a:t>NUTRIZIONE</a:t>
            </a:r>
          </a:p>
        </p:txBody>
      </p:sp>
      <p:sp>
        <p:nvSpPr>
          <p:cNvPr id="17" name="TextBox 16">
            <a:extLst>
              <a:ext uri="{FF2B5EF4-FFF2-40B4-BE49-F238E27FC236}">
                <a16:creationId xmlns:a16="http://schemas.microsoft.com/office/drawing/2014/main" id="{44B04C08-7163-B10C-8CDE-F971495A6959}"/>
              </a:ext>
            </a:extLst>
          </p:cNvPr>
          <p:cNvSpPr txBox="1"/>
          <p:nvPr/>
        </p:nvSpPr>
        <p:spPr>
          <a:xfrm rot="16200000">
            <a:off x="7298539" y="5125198"/>
            <a:ext cx="2268655" cy="757130"/>
          </a:xfrm>
          <a:prstGeom prst="rect">
            <a:avLst/>
          </a:prstGeom>
          <a:noFill/>
        </p:spPr>
        <p:txBody>
          <a:bodyPr wrap="square" rtlCol="0">
            <a:spAutoFit/>
          </a:bodyPr>
          <a:lstStyle/>
          <a:p>
            <a:r>
              <a:rPr lang="en-US" sz="4320" b="1" dirty="0">
                <a:solidFill>
                  <a:srgbClr val="AE5D57"/>
                </a:solidFill>
                <a:latin typeface="Arial Narrow" panose="020B0604020202020204" pitchFamily="34" charset="0"/>
                <a:cs typeface="Arial Narrow" panose="020B0604020202020204" pitchFamily="34" charset="0"/>
              </a:rPr>
              <a:t>ENERGIA</a:t>
            </a:r>
          </a:p>
        </p:txBody>
      </p:sp>
      <p:sp>
        <p:nvSpPr>
          <p:cNvPr id="18" name="TextBox 17">
            <a:extLst>
              <a:ext uri="{FF2B5EF4-FFF2-40B4-BE49-F238E27FC236}">
                <a16:creationId xmlns:a16="http://schemas.microsoft.com/office/drawing/2014/main" id="{58EEFDD9-C687-0F9D-0176-C8EE73D39710}"/>
              </a:ext>
            </a:extLst>
          </p:cNvPr>
          <p:cNvSpPr txBox="1"/>
          <p:nvPr/>
        </p:nvSpPr>
        <p:spPr>
          <a:xfrm>
            <a:off x="1716872" y="2307877"/>
            <a:ext cx="4044713" cy="812530"/>
          </a:xfrm>
          <a:prstGeom prst="rect">
            <a:avLst/>
          </a:prstGeom>
          <a:noFill/>
        </p:spPr>
        <p:txBody>
          <a:bodyPr wrap="square" lIns="91440" tIns="45720" rIns="91440" bIns="45720" rtlCol="0" anchor="t">
            <a:spAutoFit/>
          </a:bodyPr>
          <a:lstStyle/>
          <a:p>
            <a:pPr algn="r"/>
            <a:r>
              <a:rPr lang="en-US" sz="4680" b="1" dirty="0">
                <a:solidFill>
                  <a:srgbClr val="AE5D57"/>
                </a:solidFill>
                <a:latin typeface="Arial Narrow" panose="020B0604020202020204" pitchFamily="34" charset="0"/>
              </a:rPr>
              <a:t>ANTIOSSIDANTI</a:t>
            </a:r>
          </a:p>
        </p:txBody>
      </p:sp>
      <p:sp>
        <p:nvSpPr>
          <p:cNvPr id="19" name="TextBox 18">
            <a:extLst>
              <a:ext uri="{FF2B5EF4-FFF2-40B4-BE49-F238E27FC236}">
                <a16:creationId xmlns:a16="http://schemas.microsoft.com/office/drawing/2014/main" id="{DE9BF5D4-82EF-5928-00FE-38975975DD4F}"/>
              </a:ext>
            </a:extLst>
          </p:cNvPr>
          <p:cNvSpPr txBox="1"/>
          <p:nvPr/>
        </p:nvSpPr>
        <p:spPr>
          <a:xfrm>
            <a:off x="4421347" y="4219460"/>
            <a:ext cx="3828846" cy="812530"/>
          </a:xfrm>
          <a:prstGeom prst="rect">
            <a:avLst/>
          </a:prstGeom>
          <a:noFill/>
        </p:spPr>
        <p:txBody>
          <a:bodyPr wrap="square" rtlCol="0">
            <a:spAutoFit/>
          </a:bodyPr>
          <a:lstStyle/>
          <a:p>
            <a:r>
              <a:rPr lang="en-US" sz="4680" b="1" dirty="0">
                <a:solidFill>
                  <a:srgbClr val="F0BE6F"/>
                </a:solidFill>
                <a:latin typeface="Arial Narrow" panose="020B0604020202020204" pitchFamily="34" charset="0"/>
                <a:cs typeface="Arial Narrow" panose="020B0604020202020204" pitchFamily="34" charset="0"/>
              </a:rPr>
              <a:t>METABOLISMO</a:t>
            </a:r>
          </a:p>
        </p:txBody>
      </p:sp>
      <p:sp>
        <p:nvSpPr>
          <p:cNvPr id="20" name="TextBox 19">
            <a:extLst>
              <a:ext uri="{FF2B5EF4-FFF2-40B4-BE49-F238E27FC236}">
                <a16:creationId xmlns:a16="http://schemas.microsoft.com/office/drawing/2014/main" id="{109B88C6-813F-95C6-FBEC-203CFEE7FDD6}"/>
              </a:ext>
            </a:extLst>
          </p:cNvPr>
          <p:cNvSpPr txBox="1"/>
          <p:nvPr/>
        </p:nvSpPr>
        <p:spPr>
          <a:xfrm rot="16200000">
            <a:off x="4811621" y="1374572"/>
            <a:ext cx="2511573" cy="840230"/>
          </a:xfrm>
          <a:prstGeom prst="rect">
            <a:avLst/>
          </a:prstGeom>
          <a:noFill/>
        </p:spPr>
        <p:txBody>
          <a:bodyPr wrap="square" rtlCol="0">
            <a:spAutoFit/>
          </a:bodyPr>
          <a:lstStyle/>
          <a:p>
            <a:r>
              <a:rPr lang="en-US" sz="4860" b="1" dirty="0">
                <a:solidFill>
                  <a:srgbClr val="91B6BB"/>
                </a:solidFill>
                <a:latin typeface="Arial Narrow" panose="020B0604020202020204" pitchFamily="34" charset="0"/>
                <a:cs typeface="Arial Narrow" panose="020B0604020202020204" pitchFamily="34" charset="0"/>
              </a:rPr>
              <a:t>VITALITÀ</a:t>
            </a:r>
          </a:p>
        </p:txBody>
      </p:sp>
      <p:sp>
        <p:nvSpPr>
          <p:cNvPr id="21" name="TextBox 20">
            <a:extLst>
              <a:ext uri="{FF2B5EF4-FFF2-40B4-BE49-F238E27FC236}">
                <a16:creationId xmlns:a16="http://schemas.microsoft.com/office/drawing/2014/main" id="{2C216AC7-A1E6-0FA1-8AC7-A76A0AF6DE26}"/>
              </a:ext>
            </a:extLst>
          </p:cNvPr>
          <p:cNvSpPr txBox="1"/>
          <p:nvPr/>
        </p:nvSpPr>
        <p:spPr>
          <a:xfrm>
            <a:off x="8644994" y="4344789"/>
            <a:ext cx="2502907" cy="590931"/>
          </a:xfrm>
          <a:prstGeom prst="rect">
            <a:avLst/>
          </a:prstGeom>
          <a:noFill/>
        </p:spPr>
        <p:txBody>
          <a:bodyPr wrap="square" rtlCol="0">
            <a:spAutoFit/>
          </a:bodyPr>
          <a:lstStyle/>
          <a:p>
            <a:r>
              <a:rPr lang="en-US" sz="3240" b="1" dirty="0">
                <a:solidFill>
                  <a:srgbClr val="91B6BB"/>
                </a:solidFill>
                <a:latin typeface="Arial Narrow" panose="020B0604020202020204" pitchFamily="34" charset="0"/>
                <a:cs typeface="Arial Narrow" panose="020B0604020202020204" pitchFamily="34" charset="0"/>
              </a:rPr>
              <a:t>IDRATAZIONE</a:t>
            </a:r>
          </a:p>
        </p:txBody>
      </p:sp>
      <p:sp>
        <p:nvSpPr>
          <p:cNvPr id="22" name="TextBox 21">
            <a:extLst>
              <a:ext uri="{FF2B5EF4-FFF2-40B4-BE49-F238E27FC236}">
                <a16:creationId xmlns:a16="http://schemas.microsoft.com/office/drawing/2014/main" id="{9CE4D8EA-6E7B-C759-CEA6-63DB15542874}"/>
              </a:ext>
            </a:extLst>
          </p:cNvPr>
          <p:cNvSpPr txBox="1"/>
          <p:nvPr/>
        </p:nvSpPr>
        <p:spPr>
          <a:xfrm rot="16200000">
            <a:off x="3152828" y="4827801"/>
            <a:ext cx="1984923" cy="840230"/>
          </a:xfrm>
          <a:prstGeom prst="rect">
            <a:avLst/>
          </a:prstGeom>
          <a:noFill/>
        </p:spPr>
        <p:txBody>
          <a:bodyPr wrap="square" rtlCol="0">
            <a:spAutoFit/>
          </a:bodyPr>
          <a:lstStyle/>
          <a:p>
            <a:r>
              <a:rPr lang="en-US" sz="4860" b="1" dirty="0">
                <a:solidFill>
                  <a:srgbClr val="7F8083">
                    <a:lumMod val="40000"/>
                    <a:lumOff val="60000"/>
                  </a:srgbClr>
                </a:solidFill>
                <a:latin typeface="Arial Narrow" panose="020B0604020202020204" pitchFamily="34" charset="0"/>
                <a:cs typeface="Arial Narrow" panose="020B0604020202020204" pitchFamily="34" charset="0"/>
              </a:rPr>
              <a:t>FOCUS</a:t>
            </a:r>
          </a:p>
        </p:txBody>
      </p:sp>
      <p:sp>
        <p:nvSpPr>
          <p:cNvPr id="23" name="TextBox 22">
            <a:extLst>
              <a:ext uri="{FF2B5EF4-FFF2-40B4-BE49-F238E27FC236}">
                <a16:creationId xmlns:a16="http://schemas.microsoft.com/office/drawing/2014/main" id="{E3AED652-2319-A899-C30F-E342A6B8FB00}"/>
              </a:ext>
            </a:extLst>
          </p:cNvPr>
          <p:cNvSpPr txBox="1"/>
          <p:nvPr/>
        </p:nvSpPr>
        <p:spPr>
          <a:xfrm>
            <a:off x="4848832" y="4809000"/>
            <a:ext cx="2973877" cy="757130"/>
          </a:xfrm>
          <a:prstGeom prst="rect">
            <a:avLst/>
          </a:prstGeom>
          <a:noFill/>
        </p:spPr>
        <p:txBody>
          <a:bodyPr wrap="square" rtlCol="0">
            <a:spAutoFit/>
          </a:bodyPr>
          <a:lstStyle/>
          <a:p>
            <a:pPr algn="r"/>
            <a:r>
              <a:rPr lang="en-US" sz="4320" b="1" dirty="0">
                <a:solidFill>
                  <a:srgbClr val="AAABAB">
                    <a:lumMod val="60000"/>
                    <a:lumOff val="40000"/>
                  </a:srgbClr>
                </a:solidFill>
                <a:latin typeface="Arial Narrow" panose="020B0604020202020204" pitchFamily="34" charset="0"/>
                <a:cs typeface="Arial Narrow" panose="020B0604020202020204" pitchFamily="34" charset="0"/>
              </a:rPr>
              <a:t>DIGESTIONE</a:t>
            </a:r>
          </a:p>
        </p:txBody>
      </p:sp>
      <p:sp>
        <p:nvSpPr>
          <p:cNvPr id="24" name="TextBox 23">
            <a:extLst>
              <a:ext uri="{FF2B5EF4-FFF2-40B4-BE49-F238E27FC236}">
                <a16:creationId xmlns:a16="http://schemas.microsoft.com/office/drawing/2014/main" id="{2240088A-7E14-2C9D-2B05-DCD6D43D80D6}"/>
              </a:ext>
            </a:extLst>
          </p:cNvPr>
          <p:cNvSpPr txBox="1"/>
          <p:nvPr/>
        </p:nvSpPr>
        <p:spPr>
          <a:xfrm>
            <a:off x="875492" y="4369436"/>
            <a:ext cx="2984884" cy="759182"/>
          </a:xfrm>
          <a:prstGeom prst="rect">
            <a:avLst/>
          </a:prstGeom>
          <a:noFill/>
        </p:spPr>
        <p:txBody>
          <a:bodyPr wrap="square" rtlCol="0">
            <a:spAutoFit/>
          </a:bodyPr>
          <a:lstStyle/>
          <a:p>
            <a:pPr algn="r">
              <a:lnSpc>
                <a:spcPts val="2600"/>
              </a:lnSpc>
            </a:pPr>
            <a:r>
              <a:rPr lang="en-US" sz="2880" b="1" dirty="0">
                <a:solidFill>
                  <a:srgbClr val="91B6BB"/>
                </a:solidFill>
                <a:latin typeface="Arial Narrow" panose="020B0604020202020204" pitchFamily="34" charset="0"/>
                <a:cs typeface="Arial Narrow" panose="020B0604020202020204" pitchFamily="34" charset="0"/>
              </a:rPr>
              <a:t>INVECCHIAMENTO SANO</a:t>
            </a:r>
          </a:p>
        </p:txBody>
      </p:sp>
      <p:sp>
        <p:nvSpPr>
          <p:cNvPr id="25" name="TextBox 24">
            <a:extLst>
              <a:ext uri="{FF2B5EF4-FFF2-40B4-BE49-F238E27FC236}">
                <a16:creationId xmlns:a16="http://schemas.microsoft.com/office/drawing/2014/main" id="{BBC55282-83E3-6631-98DD-483904F62AB5}"/>
              </a:ext>
            </a:extLst>
          </p:cNvPr>
          <p:cNvSpPr txBox="1"/>
          <p:nvPr/>
        </p:nvSpPr>
        <p:spPr>
          <a:xfrm>
            <a:off x="6352471" y="1815158"/>
            <a:ext cx="3364627" cy="590931"/>
          </a:xfrm>
          <a:prstGeom prst="rect">
            <a:avLst/>
          </a:prstGeom>
          <a:noFill/>
        </p:spPr>
        <p:txBody>
          <a:bodyPr wrap="square" rtlCol="0">
            <a:spAutoFit/>
          </a:bodyPr>
          <a:lstStyle/>
          <a:p>
            <a:r>
              <a:rPr lang="en-US" sz="3240" b="1" dirty="0">
                <a:solidFill>
                  <a:srgbClr val="C3C6A7">
                    <a:lumMod val="60000"/>
                    <a:lumOff val="40000"/>
                  </a:srgbClr>
                </a:solidFill>
                <a:latin typeface="Arial Narrow" panose="020B0604020202020204" pitchFamily="34" charset="0"/>
                <a:cs typeface="Arial Narrow" panose="020B0604020202020204" pitchFamily="34" charset="0"/>
              </a:rPr>
              <a:t>CONVENIENZA</a:t>
            </a:r>
          </a:p>
        </p:txBody>
      </p:sp>
      <p:sp>
        <p:nvSpPr>
          <p:cNvPr id="26" name="TextBox 25">
            <a:extLst>
              <a:ext uri="{FF2B5EF4-FFF2-40B4-BE49-F238E27FC236}">
                <a16:creationId xmlns:a16="http://schemas.microsoft.com/office/drawing/2014/main" id="{024DB155-1A3C-B43C-7C51-B21AA926F41E}"/>
              </a:ext>
            </a:extLst>
          </p:cNvPr>
          <p:cNvSpPr txBox="1"/>
          <p:nvPr/>
        </p:nvSpPr>
        <p:spPr>
          <a:xfrm>
            <a:off x="2779957" y="1852296"/>
            <a:ext cx="2959397" cy="646331"/>
          </a:xfrm>
          <a:prstGeom prst="rect">
            <a:avLst/>
          </a:prstGeom>
          <a:noFill/>
        </p:spPr>
        <p:txBody>
          <a:bodyPr wrap="square" rtlCol="0">
            <a:spAutoFit/>
          </a:bodyPr>
          <a:lstStyle/>
          <a:p>
            <a:pPr algn="r"/>
            <a:r>
              <a:rPr lang="en-US" sz="3600" b="1" dirty="0">
                <a:solidFill>
                  <a:srgbClr val="F0BE6F"/>
                </a:solidFill>
                <a:latin typeface="Arial Narrow" panose="020B0604020202020204" pitchFamily="34" charset="0"/>
                <a:cs typeface="Arial Narrow" panose="020B0604020202020204" pitchFamily="34" charset="0"/>
              </a:rPr>
              <a:t>COLLAGENE</a:t>
            </a:r>
          </a:p>
        </p:txBody>
      </p:sp>
    </p:spTree>
    <p:extLst>
      <p:ext uri="{BB962C8B-B14F-4D97-AF65-F5344CB8AC3E}">
        <p14:creationId xmlns:p14="http://schemas.microsoft.com/office/powerpoint/2010/main" val="332604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stretching in a park&#10;&#10;Description automatically generated">
            <a:extLst>
              <a:ext uri="{FF2B5EF4-FFF2-40B4-BE49-F238E27FC236}">
                <a16:creationId xmlns:a16="http://schemas.microsoft.com/office/drawing/2014/main" id="{399D1047-821E-D94F-199B-36517E1890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02257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pouring chocolate milk into a glass&#10;&#10;Description automatically generated">
            <a:extLst>
              <a:ext uri="{FF2B5EF4-FFF2-40B4-BE49-F238E27FC236}">
                <a16:creationId xmlns:a16="http://schemas.microsoft.com/office/drawing/2014/main" id="{901D13FC-D5EC-E088-31E3-6A69155D1A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03207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food and a bottle&#10;&#10;AI-generated content may be incorrect.">
            <a:extLst>
              <a:ext uri="{FF2B5EF4-FFF2-40B4-BE49-F238E27FC236}">
                <a16:creationId xmlns:a16="http://schemas.microsoft.com/office/drawing/2014/main" id="{2800BED6-A7D3-6FD7-913E-AACD3CA97B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26157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different types of drinks&#10;&#10;Description automatically generated">
            <a:extLst>
              <a:ext uri="{FF2B5EF4-FFF2-40B4-BE49-F238E27FC236}">
                <a16:creationId xmlns:a16="http://schemas.microsoft.com/office/drawing/2014/main" id="{F9EE79C0-A322-D2F4-2012-7EB670ED60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4375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a bottle and a glass&#10;&#10;AI-generated content may be incorrect.">
            <a:extLst>
              <a:ext uri="{FF2B5EF4-FFF2-40B4-BE49-F238E27FC236}">
                <a16:creationId xmlns:a16="http://schemas.microsoft.com/office/drawing/2014/main" id="{9D8A8C81-957E-E903-A281-FC1E9855A5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3187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hand pouring a drink into a glass&#10;&#10;AI-generated content may be incorrect.">
            <a:extLst>
              <a:ext uri="{FF2B5EF4-FFF2-40B4-BE49-F238E27FC236}">
                <a16:creationId xmlns:a16="http://schemas.microsoft.com/office/drawing/2014/main" id="{9B45D959-BE2A-C6C1-9BF2-21957F665C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47018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food on a plate&#10;&#10;AI-generated content may be incorrect.">
            <a:extLst>
              <a:ext uri="{FF2B5EF4-FFF2-40B4-BE49-F238E27FC236}">
                <a16:creationId xmlns:a16="http://schemas.microsoft.com/office/drawing/2014/main" id="{2823DD06-6956-EFB9-D825-6F1FF33C1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8643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pouring liquid into a glass&#10;&#10;AI-generated content may be incorrect.">
            <a:extLst>
              <a:ext uri="{FF2B5EF4-FFF2-40B4-BE49-F238E27FC236}">
                <a16:creationId xmlns:a16="http://schemas.microsoft.com/office/drawing/2014/main" id="{A3F37FAA-0722-3FDC-9C24-56814309D1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1483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1_Vision Video_EU_IT">
            <a:hlinkClick r:id="" action="ppaction://media"/>
            <a:extLst>
              <a:ext uri="{FF2B5EF4-FFF2-40B4-BE49-F238E27FC236}">
                <a16:creationId xmlns:a16="http://schemas.microsoft.com/office/drawing/2014/main" id="{2767127F-1E00-A39D-FE61-EE6A38D86FE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0188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4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ottle on a rock&#10;&#10;Description automatically generated">
            <a:extLst>
              <a:ext uri="{FF2B5EF4-FFF2-40B4-BE49-F238E27FC236}">
                <a16:creationId xmlns:a16="http://schemas.microsoft.com/office/drawing/2014/main" id="{3EBD5062-B0C5-097C-CFD6-2DEBBD6E3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41273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white and red boxes&#10;&#10;AI-generated content may be incorrect.">
            <a:extLst>
              <a:ext uri="{FF2B5EF4-FFF2-40B4-BE49-F238E27FC236}">
                <a16:creationId xmlns:a16="http://schemas.microsoft.com/office/drawing/2014/main" id="{874F7965-1B9F-904A-372C-52E74703C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32208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posing for a photo&#10;&#10;Description automatically generated">
            <a:extLst>
              <a:ext uri="{FF2B5EF4-FFF2-40B4-BE49-F238E27FC236}">
                <a16:creationId xmlns:a16="http://schemas.microsoft.com/office/drawing/2014/main" id="{2EE2E097-F63D-E53A-97FC-29C499B9C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43110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a bottle with a black liquid in it&#10;&#10;Description automatically generated">
            <a:extLst>
              <a:ext uri="{FF2B5EF4-FFF2-40B4-BE49-F238E27FC236}">
                <a16:creationId xmlns:a16="http://schemas.microsoft.com/office/drawing/2014/main" id="{C07C4AC4-CB9E-DF79-81B1-132ACB4523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18462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404A3A8-413B-BE59-BD31-3504E10693F1}"/>
              </a:ext>
            </a:extLst>
          </p:cNvPr>
          <p:cNvSpPr>
            <a:spLocks noGrp="1"/>
          </p:cNvSpPr>
          <p:nvPr>
            <p:ph type="pic" sz="quarter" idx="13"/>
          </p:nvPr>
        </p:nvSpPr>
        <p:spPr>
          <a:xfrm>
            <a:off x="190500" y="1435587"/>
            <a:ext cx="4003131" cy="2166187"/>
          </a:xfrm>
        </p:spPr>
        <p:txBody>
          <a:bodyPr/>
          <a:lstStyle/>
          <a:p>
            <a:endParaRPr lang="en-GB"/>
          </a:p>
        </p:txBody>
      </p:sp>
      <p:sp>
        <p:nvSpPr>
          <p:cNvPr id="3" name="Picture Placeholder 2">
            <a:extLst>
              <a:ext uri="{FF2B5EF4-FFF2-40B4-BE49-F238E27FC236}">
                <a16:creationId xmlns:a16="http://schemas.microsoft.com/office/drawing/2014/main" id="{7CCE7A76-09F5-A8FB-4332-4163D87E70B0}"/>
              </a:ext>
            </a:extLst>
          </p:cNvPr>
          <p:cNvSpPr>
            <a:spLocks noGrp="1"/>
          </p:cNvSpPr>
          <p:nvPr>
            <p:ph type="pic" sz="quarter" idx="14"/>
          </p:nvPr>
        </p:nvSpPr>
        <p:spPr>
          <a:xfrm>
            <a:off x="4477201" y="1444447"/>
            <a:ext cx="3375729" cy="2157327"/>
          </a:xfrm>
        </p:spPr>
        <p:txBody>
          <a:bodyPr/>
          <a:lstStyle/>
          <a:p>
            <a:endParaRPr lang="en-GB"/>
          </a:p>
        </p:txBody>
      </p:sp>
      <p:sp>
        <p:nvSpPr>
          <p:cNvPr id="5" name="Picture Placeholder 4">
            <a:extLst>
              <a:ext uri="{FF2B5EF4-FFF2-40B4-BE49-F238E27FC236}">
                <a16:creationId xmlns:a16="http://schemas.microsoft.com/office/drawing/2014/main" id="{83BF1E22-5AED-201E-650A-EC8D47CEF44C}"/>
              </a:ext>
            </a:extLst>
          </p:cNvPr>
          <p:cNvSpPr>
            <a:spLocks noGrp="1"/>
          </p:cNvSpPr>
          <p:nvPr>
            <p:ph type="pic" sz="quarter" idx="16"/>
          </p:nvPr>
        </p:nvSpPr>
        <p:spPr>
          <a:xfrm>
            <a:off x="4477201" y="3799439"/>
            <a:ext cx="3375729" cy="2571014"/>
          </a:xfrm>
        </p:spPr>
        <p:txBody>
          <a:bodyPr/>
          <a:lstStyle/>
          <a:p>
            <a:endParaRPr lang="en-GB"/>
          </a:p>
        </p:txBody>
      </p:sp>
      <p:sp>
        <p:nvSpPr>
          <p:cNvPr id="6" name="Picture Placeholder 5">
            <a:extLst>
              <a:ext uri="{FF2B5EF4-FFF2-40B4-BE49-F238E27FC236}">
                <a16:creationId xmlns:a16="http://schemas.microsoft.com/office/drawing/2014/main" id="{48376B5A-A171-14C7-3E0F-D57BECC78091}"/>
              </a:ext>
            </a:extLst>
          </p:cNvPr>
          <p:cNvSpPr>
            <a:spLocks noGrp="1"/>
          </p:cNvSpPr>
          <p:nvPr>
            <p:ph type="pic" sz="quarter" idx="17"/>
          </p:nvPr>
        </p:nvSpPr>
        <p:spPr>
          <a:xfrm>
            <a:off x="8136500" y="1438275"/>
            <a:ext cx="3753744" cy="4932178"/>
          </a:xfrm>
        </p:spPr>
        <p:txBody>
          <a:bodyPr/>
          <a:lstStyle/>
          <a:p>
            <a:endParaRPr lang="en-GB"/>
          </a:p>
        </p:txBody>
      </p:sp>
      <p:sp>
        <p:nvSpPr>
          <p:cNvPr id="8" name="Text Placeholder 7">
            <a:extLst>
              <a:ext uri="{FF2B5EF4-FFF2-40B4-BE49-F238E27FC236}">
                <a16:creationId xmlns:a16="http://schemas.microsoft.com/office/drawing/2014/main" id="{793CCFCB-704C-8355-35AE-0B6D71386186}"/>
              </a:ext>
            </a:extLst>
          </p:cNvPr>
          <p:cNvSpPr>
            <a:spLocks noGrp="1"/>
          </p:cNvSpPr>
          <p:nvPr>
            <p:ph type="body" sz="quarter" idx="19"/>
          </p:nvPr>
        </p:nvSpPr>
        <p:spPr>
          <a:xfrm>
            <a:off x="2076450" y="126760"/>
            <a:ext cx="7715250" cy="721574"/>
          </a:xfrm>
        </p:spPr>
        <p:txBody>
          <a:bodyPr/>
          <a:lstStyle/>
          <a:p>
            <a:endParaRPr lang="en-US" sz="4000" dirty="0">
              <a:solidFill>
                <a:schemeClr val="bg1"/>
              </a:solidFill>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B61866B0-E21D-95EA-B937-968CF4FA0751}"/>
              </a:ext>
            </a:extLst>
          </p:cNvPr>
          <p:cNvSpPr>
            <a:spLocks noGrp="1"/>
          </p:cNvSpPr>
          <p:nvPr>
            <p:ph type="body" sz="quarter" idx="24"/>
          </p:nvPr>
        </p:nvSpPr>
        <p:spPr>
          <a:xfrm>
            <a:off x="4477201" y="934310"/>
            <a:ext cx="2952994" cy="430963"/>
          </a:xfrm>
        </p:spPr>
        <p:txBody>
          <a:bodyPr/>
          <a:lstStyle/>
          <a:p>
            <a:r>
              <a:rPr lang="en-US" dirty="0">
                <a:solidFill>
                  <a:schemeClr val="bg1"/>
                </a:solidFill>
              </a:rPr>
              <a:t>TESTIMONIANZA DEL PRODOTTO</a:t>
            </a:r>
          </a:p>
        </p:txBody>
      </p:sp>
      <p:sp>
        <p:nvSpPr>
          <p:cNvPr id="23" name="Picture Placeholder 22">
            <a:extLst>
              <a:ext uri="{FF2B5EF4-FFF2-40B4-BE49-F238E27FC236}">
                <a16:creationId xmlns:a16="http://schemas.microsoft.com/office/drawing/2014/main" id="{B06C9A92-839B-B8AC-645F-C662D02B8608}"/>
              </a:ext>
            </a:extLst>
          </p:cNvPr>
          <p:cNvSpPr>
            <a:spLocks noGrp="1"/>
          </p:cNvSpPr>
          <p:nvPr>
            <p:ph type="pic" sz="quarter" idx="34"/>
          </p:nvPr>
        </p:nvSpPr>
        <p:spPr>
          <a:xfrm>
            <a:off x="190500" y="3799439"/>
            <a:ext cx="4003130" cy="2571014"/>
          </a:xfrm>
        </p:spPr>
        <p:txBody>
          <a:bodyPr/>
          <a:lstStyle/>
          <a:p>
            <a:endParaRPr lang="en-GB"/>
          </a:p>
        </p:txBody>
      </p:sp>
    </p:spTree>
    <p:extLst>
      <p:ext uri="{BB962C8B-B14F-4D97-AF65-F5344CB8AC3E}">
        <p14:creationId xmlns:p14="http://schemas.microsoft.com/office/powerpoint/2010/main" val="588099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at a table&#10;&#10;Description automatically generated">
            <a:extLst>
              <a:ext uri="{FF2B5EF4-FFF2-40B4-BE49-F238E27FC236}">
                <a16:creationId xmlns:a16="http://schemas.microsoft.com/office/drawing/2014/main" id="{600445F9-0AC1-EDE3-19AC-3C5C60ED5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76533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inal-ITALIAN_V3_20 Percent PIB_03.24.23_LowerMusic">
            <a:hlinkClick r:id="" action="ppaction://media"/>
            <a:extLst>
              <a:ext uri="{FF2B5EF4-FFF2-40B4-BE49-F238E27FC236}">
                <a16:creationId xmlns:a16="http://schemas.microsoft.com/office/drawing/2014/main" id="{FF67ABE4-6B6A-E208-0028-4556FD9B0B8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27328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6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iagram of a company&#10;&#10;AI-generated content may be incorrect.">
            <a:extLst>
              <a:ext uri="{FF2B5EF4-FFF2-40B4-BE49-F238E27FC236}">
                <a16:creationId xmlns:a16="http://schemas.microsoft.com/office/drawing/2014/main" id="{6E1E626C-AC53-F7FC-E964-861CB0F63C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5911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front of a table with food&#10;&#10;Description automatically generated">
            <a:extLst>
              <a:ext uri="{FF2B5EF4-FFF2-40B4-BE49-F238E27FC236}">
                <a16:creationId xmlns:a16="http://schemas.microsoft.com/office/drawing/2014/main" id="{A1677826-394A-318D-E07E-797F0F1A4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28407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404A3A8-413B-BE59-BD31-3504E10693F1}"/>
              </a:ext>
            </a:extLst>
          </p:cNvPr>
          <p:cNvSpPr>
            <a:spLocks noGrp="1"/>
          </p:cNvSpPr>
          <p:nvPr>
            <p:ph type="pic" sz="quarter" idx="13"/>
          </p:nvPr>
        </p:nvSpPr>
        <p:spPr>
          <a:xfrm>
            <a:off x="1960685" y="1435587"/>
            <a:ext cx="4003131" cy="2166187"/>
          </a:xfrm>
        </p:spPr>
        <p:txBody>
          <a:bodyPr/>
          <a:lstStyle/>
          <a:p>
            <a:endParaRPr lang="en-GB"/>
          </a:p>
        </p:txBody>
      </p:sp>
      <p:sp>
        <p:nvSpPr>
          <p:cNvPr id="3" name="Picture Placeholder 2">
            <a:extLst>
              <a:ext uri="{FF2B5EF4-FFF2-40B4-BE49-F238E27FC236}">
                <a16:creationId xmlns:a16="http://schemas.microsoft.com/office/drawing/2014/main" id="{7CCE7A76-09F5-A8FB-4332-4163D87E70B0}"/>
              </a:ext>
            </a:extLst>
          </p:cNvPr>
          <p:cNvSpPr>
            <a:spLocks noGrp="1"/>
          </p:cNvSpPr>
          <p:nvPr>
            <p:ph type="pic" sz="quarter" idx="14"/>
          </p:nvPr>
        </p:nvSpPr>
        <p:spPr>
          <a:xfrm>
            <a:off x="6247386" y="1444447"/>
            <a:ext cx="3375729" cy="2157327"/>
          </a:xfrm>
        </p:spPr>
        <p:txBody>
          <a:bodyPr/>
          <a:lstStyle/>
          <a:p>
            <a:endParaRPr lang="en-GB"/>
          </a:p>
        </p:txBody>
      </p:sp>
      <p:sp>
        <p:nvSpPr>
          <p:cNvPr id="5" name="Picture Placeholder 4">
            <a:extLst>
              <a:ext uri="{FF2B5EF4-FFF2-40B4-BE49-F238E27FC236}">
                <a16:creationId xmlns:a16="http://schemas.microsoft.com/office/drawing/2014/main" id="{83BF1E22-5AED-201E-650A-EC8D47CEF44C}"/>
              </a:ext>
            </a:extLst>
          </p:cNvPr>
          <p:cNvSpPr>
            <a:spLocks noGrp="1"/>
          </p:cNvSpPr>
          <p:nvPr>
            <p:ph type="pic" sz="quarter" idx="16"/>
          </p:nvPr>
        </p:nvSpPr>
        <p:spPr>
          <a:xfrm>
            <a:off x="6247386" y="3799439"/>
            <a:ext cx="3375729" cy="2571014"/>
          </a:xfrm>
        </p:spPr>
        <p:txBody>
          <a:bodyPr/>
          <a:lstStyle/>
          <a:p>
            <a:endParaRPr lang="en-GB"/>
          </a:p>
        </p:txBody>
      </p:sp>
      <p:sp>
        <p:nvSpPr>
          <p:cNvPr id="8" name="Text Placeholder 7">
            <a:extLst>
              <a:ext uri="{FF2B5EF4-FFF2-40B4-BE49-F238E27FC236}">
                <a16:creationId xmlns:a16="http://schemas.microsoft.com/office/drawing/2014/main" id="{793CCFCB-704C-8355-35AE-0B6D71386186}"/>
              </a:ext>
            </a:extLst>
          </p:cNvPr>
          <p:cNvSpPr>
            <a:spLocks noGrp="1"/>
          </p:cNvSpPr>
          <p:nvPr>
            <p:ph type="body" sz="quarter" idx="19"/>
          </p:nvPr>
        </p:nvSpPr>
        <p:spPr>
          <a:xfrm>
            <a:off x="2076450" y="126760"/>
            <a:ext cx="7715250" cy="721574"/>
          </a:xfrm>
        </p:spPr>
        <p:txBody>
          <a:bodyPr/>
          <a:lstStyle/>
          <a:p>
            <a:endParaRPr lang="en-US" sz="4000" dirty="0">
              <a:solidFill>
                <a:schemeClr val="bg1"/>
              </a:solidFill>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B61866B0-E21D-95EA-B937-968CF4FA0751}"/>
              </a:ext>
            </a:extLst>
          </p:cNvPr>
          <p:cNvSpPr>
            <a:spLocks noGrp="1"/>
          </p:cNvSpPr>
          <p:nvPr>
            <p:ph type="body" sz="quarter" idx="24"/>
          </p:nvPr>
        </p:nvSpPr>
        <p:spPr>
          <a:xfrm>
            <a:off x="4477201" y="934310"/>
            <a:ext cx="2952994" cy="430963"/>
          </a:xfrm>
        </p:spPr>
        <p:txBody>
          <a:bodyPr/>
          <a:lstStyle/>
          <a:p>
            <a:r>
              <a:rPr lang="en-US" dirty="0">
                <a:solidFill>
                  <a:schemeClr val="bg1"/>
                </a:solidFill>
              </a:rPr>
              <a:t>TESTIMONIAL AZIENDALE</a:t>
            </a:r>
          </a:p>
        </p:txBody>
      </p:sp>
      <p:sp>
        <p:nvSpPr>
          <p:cNvPr id="23" name="Picture Placeholder 22">
            <a:extLst>
              <a:ext uri="{FF2B5EF4-FFF2-40B4-BE49-F238E27FC236}">
                <a16:creationId xmlns:a16="http://schemas.microsoft.com/office/drawing/2014/main" id="{B06C9A92-839B-B8AC-645F-C662D02B8608}"/>
              </a:ext>
            </a:extLst>
          </p:cNvPr>
          <p:cNvSpPr>
            <a:spLocks noGrp="1"/>
          </p:cNvSpPr>
          <p:nvPr>
            <p:ph type="pic" sz="quarter" idx="34"/>
          </p:nvPr>
        </p:nvSpPr>
        <p:spPr>
          <a:xfrm>
            <a:off x="1960685" y="3799439"/>
            <a:ext cx="4003130" cy="2571014"/>
          </a:xfrm>
        </p:spPr>
        <p:txBody>
          <a:bodyPr/>
          <a:lstStyle/>
          <a:p>
            <a:endParaRPr lang="en-GB"/>
          </a:p>
        </p:txBody>
      </p:sp>
    </p:spTree>
    <p:extLst>
      <p:ext uri="{BB962C8B-B14F-4D97-AF65-F5344CB8AC3E}">
        <p14:creationId xmlns:p14="http://schemas.microsoft.com/office/powerpoint/2010/main" val="2842705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text&#10;&#10;Description automatically generated">
            <a:extLst>
              <a:ext uri="{FF2B5EF4-FFF2-40B4-BE49-F238E27FC236}">
                <a16:creationId xmlns:a16="http://schemas.microsoft.com/office/drawing/2014/main" id="{91278393-78EB-BDD2-AF1E-B00DB6064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71785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F6E8B7FF-8B3A-2892-DA30-5E8742DF82C6}"/>
              </a:ext>
            </a:extLst>
          </p:cNvPr>
          <p:cNvSpPr txBox="1"/>
          <p:nvPr/>
        </p:nvSpPr>
        <p:spPr>
          <a:xfrm>
            <a:off x="364605" y="717740"/>
            <a:ext cx="7507547" cy="1592744"/>
          </a:xfrm>
          <a:prstGeom prst="rect">
            <a:avLst/>
          </a:prstGeom>
          <a:noFill/>
        </p:spPr>
        <p:txBody>
          <a:bodyPr wrap="square">
            <a:spAutoFit/>
          </a:bodyPr>
          <a:lstStyle/>
          <a:p>
            <a:pPr algn="ctr">
              <a:lnSpc>
                <a:spcPts val="6000"/>
              </a:lnSpc>
            </a:pPr>
            <a:r>
              <a:rPr lang="en-US" sz="7200" dirty="0">
                <a:solidFill>
                  <a:schemeClr val="bg1"/>
                </a:solidFill>
                <a:latin typeface="Superior Title Bold Italic" pitchFamily="2" charset="0"/>
              </a:rPr>
              <a:t>4</a:t>
            </a:r>
            <a:r>
              <a:rPr lang="en-US" sz="4000" dirty="0">
                <a:solidFill>
                  <a:schemeClr val="bg1"/>
                </a:solidFill>
                <a:latin typeface="Superior Title Bold" pitchFamily="2" charset="0"/>
              </a:rPr>
              <a:t> </a:t>
            </a:r>
            <a:r>
              <a:rPr lang="it-IT" sz="4800" dirty="0">
                <a:solidFill>
                  <a:schemeClr val="bg1"/>
                </a:solidFill>
                <a:latin typeface="Superior Title Bold" pitchFamily="2" charset="0"/>
              </a:rPr>
              <a:t>Opportunità di trasformazione ogni anno</a:t>
            </a:r>
            <a:endParaRPr lang="en-US" sz="4000" dirty="0">
              <a:solidFill>
                <a:schemeClr val="bg1"/>
              </a:solidFill>
              <a:latin typeface="Superior Title Bold" pitchFamily="2" charset="0"/>
            </a:endParaRPr>
          </a:p>
        </p:txBody>
      </p:sp>
      <p:sp>
        <p:nvSpPr>
          <p:cNvPr id="32" name="Rectangle 31">
            <a:extLst>
              <a:ext uri="{FF2B5EF4-FFF2-40B4-BE49-F238E27FC236}">
                <a16:creationId xmlns:a16="http://schemas.microsoft.com/office/drawing/2014/main" id="{D0C139AB-0468-1899-DAF5-9B50996C7519}"/>
              </a:ext>
            </a:extLst>
          </p:cNvPr>
          <p:cNvSpPr/>
          <p:nvPr/>
        </p:nvSpPr>
        <p:spPr>
          <a:xfrm>
            <a:off x="2120899" y="2880992"/>
            <a:ext cx="3657600" cy="2752905"/>
          </a:xfrm>
          <a:prstGeom prst="rect">
            <a:avLst/>
          </a:prstGeom>
          <a:solidFill>
            <a:schemeClr val="bg1">
              <a:alpha val="3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A5D070C7-3563-11DA-21CA-83C2A3FD61C2}"/>
              </a:ext>
            </a:extLst>
          </p:cNvPr>
          <p:cNvSpPr txBox="1"/>
          <p:nvPr/>
        </p:nvSpPr>
        <p:spPr>
          <a:xfrm>
            <a:off x="2697478" y="2949395"/>
            <a:ext cx="2504443" cy="2616101"/>
          </a:xfrm>
          <a:prstGeom prst="rect">
            <a:avLst/>
          </a:prstGeom>
          <a:noFill/>
        </p:spPr>
        <p:txBody>
          <a:bodyPr wrap="square">
            <a:spAutoFit/>
          </a:bodyPr>
          <a:lstStyle/>
          <a:p>
            <a:pPr algn="ctr">
              <a:spcAft>
                <a:spcPts val="800"/>
              </a:spcAft>
            </a:pPr>
            <a:r>
              <a:rPr lang="it-IT" sz="3600" dirty="0">
                <a:solidFill>
                  <a:schemeClr val="bg1"/>
                </a:solidFill>
                <a:latin typeface="Proxima Nova Light" panose="02000506030000020004" pitchFamily="50" charset="0"/>
              </a:rPr>
              <a:t>1 Gennaio</a:t>
            </a:r>
          </a:p>
          <a:p>
            <a:pPr algn="ctr">
              <a:spcAft>
                <a:spcPts val="800"/>
              </a:spcAft>
            </a:pPr>
            <a:r>
              <a:rPr lang="it-IT" sz="3600" dirty="0">
                <a:solidFill>
                  <a:schemeClr val="bg1"/>
                </a:solidFill>
                <a:latin typeface="Proxima Nova Light" panose="02000506030000020004" pitchFamily="50" charset="0"/>
              </a:rPr>
              <a:t>1 Aprile</a:t>
            </a:r>
          </a:p>
          <a:p>
            <a:pPr algn="ctr">
              <a:spcAft>
                <a:spcPts val="800"/>
              </a:spcAft>
            </a:pPr>
            <a:r>
              <a:rPr lang="it-IT" sz="3600" dirty="0">
                <a:solidFill>
                  <a:schemeClr val="bg1"/>
                </a:solidFill>
                <a:latin typeface="Proxima Nova Light" panose="02000506030000020004" pitchFamily="50" charset="0"/>
              </a:rPr>
              <a:t>1 Luglio</a:t>
            </a:r>
          </a:p>
          <a:p>
            <a:pPr algn="ctr">
              <a:spcAft>
                <a:spcPts val="800"/>
              </a:spcAft>
            </a:pPr>
            <a:r>
              <a:rPr lang="it-IT" sz="3600" dirty="0">
                <a:solidFill>
                  <a:schemeClr val="bg1"/>
                </a:solidFill>
                <a:latin typeface="Proxima Nova Light" panose="02000506030000020004" pitchFamily="50" charset="0"/>
              </a:rPr>
              <a:t>1 Ottobre</a:t>
            </a:r>
            <a:endParaRPr lang="en-US" sz="3600" dirty="0">
              <a:solidFill>
                <a:schemeClr val="bg1"/>
              </a:solidFill>
              <a:latin typeface="Proxima Nova Light" panose="02000506030000020004" pitchFamily="50" charset="0"/>
            </a:endParaRPr>
          </a:p>
        </p:txBody>
      </p:sp>
      <p:pic>
        <p:nvPicPr>
          <p:cNvPr id="27" name="Picture 26" descr="A person holding up his arms&#10;&#10;Description automatically generated">
            <a:extLst>
              <a:ext uri="{FF2B5EF4-FFF2-40B4-BE49-F238E27FC236}">
                <a16:creationId xmlns:a16="http://schemas.microsoft.com/office/drawing/2014/main" id="{219B5622-A408-BD61-FEF3-CE6B337F1412}"/>
              </a:ext>
            </a:extLst>
          </p:cNvPr>
          <p:cNvPicPr>
            <a:picLocks noGrp="1" noRot="1" noChangeAspect="1" noMove="1" noResize="1" noEditPoints="1" noAdjustHandles="1" noChangeArrowheads="1" noChangeShapeType="1" noCrop="1"/>
          </p:cNvPicPr>
          <p:nvPr/>
        </p:nvPicPr>
        <p:blipFill>
          <a:blip r:embed="rId2"/>
          <a:srcRect l="25319" t="17081" b="11505"/>
          <a:stretch/>
        </p:blipFill>
        <p:spPr>
          <a:xfrm>
            <a:off x="0" y="-1"/>
            <a:ext cx="12192000" cy="6858001"/>
          </a:xfrm>
          <a:prstGeom prst="rect">
            <a:avLst/>
          </a:prstGeom>
        </p:spPr>
      </p:pic>
      <p:pic>
        <p:nvPicPr>
          <p:cNvPr id="31" name="Picture 30">
            <a:extLst>
              <a:ext uri="{FF2B5EF4-FFF2-40B4-BE49-F238E27FC236}">
                <a16:creationId xmlns:a16="http://schemas.microsoft.com/office/drawing/2014/main" id="{B01AD046-4817-067F-6979-6255EFC75722}"/>
              </a:ext>
            </a:extLst>
          </p:cNvPr>
          <p:cNvPicPr>
            <a:picLocks noChangeAspect="1"/>
          </p:cNvPicPr>
          <p:nvPr/>
        </p:nvPicPr>
        <p:blipFill>
          <a:blip r:embed="rId3"/>
          <a:stretch>
            <a:fillRect/>
          </a:stretch>
        </p:blipFill>
        <p:spPr>
          <a:xfrm>
            <a:off x="9788938" y="6016846"/>
            <a:ext cx="2068444" cy="636895"/>
          </a:xfrm>
          <a:prstGeom prst="rect">
            <a:avLst/>
          </a:prstGeom>
        </p:spPr>
      </p:pic>
      <p:pic>
        <p:nvPicPr>
          <p:cNvPr id="5" name="Picture 4">
            <a:extLst>
              <a:ext uri="{FF2B5EF4-FFF2-40B4-BE49-F238E27FC236}">
                <a16:creationId xmlns:a16="http://schemas.microsoft.com/office/drawing/2014/main" id="{EBF13B09-13DE-7E5B-23BF-F5BF4A324424}"/>
              </a:ext>
            </a:extLst>
          </p:cNvPr>
          <p:cNvPicPr>
            <a:picLocks noChangeAspect="1"/>
          </p:cNvPicPr>
          <p:nvPr/>
        </p:nvPicPr>
        <p:blipFill>
          <a:blip r:embed="rId4"/>
          <a:stretch>
            <a:fillRect/>
          </a:stretch>
        </p:blipFill>
        <p:spPr>
          <a:xfrm>
            <a:off x="173040" y="438523"/>
            <a:ext cx="7901101" cy="5578323"/>
          </a:xfrm>
          <a:prstGeom prst="rect">
            <a:avLst/>
          </a:prstGeom>
        </p:spPr>
      </p:pic>
    </p:spTree>
    <p:extLst>
      <p:ext uri="{BB962C8B-B14F-4D97-AF65-F5344CB8AC3E}">
        <p14:creationId xmlns:p14="http://schemas.microsoft.com/office/powerpoint/2010/main" val="2765000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D5BE701-2131-9076-A54D-CA9CB1187BB1}"/>
              </a:ext>
            </a:extLst>
          </p:cNvPr>
          <p:cNvSpPr txBox="1"/>
          <p:nvPr/>
        </p:nvSpPr>
        <p:spPr>
          <a:xfrm>
            <a:off x="6582753" y="774486"/>
            <a:ext cx="3916221" cy="1946046"/>
          </a:xfrm>
          <a:prstGeom prst="rect">
            <a:avLst/>
          </a:prstGeom>
          <a:noFill/>
        </p:spPr>
        <p:txBody>
          <a:bodyPr wrap="square">
            <a:spAutoFit/>
          </a:bodyPr>
          <a:lstStyle/>
          <a:p>
            <a:r>
              <a:rPr lang="en-US" sz="4000" i="1" dirty="0" err="1">
                <a:solidFill>
                  <a:schemeClr val="bg1"/>
                </a:solidFill>
                <a:latin typeface="Superior Title Bold" pitchFamily="2" charset="0"/>
              </a:rPr>
              <a:t>Perché</a:t>
            </a:r>
            <a:r>
              <a:rPr lang="en-US" sz="4000" b="1" dirty="0">
                <a:solidFill>
                  <a:schemeClr val="bg1"/>
                </a:solidFill>
                <a:latin typeface="Superior Title Bold" pitchFamily="2" charset="0"/>
              </a:rPr>
              <a:t>  </a:t>
            </a:r>
            <a:r>
              <a:rPr lang="en-US" sz="4000" dirty="0" err="1">
                <a:solidFill>
                  <a:schemeClr val="bg1"/>
                </a:solidFill>
                <a:latin typeface="Superior Title Bold" pitchFamily="2" charset="0"/>
              </a:rPr>
              <a:t>dovrei</a:t>
            </a:r>
            <a:r>
              <a:rPr lang="en-US" sz="4000" dirty="0">
                <a:solidFill>
                  <a:schemeClr val="bg1"/>
                </a:solidFill>
                <a:latin typeface="Superior Title Bold" pitchFamily="2" charset="0"/>
              </a:rPr>
              <a:t> </a:t>
            </a:r>
            <a:br>
              <a:rPr lang="en-US" sz="4000" dirty="0">
                <a:solidFill>
                  <a:schemeClr val="bg1"/>
                </a:solidFill>
                <a:latin typeface="Superior Title Bold" pitchFamily="2" charset="0"/>
              </a:rPr>
            </a:br>
            <a:r>
              <a:rPr lang="en-US" sz="4000" dirty="0" err="1">
                <a:solidFill>
                  <a:schemeClr val="bg1"/>
                </a:solidFill>
                <a:latin typeface="Superior Title Bold" pitchFamily="2" charset="0"/>
              </a:rPr>
              <a:t>iscrivermi</a:t>
            </a:r>
            <a:r>
              <a:rPr lang="en-US" sz="4000" dirty="0">
                <a:solidFill>
                  <a:schemeClr val="bg1"/>
                </a:solidFill>
                <a:latin typeface="Superior Title Bold" pitchFamily="2" charset="0"/>
              </a:rPr>
              <a:t>? </a:t>
            </a:r>
          </a:p>
          <a:p>
            <a:pPr>
              <a:lnSpc>
                <a:spcPct val="200000"/>
              </a:lnSpc>
              <a:spcAft>
                <a:spcPts val="800"/>
              </a:spcAft>
            </a:pPr>
            <a:endParaRPr lang="en-US" sz="2400" dirty="0">
              <a:solidFill>
                <a:schemeClr val="bg1"/>
              </a:solidFill>
              <a:latin typeface="Proxima Nova" panose="02000506030000020004" pitchFamily="2" charset="0"/>
            </a:endParaRPr>
          </a:p>
        </p:txBody>
      </p:sp>
      <p:sp>
        <p:nvSpPr>
          <p:cNvPr id="9" name="TextBox 8">
            <a:extLst>
              <a:ext uri="{FF2B5EF4-FFF2-40B4-BE49-F238E27FC236}">
                <a16:creationId xmlns:a16="http://schemas.microsoft.com/office/drawing/2014/main" id="{856B3991-7F80-6F64-A765-80BEB1352F17}"/>
              </a:ext>
            </a:extLst>
          </p:cNvPr>
          <p:cNvSpPr txBox="1"/>
          <p:nvPr/>
        </p:nvSpPr>
        <p:spPr>
          <a:xfrm>
            <a:off x="6258558" y="2246583"/>
            <a:ext cx="5598824" cy="3508653"/>
          </a:xfrm>
          <a:prstGeom prst="rect">
            <a:avLst/>
          </a:prstGeom>
          <a:noFill/>
        </p:spPr>
        <p:txBody>
          <a:bodyPr wrap="square">
            <a:spAutoFit/>
          </a:bodyPr>
          <a:lstStyle/>
          <a:p>
            <a:pPr marL="457200" indent="-457200">
              <a:spcAft>
                <a:spcPts val="1200"/>
              </a:spcAft>
              <a:buFont typeface="Arial" panose="020B0604020202020204" pitchFamily="34" charset="0"/>
              <a:buChar char="•"/>
            </a:pPr>
            <a:r>
              <a:rPr lang="it-IT" sz="2400" dirty="0">
                <a:solidFill>
                  <a:schemeClr val="bg1"/>
                </a:solidFill>
                <a:latin typeface="Proxima Nova Light" panose="02000506030000020004" pitchFamily="50" charset="0"/>
              </a:rPr>
              <a:t>Possibilità di vincere fantastici premi </a:t>
            </a:r>
          </a:p>
          <a:p>
            <a:pPr marL="457200" indent="-457200">
              <a:spcAft>
                <a:spcPts val="1200"/>
              </a:spcAft>
              <a:buFont typeface="Arial" panose="020B0604020202020204" pitchFamily="34" charset="0"/>
              <a:buChar char="•"/>
            </a:pPr>
            <a:r>
              <a:rPr lang="it-IT" sz="2400" dirty="0">
                <a:solidFill>
                  <a:schemeClr val="bg1"/>
                </a:solidFill>
                <a:latin typeface="Proxima Nova Light" panose="02000506030000020004" pitchFamily="50" charset="0"/>
              </a:rPr>
              <a:t>Scoprire una persona più sana e felice  </a:t>
            </a:r>
          </a:p>
          <a:p>
            <a:pPr marL="457200" indent="-457200">
              <a:spcAft>
                <a:spcPts val="1200"/>
              </a:spcAft>
              <a:buFont typeface="Arial" panose="020B0604020202020204" pitchFamily="34" charset="0"/>
              <a:buChar char="•"/>
            </a:pPr>
            <a:r>
              <a:rPr lang="it-IT" sz="2400" dirty="0">
                <a:solidFill>
                  <a:schemeClr val="bg1"/>
                </a:solidFill>
                <a:latin typeface="Proxima Nova Light" panose="02000506030000020004" pitchFamily="50" charset="0"/>
              </a:rPr>
              <a:t>Unirsi a una comunità di persone che la pensano allo stesso modo per avere sostegno e motivazione </a:t>
            </a:r>
          </a:p>
          <a:p>
            <a:pPr marL="457200" indent="-457200">
              <a:spcAft>
                <a:spcPts val="1200"/>
              </a:spcAft>
              <a:buFont typeface="Arial" panose="020B0604020202020204" pitchFamily="34" charset="0"/>
              <a:buChar char="•"/>
            </a:pPr>
            <a:r>
              <a:rPr lang="it-IT" sz="2400" dirty="0">
                <a:solidFill>
                  <a:schemeClr val="bg1"/>
                </a:solidFill>
                <a:latin typeface="Proxima Nova Light" panose="02000506030000020004" pitchFamily="50" charset="0"/>
              </a:rPr>
              <a:t>Sperimentare risultati che cambiano la vita</a:t>
            </a:r>
          </a:p>
        </p:txBody>
      </p:sp>
      <p:pic>
        <p:nvPicPr>
          <p:cNvPr id="4" name="Picture 3">
            <a:extLst>
              <a:ext uri="{FF2B5EF4-FFF2-40B4-BE49-F238E27FC236}">
                <a16:creationId xmlns:a16="http://schemas.microsoft.com/office/drawing/2014/main" id="{7E513144-E33B-9D20-943F-FBA2CD22C1F4}"/>
              </a:ext>
            </a:extLst>
          </p:cNvPr>
          <p:cNvPicPr>
            <a:picLocks noChangeAspect="1"/>
          </p:cNvPicPr>
          <p:nvPr/>
        </p:nvPicPr>
        <p:blipFill rotWithShape="1">
          <a:blip r:embed="rId3"/>
          <a:srcRect t="11239" b="32511"/>
          <a:stretch/>
        </p:blipFill>
        <p:spPr>
          <a:xfrm>
            <a:off x="0" y="0"/>
            <a:ext cx="12192000" cy="6858001"/>
          </a:xfrm>
          <a:prstGeom prst="rect">
            <a:avLst/>
          </a:prstGeom>
        </p:spPr>
      </p:pic>
      <p:pic>
        <p:nvPicPr>
          <p:cNvPr id="5" name="Picture 4">
            <a:extLst>
              <a:ext uri="{FF2B5EF4-FFF2-40B4-BE49-F238E27FC236}">
                <a16:creationId xmlns:a16="http://schemas.microsoft.com/office/drawing/2014/main" id="{D0BE5FC2-E034-9835-3C6C-2ADF8CE42BC7}"/>
              </a:ext>
            </a:extLst>
          </p:cNvPr>
          <p:cNvPicPr>
            <a:picLocks noChangeAspect="1"/>
          </p:cNvPicPr>
          <p:nvPr/>
        </p:nvPicPr>
        <p:blipFill>
          <a:blip r:embed="rId4"/>
          <a:stretch>
            <a:fillRect/>
          </a:stretch>
        </p:blipFill>
        <p:spPr>
          <a:xfrm>
            <a:off x="9788938" y="6016846"/>
            <a:ext cx="2068444" cy="636895"/>
          </a:xfrm>
          <a:prstGeom prst="rect">
            <a:avLst/>
          </a:prstGeom>
        </p:spPr>
      </p:pic>
      <p:sp>
        <p:nvSpPr>
          <p:cNvPr id="8" name="TextBox 7">
            <a:extLst>
              <a:ext uri="{FF2B5EF4-FFF2-40B4-BE49-F238E27FC236}">
                <a16:creationId xmlns:a16="http://schemas.microsoft.com/office/drawing/2014/main" id="{79DE3142-45D1-9FAD-EF24-00AB91C2581F}"/>
              </a:ext>
            </a:extLst>
          </p:cNvPr>
          <p:cNvSpPr txBox="1"/>
          <p:nvPr/>
        </p:nvSpPr>
        <p:spPr>
          <a:xfrm>
            <a:off x="197951" y="6361188"/>
            <a:ext cx="1896595" cy="338554"/>
          </a:xfrm>
          <a:prstGeom prst="rect">
            <a:avLst/>
          </a:prstGeom>
          <a:noFill/>
        </p:spPr>
        <p:txBody>
          <a:bodyPr wrap="square">
            <a:spAutoFit/>
          </a:bodyPr>
          <a:lstStyle/>
          <a:p>
            <a:r>
              <a:rPr lang="en-US" sz="1600" dirty="0">
                <a:solidFill>
                  <a:schemeClr val="bg1"/>
                </a:solidFill>
                <a:latin typeface="Proxima Nova" panose="02000506030000020004" pitchFamily="2" charset="0"/>
              </a:rPr>
              <a:t>*Terms Apply. </a:t>
            </a:r>
          </a:p>
        </p:txBody>
      </p:sp>
      <p:pic>
        <p:nvPicPr>
          <p:cNvPr id="6" name="Picture 5">
            <a:extLst>
              <a:ext uri="{FF2B5EF4-FFF2-40B4-BE49-F238E27FC236}">
                <a16:creationId xmlns:a16="http://schemas.microsoft.com/office/drawing/2014/main" id="{34666A17-72D2-6AD5-EB43-C6801779FD3D}"/>
              </a:ext>
            </a:extLst>
          </p:cNvPr>
          <p:cNvPicPr>
            <a:picLocks noChangeAspect="1"/>
          </p:cNvPicPr>
          <p:nvPr/>
        </p:nvPicPr>
        <p:blipFill>
          <a:blip r:embed="rId5"/>
          <a:stretch>
            <a:fillRect/>
          </a:stretch>
        </p:blipFill>
        <p:spPr>
          <a:xfrm>
            <a:off x="6065680" y="530607"/>
            <a:ext cx="5791702" cy="5206435"/>
          </a:xfrm>
          <a:prstGeom prst="rect">
            <a:avLst/>
          </a:prstGeom>
        </p:spPr>
      </p:pic>
    </p:spTree>
    <p:extLst>
      <p:ext uri="{BB962C8B-B14F-4D97-AF65-F5344CB8AC3E}">
        <p14:creationId xmlns:p14="http://schemas.microsoft.com/office/powerpoint/2010/main" val="4271759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D5D3FD99-725E-51F4-650B-FDF81321F2FB}"/>
              </a:ext>
            </a:extLst>
          </p:cNvPr>
          <p:cNvSpPr txBox="1"/>
          <p:nvPr/>
        </p:nvSpPr>
        <p:spPr>
          <a:xfrm>
            <a:off x="99791" y="3768018"/>
            <a:ext cx="2811919" cy="1733680"/>
          </a:xfrm>
          <a:prstGeom prst="rect">
            <a:avLst/>
          </a:prstGeom>
          <a:noFill/>
        </p:spPr>
        <p:txBody>
          <a:bodyPr wrap="square">
            <a:spAutoFit/>
          </a:bodyPr>
          <a:lstStyle/>
          <a:p>
            <a:pPr algn="ctr"/>
            <a:r>
              <a:rPr lang="en-US" sz="2933" b="1" dirty="0">
                <a:solidFill>
                  <a:schemeClr val="bg1"/>
                </a:solidFill>
                <a:latin typeface="Proxima Nova" panose="02000506030000020004" pitchFamily="2" charset="0"/>
              </a:rPr>
              <a:t>£4100 / €5000 in </a:t>
            </a:r>
            <a:r>
              <a:rPr lang="en-US" sz="2933" b="1" dirty="0" err="1">
                <a:solidFill>
                  <a:schemeClr val="bg1"/>
                </a:solidFill>
                <a:latin typeface="Proxima Nova" panose="02000506030000020004" pitchFamily="2" charset="0"/>
              </a:rPr>
              <a:t>contanti</a:t>
            </a:r>
            <a:r>
              <a:rPr lang="en-US" sz="2933" b="1" dirty="0">
                <a:solidFill>
                  <a:schemeClr val="bg1"/>
                </a:solidFill>
                <a:latin typeface="Proxima Nova" panose="02000506030000020004" pitchFamily="2" charset="0"/>
              </a:rPr>
              <a:t>  </a:t>
            </a:r>
          </a:p>
          <a:p>
            <a:pPr algn="ctr"/>
            <a:r>
              <a:rPr lang="en-US" sz="2400" dirty="0">
                <a:solidFill>
                  <a:schemeClr val="bg1"/>
                </a:solidFill>
                <a:latin typeface="Proxima Nova" panose="02000506030000020004" pitchFamily="2" charset="0"/>
              </a:rPr>
              <a:t>per un </a:t>
            </a:r>
            <a:r>
              <a:rPr lang="en-US" sz="2400" dirty="0" err="1">
                <a:solidFill>
                  <a:schemeClr val="bg1"/>
                </a:solidFill>
                <a:latin typeface="Proxima Nova" panose="02000506030000020004" pitchFamily="2" charset="0"/>
              </a:rPr>
              <a:t>vincitore</a:t>
            </a:r>
            <a:r>
              <a:rPr lang="en-US" sz="2400" dirty="0">
                <a:solidFill>
                  <a:schemeClr val="bg1"/>
                </a:solidFill>
                <a:latin typeface="Proxima Nova" panose="02000506030000020004" pitchFamily="2" charset="0"/>
              </a:rPr>
              <a:t> del 1° </a:t>
            </a:r>
            <a:r>
              <a:rPr lang="en-US" sz="2400" dirty="0" err="1">
                <a:solidFill>
                  <a:schemeClr val="bg1"/>
                </a:solidFill>
                <a:latin typeface="Proxima Nova" panose="02000506030000020004" pitchFamily="2" charset="0"/>
              </a:rPr>
              <a:t>premio</a:t>
            </a:r>
            <a:endParaRPr lang="en-US" sz="2400" dirty="0">
              <a:solidFill>
                <a:schemeClr val="bg1"/>
              </a:solidFill>
              <a:latin typeface="Proxima Nova" panose="02000506030000020004" pitchFamily="2" charset="0"/>
            </a:endParaRPr>
          </a:p>
        </p:txBody>
      </p:sp>
      <p:sp>
        <p:nvSpPr>
          <p:cNvPr id="20" name="TextBox 19">
            <a:extLst>
              <a:ext uri="{FF2B5EF4-FFF2-40B4-BE49-F238E27FC236}">
                <a16:creationId xmlns:a16="http://schemas.microsoft.com/office/drawing/2014/main" id="{6B8725A9-B29F-B6EB-C170-C0D0AD11BC31}"/>
              </a:ext>
            </a:extLst>
          </p:cNvPr>
          <p:cNvSpPr txBox="1"/>
          <p:nvPr/>
        </p:nvSpPr>
        <p:spPr>
          <a:xfrm>
            <a:off x="2947507" y="3768018"/>
            <a:ext cx="3052437" cy="1733680"/>
          </a:xfrm>
          <a:prstGeom prst="rect">
            <a:avLst/>
          </a:prstGeom>
          <a:noFill/>
        </p:spPr>
        <p:txBody>
          <a:bodyPr wrap="square">
            <a:spAutoFit/>
          </a:bodyPr>
          <a:lstStyle/>
          <a:p>
            <a:pPr algn="ctr"/>
            <a:r>
              <a:rPr lang="en-US" sz="2933" b="1" dirty="0">
                <a:solidFill>
                  <a:schemeClr val="bg1"/>
                </a:solidFill>
                <a:latin typeface="Proxima Nova" panose="02000506030000020004" pitchFamily="2" charset="0"/>
              </a:rPr>
              <a:t>£1650 / €2000 in </a:t>
            </a:r>
            <a:r>
              <a:rPr lang="en-US" sz="2933" b="1" dirty="0" err="1">
                <a:solidFill>
                  <a:schemeClr val="bg1"/>
                </a:solidFill>
                <a:latin typeface="Proxima Nova" panose="02000506030000020004" pitchFamily="2" charset="0"/>
              </a:rPr>
              <a:t>contanti</a:t>
            </a:r>
            <a:r>
              <a:rPr lang="en-US" sz="2933" b="1" dirty="0">
                <a:solidFill>
                  <a:schemeClr val="bg1"/>
                </a:solidFill>
                <a:latin typeface="Proxima Nova" panose="02000506030000020004" pitchFamily="2" charset="0"/>
              </a:rPr>
              <a:t>  </a:t>
            </a:r>
          </a:p>
          <a:p>
            <a:pPr algn="ctr"/>
            <a:r>
              <a:rPr lang="en-US" sz="2400" dirty="0">
                <a:solidFill>
                  <a:schemeClr val="bg1"/>
                </a:solidFill>
                <a:latin typeface="Proxima Nova" panose="02000506030000020004" pitchFamily="2" charset="0"/>
              </a:rPr>
              <a:t>per due </a:t>
            </a:r>
            <a:r>
              <a:rPr lang="en-US" sz="2400" dirty="0" err="1">
                <a:solidFill>
                  <a:schemeClr val="bg1"/>
                </a:solidFill>
                <a:latin typeface="Proxima Nova" panose="02000506030000020004" pitchFamily="2" charset="0"/>
              </a:rPr>
              <a:t>vincitori</a:t>
            </a:r>
            <a:r>
              <a:rPr lang="en-US" sz="2400" dirty="0">
                <a:solidFill>
                  <a:schemeClr val="bg1"/>
                </a:solidFill>
                <a:latin typeface="Proxima Nova" panose="02000506030000020004" pitchFamily="2" charset="0"/>
              </a:rPr>
              <a:t> del 2° </a:t>
            </a:r>
            <a:r>
              <a:rPr lang="en-US" sz="2400" dirty="0" err="1">
                <a:solidFill>
                  <a:schemeClr val="bg1"/>
                </a:solidFill>
                <a:latin typeface="Proxima Nova" panose="02000506030000020004" pitchFamily="2" charset="0"/>
              </a:rPr>
              <a:t>premio</a:t>
            </a:r>
            <a:endParaRPr lang="en-US" sz="2400" dirty="0">
              <a:solidFill>
                <a:schemeClr val="bg1"/>
              </a:solidFill>
              <a:latin typeface="Proxima Nova" panose="02000506030000020004" pitchFamily="2" charset="0"/>
            </a:endParaRPr>
          </a:p>
        </p:txBody>
      </p:sp>
      <p:sp>
        <p:nvSpPr>
          <p:cNvPr id="23" name="TextBox 22">
            <a:extLst>
              <a:ext uri="{FF2B5EF4-FFF2-40B4-BE49-F238E27FC236}">
                <a16:creationId xmlns:a16="http://schemas.microsoft.com/office/drawing/2014/main" id="{9C90B896-5CBA-B701-1563-7E01BD561EEC}"/>
              </a:ext>
            </a:extLst>
          </p:cNvPr>
          <p:cNvSpPr txBox="1"/>
          <p:nvPr/>
        </p:nvSpPr>
        <p:spPr>
          <a:xfrm>
            <a:off x="5999944" y="3768018"/>
            <a:ext cx="2976405" cy="1733680"/>
          </a:xfrm>
          <a:prstGeom prst="rect">
            <a:avLst/>
          </a:prstGeom>
          <a:noFill/>
        </p:spPr>
        <p:txBody>
          <a:bodyPr wrap="square">
            <a:spAutoFit/>
          </a:bodyPr>
          <a:lstStyle/>
          <a:p>
            <a:pPr algn="ctr"/>
            <a:r>
              <a:rPr lang="en-US" sz="2933" b="1" dirty="0" err="1">
                <a:solidFill>
                  <a:schemeClr val="bg1"/>
                </a:solidFill>
                <a:latin typeface="Proxima Nova" panose="02000506030000020004" pitchFamily="2" charset="0"/>
              </a:rPr>
              <a:t>Pacchetto</a:t>
            </a:r>
            <a:r>
              <a:rPr lang="en-US" sz="2933" b="1" dirty="0">
                <a:solidFill>
                  <a:schemeClr val="bg1"/>
                </a:solidFill>
                <a:latin typeface="Proxima Nova" panose="02000506030000020004" pitchFamily="2" charset="0"/>
              </a:rPr>
              <a:t> regalo </a:t>
            </a:r>
            <a:r>
              <a:rPr lang="en-US" sz="2933" b="1" dirty="0" err="1">
                <a:solidFill>
                  <a:schemeClr val="bg1"/>
                </a:solidFill>
                <a:latin typeface="Proxima Nova" panose="02000506030000020004" pitchFamily="2" charset="0"/>
              </a:rPr>
              <a:t>esclusivo</a:t>
            </a:r>
            <a:r>
              <a:rPr lang="en-US" sz="2933" b="1" dirty="0">
                <a:solidFill>
                  <a:schemeClr val="bg1"/>
                </a:solidFill>
                <a:latin typeface="Proxima Nova" panose="02000506030000020004" pitchFamily="2" charset="0"/>
              </a:rPr>
              <a:t> </a:t>
            </a:r>
          </a:p>
          <a:p>
            <a:pPr algn="ctr"/>
            <a:r>
              <a:rPr lang="en-US" sz="2400" dirty="0">
                <a:solidFill>
                  <a:schemeClr val="bg1"/>
                </a:solidFill>
                <a:latin typeface="Proxima Nova" panose="02000506030000020004" pitchFamily="2" charset="0"/>
              </a:rPr>
              <a:t>per cinque </a:t>
            </a:r>
            <a:r>
              <a:rPr lang="en-US" sz="2400" dirty="0" err="1">
                <a:solidFill>
                  <a:schemeClr val="bg1"/>
                </a:solidFill>
                <a:latin typeface="Proxima Nova" panose="02000506030000020004" pitchFamily="2" charset="0"/>
              </a:rPr>
              <a:t>vincitori</a:t>
            </a:r>
            <a:r>
              <a:rPr lang="en-US" sz="2400" dirty="0">
                <a:solidFill>
                  <a:schemeClr val="bg1"/>
                </a:solidFill>
                <a:latin typeface="Proxima Nova" panose="02000506030000020004" pitchFamily="2" charset="0"/>
              </a:rPr>
              <a:t> del 3° </a:t>
            </a:r>
            <a:r>
              <a:rPr lang="en-US" sz="2400" dirty="0" err="1">
                <a:solidFill>
                  <a:schemeClr val="bg1"/>
                </a:solidFill>
                <a:latin typeface="Proxima Nova" panose="02000506030000020004" pitchFamily="2" charset="0"/>
              </a:rPr>
              <a:t>premio</a:t>
            </a:r>
            <a:endParaRPr lang="en-US" sz="2400" dirty="0">
              <a:solidFill>
                <a:schemeClr val="bg1"/>
              </a:solidFill>
              <a:latin typeface="Proxima Nova" panose="02000506030000020004" pitchFamily="2" charset="0"/>
            </a:endParaRPr>
          </a:p>
        </p:txBody>
      </p:sp>
      <p:sp>
        <p:nvSpPr>
          <p:cNvPr id="25" name="TextBox 24">
            <a:extLst>
              <a:ext uri="{FF2B5EF4-FFF2-40B4-BE49-F238E27FC236}">
                <a16:creationId xmlns:a16="http://schemas.microsoft.com/office/drawing/2014/main" id="{785B8DFC-674A-3CC0-1361-0B0EF2E0945B}"/>
              </a:ext>
            </a:extLst>
          </p:cNvPr>
          <p:cNvSpPr txBox="1"/>
          <p:nvPr/>
        </p:nvSpPr>
        <p:spPr>
          <a:xfrm>
            <a:off x="9005288" y="3773580"/>
            <a:ext cx="3133504" cy="1733680"/>
          </a:xfrm>
          <a:prstGeom prst="rect">
            <a:avLst/>
          </a:prstGeom>
          <a:noFill/>
        </p:spPr>
        <p:txBody>
          <a:bodyPr wrap="square">
            <a:spAutoFit/>
          </a:bodyPr>
          <a:lstStyle/>
          <a:p>
            <a:pPr algn="ctr"/>
            <a:r>
              <a:rPr lang="en-US" sz="2933" b="1" dirty="0" err="1">
                <a:solidFill>
                  <a:schemeClr val="bg1"/>
                </a:solidFill>
                <a:latin typeface="Proxima Nova" panose="02000506030000020004" pitchFamily="2" charset="0"/>
              </a:rPr>
              <a:t>Buono</a:t>
            </a:r>
            <a:r>
              <a:rPr lang="en-US" sz="2933" b="1" dirty="0">
                <a:solidFill>
                  <a:schemeClr val="bg1"/>
                </a:solidFill>
                <a:latin typeface="Proxima Nova" panose="02000506030000020004" pitchFamily="2" charset="0"/>
              </a:rPr>
              <a:t> </a:t>
            </a:r>
            <a:r>
              <a:rPr lang="en-US" sz="2933" b="1" dirty="0" err="1">
                <a:solidFill>
                  <a:schemeClr val="bg1"/>
                </a:solidFill>
                <a:latin typeface="Proxima Nova" panose="02000506030000020004" pitchFamily="2" charset="0"/>
              </a:rPr>
              <a:t>prodotto</a:t>
            </a:r>
            <a:r>
              <a:rPr lang="en-US" sz="2933" b="1" dirty="0">
                <a:solidFill>
                  <a:schemeClr val="bg1"/>
                </a:solidFill>
                <a:latin typeface="Proxima Nova" panose="02000506030000020004" pitchFamily="2" charset="0"/>
              </a:rPr>
              <a:t> da £90 / €100 </a:t>
            </a:r>
          </a:p>
          <a:p>
            <a:pPr algn="ctr"/>
            <a:r>
              <a:rPr lang="en-US" sz="2400" dirty="0">
                <a:solidFill>
                  <a:schemeClr val="bg1"/>
                </a:solidFill>
                <a:latin typeface="Proxima Nova" panose="02000506030000020004" pitchFamily="2" charset="0"/>
              </a:rPr>
              <a:t>per tutti </a:t>
            </a:r>
            <a:r>
              <a:rPr lang="en-US" sz="2400" dirty="0" err="1">
                <a:solidFill>
                  <a:schemeClr val="bg1"/>
                </a:solidFill>
                <a:latin typeface="Proxima Nova" panose="02000506030000020004" pitchFamily="2" charset="0"/>
              </a:rPr>
              <a:t>i</a:t>
            </a:r>
            <a:r>
              <a:rPr lang="en-US" sz="2400" dirty="0">
                <a:solidFill>
                  <a:schemeClr val="bg1"/>
                </a:solidFill>
                <a:latin typeface="Proxima Nova" panose="02000506030000020004" pitchFamily="2" charset="0"/>
              </a:rPr>
              <a:t> </a:t>
            </a:r>
            <a:r>
              <a:rPr lang="en-US" sz="2400" dirty="0" err="1">
                <a:solidFill>
                  <a:schemeClr val="bg1"/>
                </a:solidFill>
                <a:latin typeface="Proxima Nova" panose="02000506030000020004" pitchFamily="2" charset="0"/>
              </a:rPr>
              <a:t>partecipanti</a:t>
            </a:r>
            <a:r>
              <a:rPr lang="en-US" sz="2400" dirty="0">
                <a:solidFill>
                  <a:schemeClr val="bg1"/>
                </a:solidFill>
                <a:latin typeface="Proxima Nova" panose="02000506030000020004" pitchFamily="2" charset="0"/>
              </a:rPr>
              <a:t> </a:t>
            </a:r>
            <a:r>
              <a:rPr lang="en-US" sz="2400" dirty="0" err="1">
                <a:solidFill>
                  <a:schemeClr val="bg1"/>
                </a:solidFill>
                <a:latin typeface="Proxima Nova" panose="02000506030000020004" pitchFamily="2" charset="0"/>
              </a:rPr>
              <a:t>alla</a:t>
            </a:r>
            <a:r>
              <a:rPr lang="en-US" sz="2400" dirty="0">
                <a:solidFill>
                  <a:schemeClr val="bg1"/>
                </a:solidFill>
                <a:latin typeface="Proxima Nova" panose="02000506030000020004" pitchFamily="2" charset="0"/>
              </a:rPr>
              <a:t> prima </a:t>
            </a:r>
            <a:r>
              <a:rPr lang="en-US" sz="2400" dirty="0" err="1">
                <a:solidFill>
                  <a:schemeClr val="bg1"/>
                </a:solidFill>
                <a:latin typeface="Proxima Nova" panose="02000506030000020004" pitchFamily="2" charset="0"/>
              </a:rPr>
              <a:t>edizione</a:t>
            </a:r>
            <a:endParaRPr lang="en-US" sz="2400" dirty="0">
              <a:solidFill>
                <a:schemeClr val="bg1"/>
              </a:solidFill>
              <a:latin typeface="Proxima Nova" panose="02000506030000020004" pitchFamily="2" charset="0"/>
            </a:endParaRPr>
          </a:p>
        </p:txBody>
      </p:sp>
      <p:sp>
        <p:nvSpPr>
          <p:cNvPr id="4" name="TextBox 3">
            <a:extLst>
              <a:ext uri="{FF2B5EF4-FFF2-40B4-BE49-F238E27FC236}">
                <a16:creationId xmlns:a16="http://schemas.microsoft.com/office/drawing/2014/main" id="{85F4EE14-2118-E737-5D45-F69333BE25AE}"/>
              </a:ext>
            </a:extLst>
          </p:cNvPr>
          <p:cNvSpPr txBox="1"/>
          <p:nvPr/>
        </p:nvSpPr>
        <p:spPr>
          <a:xfrm>
            <a:off x="482989" y="545626"/>
            <a:ext cx="6534820" cy="748988"/>
          </a:xfrm>
          <a:prstGeom prst="rect">
            <a:avLst/>
          </a:prstGeom>
          <a:noFill/>
        </p:spPr>
        <p:txBody>
          <a:bodyPr wrap="square">
            <a:spAutoFit/>
          </a:bodyPr>
          <a:lstStyle/>
          <a:p>
            <a:r>
              <a:rPr lang="en-US" sz="4267" i="1" dirty="0">
                <a:solidFill>
                  <a:schemeClr val="bg1"/>
                </a:solidFill>
                <a:latin typeface="Superior Title Bold" pitchFamily="2" charset="0"/>
              </a:rPr>
              <a:t>Premi  </a:t>
            </a:r>
            <a:r>
              <a:rPr lang="en-US" sz="4267" dirty="0">
                <a:solidFill>
                  <a:schemeClr val="bg1"/>
                </a:solidFill>
                <a:latin typeface="Superior Title Bold" pitchFamily="2" charset="0"/>
              </a:rPr>
              <a:t>in </a:t>
            </a:r>
            <a:r>
              <a:rPr lang="en-US" sz="4267" dirty="0" err="1">
                <a:solidFill>
                  <a:schemeClr val="bg1"/>
                </a:solidFill>
                <a:latin typeface="Superior Title Bold" pitchFamily="2" charset="0"/>
              </a:rPr>
              <a:t>palio</a:t>
            </a:r>
            <a:r>
              <a:rPr lang="en-US" sz="4267" dirty="0">
                <a:solidFill>
                  <a:schemeClr val="bg1"/>
                </a:solidFill>
                <a:latin typeface="Superior Title Bold" pitchFamily="2" charset="0"/>
              </a:rPr>
              <a:t> </a:t>
            </a:r>
          </a:p>
        </p:txBody>
      </p:sp>
      <p:sp>
        <p:nvSpPr>
          <p:cNvPr id="2" name="Title 1">
            <a:extLst>
              <a:ext uri="{FF2B5EF4-FFF2-40B4-BE49-F238E27FC236}">
                <a16:creationId xmlns:a16="http://schemas.microsoft.com/office/drawing/2014/main" id="{BB535699-5AE8-E49B-6028-17E1CAB275E7}"/>
              </a:ext>
            </a:extLst>
          </p:cNvPr>
          <p:cNvSpPr>
            <a:spLocks noGrp="1"/>
          </p:cNvSpPr>
          <p:nvPr>
            <p:ph type="ctrTitle"/>
          </p:nvPr>
        </p:nvSpPr>
        <p:spPr/>
        <p:txBody>
          <a:bodyPr/>
          <a:lstStyle/>
          <a:p>
            <a:r>
              <a:rPr lang="en-US" dirty="0"/>
              <a:t> </a:t>
            </a:r>
          </a:p>
        </p:txBody>
      </p:sp>
      <p:sp>
        <p:nvSpPr>
          <p:cNvPr id="3" name="Subtitle 2">
            <a:extLst>
              <a:ext uri="{FF2B5EF4-FFF2-40B4-BE49-F238E27FC236}">
                <a16:creationId xmlns:a16="http://schemas.microsoft.com/office/drawing/2014/main" id="{F7FCFF97-207F-0FD1-9FBA-DE842FEAADA1}"/>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2064D6D7-27AB-8265-A6A1-F2A184840153}"/>
              </a:ext>
            </a:extLst>
          </p:cNvPr>
          <p:cNvPicPr>
            <a:picLocks noChangeAspect="1"/>
          </p:cNvPicPr>
          <p:nvPr/>
        </p:nvPicPr>
        <p:blipFill rotWithShape="1">
          <a:blip r:embed="rId3"/>
          <a:srcRect l="8287" t="12805" r="29711" b="35448"/>
          <a:stretch/>
        </p:blipFill>
        <p:spPr>
          <a:xfrm>
            <a:off x="0" y="0"/>
            <a:ext cx="12192000" cy="6858000"/>
          </a:xfrm>
          <a:prstGeom prst="rect">
            <a:avLst/>
          </a:prstGeom>
        </p:spPr>
      </p:pic>
      <p:pic>
        <p:nvPicPr>
          <p:cNvPr id="8" name="Picture 7">
            <a:extLst>
              <a:ext uri="{FF2B5EF4-FFF2-40B4-BE49-F238E27FC236}">
                <a16:creationId xmlns:a16="http://schemas.microsoft.com/office/drawing/2014/main" id="{D19DC4E0-A011-10BD-B610-A4B0020BCD43}"/>
              </a:ext>
            </a:extLst>
          </p:cNvPr>
          <p:cNvPicPr>
            <a:picLocks noChangeAspect="1"/>
          </p:cNvPicPr>
          <p:nvPr/>
        </p:nvPicPr>
        <p:blipFill>
          <a:blip r:embed="rId4"/>
          <a:stretch>
            <a:fillRect/>
          </a:stretch>
        </p:blipFill>
        <p:spPr>
          <a:xfrm>
            <a:off x="953744" y="2060924"/>
            <a:ext cx="1137217" cy="1516289"/>
          </a:xfrm>
          <a:prstGeom prst="rect">
            <a:avLst/>
          </a:prstGeom>
        </p:spPr>
      </p:pic>
      <p:pic>
        <p:nvPicPr>
          <p:cNvPr id="9" name="Picture 8">
            <a:extLst>
              <a:ext uri="{FF2B5EF4-FFF2-40B4-BE49-F238E27FC236}">
                <a16:creationId xmlns:a16="http://schemas.microsoft.com/office/drawing/2014/main" id="{BAB64F1A-BB78-2A1F-D586-4F6BE1FF6905}"/>
              </a:ext>
            </a:extLst>
          </p:cNvPr>
          <p:cNvPicPr>
            <a:picLocks noChangeAspect="1"/>
          </p:cNvPicPr>
          <p:nvPr/>
        </p:nvPicPr>
        <p:blipFill>
          <a:blip r:embed="rId5"/>
          <a:stretch>
            <a:fillRect/>
          </a:stretch>
        </p:blipFill>
        <p:spPr>
          <a:xfrm>
            <a:off x="3888524" y="2023508"/>
            <a:ext cx="1137217" cy="1516289"/>
          </a:xfrm>
          <a:prstGeom prst="rect">
            <a:avLst/>
          </a:prstGeom>
        </p:spPr>
      </p:pic>
      <p:pic>
        <p:nvPicPr>
          <p:cNvPr id="10" name="Picture 9">
            <a:extLst>
              <a:ext uri="{FF2B5EF4-FFF2-40B4-BE49-F238E27FC236}">
                <a16:creationId xmlns:a16="http://schemas.microsoft.com/office/drawing/2014/main" id="{7B79942F-5028-100C-4E01-391B57B4B1B1}"/>
              </a:ext>
            </a:extLst>
          </p:cNvPr>
          <p:cNvPicPr>
            <a:picLocks noChangeAspect="1"/>
          </p:cNvPicPr>
          <p:nvPr/>
        </p:nvPicPr>
        <p:blipFill>
          <a:blip r:embed="rId6"/>
          <a:stretch>
            <a:fillRect/>
          </a:stretch>
        </p:blipFill>
        <p:spPr>
          <a:xfrm>
            <a:off x="6875181" y="2086320"/>
            <a:ext cx="1137217" cy="1516289"/>
          </a:xfrm>
          <a:prstGeom prst="rect">
            <a:avLst/>
          </a:prstGeom>
        </p:spPr>
      </p:pic>
      <p:pic>
        <p:nvPicPr>
          <p:cNvPr id="11" name="Picture 10">
            <a:extLst>
              <a:ext uri="{FF2B5EF4-FFF2-40B4-BE49-F238E27FC236}">
                <a16:creationId xmlns:a16="http://schemas.microsoft.com/office/drawing/2014/main" id="{D3847F37-A3DB-1553-05AA-FE21D96123F2}"/>
              </a:ext>
            </a:extLst>
          </p:cNvPr>
          <p:cNvPicPr>
            <a:picLocks noChangeAspect="1"/>
          </p:cNvPicPr>
          <p:nvPr/>
        </p:nvPicPr>
        <p:blipFill>
          <a:blip r:embed="rId7"/>
          <a:stretch>
            <a:fillRect/>
          </a:stretch>
        </p:blipFill>
        <p:spPr>
          <a:xfrm>
            <a:off x="9919966" y="2124366"/>
            <a:ext cx="1400245" cy="1346093"/>
          </a:xfrm>
          <a:prstGeom prst="rect">
            <a:avLst/>
          </a:prstGeom>
        </p:spPr>
      </p:pic>
      <p:pic>
        <p:nvPicPr>
          <p:cNvPr id="16" name="Picture 15">
            <a:extLst>
              <a:ext uri="{FF2B5EF4-FFF2-40B4-BE49-F238E27FC236}">
                <a16:creationId xmlns:a16="http://schemas.microsoft.com/office/drawing/2014/main" id="{5E486811-13F6-3226-4C76-D95FC4A27B07}"/>
              </a:ext>
            </a:extLst>
          </p:cNvPr>
          <p:cNvPicPr>
            <a:picLocks noChangeAspect="1"/>
          </p:cNvPicPr>
          <p:nvPr/>
        </p:nvPicPr>
        <p:blipFill>
          <a:blip r:embed="rId8"/>
          <a:stretch>
            <a:fillRect/>
          </a:stretch>
        </p:blipFill>
        <p:spPr>
          <a:xfrm>
            <a:off x="9788938" y="6016846"/>
            <a:ext cx="2068444" cy="636895"/>
          </a:xfrm>
          <a:prstGeom prst="rect">
            <a:avLst/>
          </a:prstGeom>
        </p:spPr>
      </p:pic>
      <p:sp>
        <p:nvSpPr>
          <p:cNvPr id="27" name="TextBox 26">
            <a:extLst>
              <a:ext uri="{FF2B5EF4-FFF2-40B4-BE49-F238E27FC236}">
                <a16:creationId xmlns:a16="http://schemas.microsoft.com/office/drawing/2014/main" id="{9DBD5D8F-F59E-D67A-E6ED-841ED07843A6}"/>
              </a:ext>
            </a:extLst>
          </p:cNvPr>
          <p:cNvSpPr txBox="1"/>
          <p:nvPr/>
        </p:nvSpPr>
        <p:spPr>
          <a:xfrm>
            <a:off x="197950" y="6361188"/>
            <a:ext cx="4350196" cy="338554"/>
          </a:xfrm>
          <a:prstGeom prst="rect">
            <a:avLst/>
          </a:prstGeom>
          <a:noFill/>
        </p:spPr>
        <p:txBody>
          <a:bodyPr wrap="square">
            <a:spAutoFit/>
          </a:bodyPr>
          <a:lstStyle/>
          <a:p>
            <a:r>
              <a:rPr lang="en-US" sz="1600" dirty="0">
                <a:solidFill>
                  <a:schemeClr val="bg1"/>
                </a:solidFill>
                <a:latin typeface="Proxima Nova" panose="02000506030000020004" pitchFamily="2" charset="0"/>
              </a:rPr>
              <a:t>*Si </a:t>
            </a:r>
            <a:r>
              <a:rPr lang="en-US" sz="1600" dirty="0" err="1">
                <a:solidFill>
                  <a:schemeClr val="bg1"/>
                </a:solidFill>
                <a:latin typeface="Proxima Nova" panose="02000506030000020004" pitchFamily="2" charset="0"/>
              </a:rPr>
              <a:t>applicano</a:t>
            </a:r>
            <a:r>
              <a:rPr lang="en-US" sz="1600" dirty="0">
                <a:solidFill>
                  <a:schemeClr val="bg1"/>
                </a:solidFill>
                <a:latin typeface="Proxima Nova" panose="02000506030000020004" pitchFamily="2" charset="0"/>
              </a:rPr>
              <a:t> le </a:t>
            </a:r>
            <a:r>
              <a:rPr lang="en-US" sz="1600" dirty="0" err="1">
                <a:solidFill>
                  <a:schemeClr val="bg1"/>
                </a:solidFill>
                <a:latin typeface="Proxima Nova" panose="02000506030000020004" pitchFamily="2" charset="0"/>
              </a:rPr>
              <a:t>condizioni</a:t>
            </a:r>
            <a:endParaRPr lang="en-US" sz="1600" dirty="0">
              <a:solidFill>
                <a:schemeClr val="bg1"/>
              </a:solidFill>
              <a:latin typeface="Proxima Nova" panose="02000506030000020004" pitchFamily="2" charset="0"/>
            </a:endParaRPr>
          </a:p>
        </p:txBody>
      </p:sp>
      <p:pic>
        <p:nvPicPr>
          <p:cNvPr id="6" name="Picture 5">
            <a:extLst>
              <a:ext uri="{FF2B5EF4-FFF2-40B4-BE49-F238E27FC236}">
                <a16:creationId xmlns:a16="http://schemas.microsoft.com/office/drawing/2014/main" id="{825A81F2-7E72-74ED-277B-7C2AE5A57CF1}"/>
              </a:ext>
            </a:extLst>
          </p:cNvPr>
          <p:cNvPicPr>
            <a:picLocks noChangeAspect="1"/>
          </p:cNvPicPr>
          <p:nvPr/>
        </p:nvPicPr>
        <p:blipFill>
          <a:blip r:embed="rId9"/>
          <a:stretch>
            <a:fillRect/>
          </a:stretch>
        </p:blipFill>
        <p:spPr>
          <a:xfrm>
            <a:off x="8616" y="283070"/>
            <a:ext cx="12174767" cy="5218628"/>
          </a:xfrm>
          <a:prstGeom prst="rect">
            <a:avLst/>
          </a:prstGeom>
        </p:spPr>
      </p:pic>
    </p:spTree>
    <p:extLst>
      <p:ext uri="{BB962C8B-B14F-4D97-AF65-F5344CB8AC3E}">
        <p14:creationId xmlns:p14="http://schemas.microsoft.com/office/powerpoint/2010/main" val="1834794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looking at a computer&#10;&#10;Description automatically generated">
            <a:extLst>
              <a:ext uri="{FF2B5EF4-FFF2-40B4-BE49-F238E27FC236}">
                <a16:creationId xmlns:a16="http://schemas.microsoft.com/office/drawing/2014/main" id="{BB34F38E-A575-CDC1-F309-BA058DDA42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767112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ackages with text&#10;&#10;AI-generated content may be incorrect.">
            <a:extLst>
              <a:ext uri="{FF2B5EF4-FFF2-40B4-BE49-F238E27FC236}">
                <a16:creationId xmlns:a16="http://schemas.microsoft.com/office/drawing/2014/main" id="{0A40B248-64D4-9BED-BC69-43BF6F04E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39182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women looking at a tablet&#10;&#10;Description automatically generated">
            <a:extLst>
              <a:ext uri="{FF2B5EF4-FFF2-40B4-BE49-F238E27FC236}">
                <a16:creationId xmlns:a16="http://schemas.microsoft.com/office/drawing/2014/main" id="{0CCFA187-473F-EF5B-1B92-64F8D22940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408135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different types of medicine&#10;&#10;AI-generated content may be incorrect.">
            <a:extLst>
              <a:ext uri="{FF2B5EF4-FFF2-40B4-BE49-F238E27FC236}">
                <a16:creationId xmlns:a16="http://schemas.microsoft.com/office/drawing/2014/main" id="{4B39FE07-4674-7AD5-7D36-B829275BB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2930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AA5DC77D-BDF8-0BCA-2F06-5F0E900F95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940816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phone&#10;&#10;Description automatically generated">
            <a:extLst>
              <a:ext uri="{FF2B5EF4-FFF2-40B4-BE49-F238E27FC236}">
                <a16:creationId xmlns:a16="http://schemas.microsoft.com/office/drawing/2014/main" id="{962E22D9-577B-9460-343E-2B664F2334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33386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phone&#10;&#10;Description automatically generated">
            <a:extLst>
              <a:ext uri="{FF2B5EF4-FFF2-40B4-BE49-F238E27FC236}">
                <a16:creationId xmlns:a16="http://schemas.microsoft.com/office/drawing/2014/main" id="{8E809C38-26B3-E17A-FD10-0777D3053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11764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404A3A8-413B-BE59-BD31-3504E10693F1}"/>
              </a:ext>
            </a:extLst>
          </p:cNvPr>
          <p:cNvSpPr>
            <a:spLocks noGrp="1"/>
          </p:cNvSpPr>
          <p:nvPr>
            <p:ph type="pic" sz="quarter" idx="13"/>
          </p:nvPr>
        </p:nvSpPr>
        <p:spPr>
          <a:xfrm>
            <a:off x="190500" y="1435587"/>
            <a:ext cx="4003131" cy="2166187"/>
          </a:xfrm>
        </p:spPr>
        <p:txBody>
          <a:bodyPr/>
          <a:lstStyle/>
          <a:p>
            <a:endParaRPr lang="en-GB"/>
          </a:p>
        </p:txBody>
      </p:sp>
      <p:sp>
        <p:nvSpPr>
          <p:cNvPr id="3" name="Picture Placeholder 2">
            <a:extLst>
              <a:ext uri="{FF2B5EF4-FFF2-40B4-BE49-F238E27FC236}">
                <a16:creationId xmlns:a16="http://schemas.microsoft.com/office/drawing/2014/main" id="{7CCE7A76-09F5-A8FB-4332-4163D87E70B0}"/>
              </a:ext>
            </a:extLst>
          </p:cNvPr>
          <p:cNvSpPr>
            <a:spLocks noGrp="1"/>
          </p:cNvSpPr>
          <p:nvPr>
            <p:ph type="pic" sz="quarter" idx="14"/>
          </p:nvPr>
        </p:nvSpPr>
        <p:spPr>
          <a:xfrm>
            <a:off x="4477201" y="1444447"/>
            <a:ext cx="3375729" cy="2157327"/>
          </a:xfrm>
        </p:spPr>
        <p:txBody>
          <a:bodyPr/>
          <a:lstStyle/>
          <a:p>
            <a:endParaRPr lang="en-GB"/>
          </a:p>
        </p:txBody>
      </p:sp>
      <p:sp>
        <p:nvSpPr>
          <p:cNvPr id="5" name="Picture Placeholder 4">
            <a:extLst>
              <a:ext uri="{FF2B5EF4-FFF2-40B4-BE49-F238E27FC236}">
                <a16:creationId xmlns:a16="http://schemas.microsoft.com/office/drawing/2014/main" id="{83BF1E22-5AED-201E-650A-EC8D47CEF44C}"/>
              </a:ext>
            </a:extLst>
          </p:cNvPr>
          <p:cNvSpPr>
            <a:spLocks noGrp="1"/>
          </p:cNvSpPr>
          <p:nvPr>
            <p:ph type="pic" sz="quarter" idx="16"/>
          </p:nvPr>
        </p:nvSpPr>
        <p:spPr>
          <a:xfrm>
            <a:off x="4477201" y="3799439"/>
            <a:ext cx="3375729" cy="2571014"/>
          </a:xfrm>
        </p:spPr>
        <p:txBody>
          <a:bodyPr/>
          <a:lstStyle/>
          <a:p>
            <a:endParaRPr lang="en-GB"/>
          </a:p>
        </p:txBody>
      </p:sp>
      <p:sp>
        <p:nvSpPr>
          <p:cNvPr id="6" name="Picture Placeholder 5">
            <a:extLst>
              <a:ext uri="{FF2B5EF4-FFF2-40B4-BE49-F238E27FC236}">
                <a16:creationId xmlns:a16="http://schemas.microsoft.com/office/drawing/2014/main" id="{48376B5A-A171-14C7-3E0F-D57BECC78091}"/>
              </a:ext>
            </a:extLst>
          </p:cNvPr>
          <p:cNvSpPr>
            <a:spLocks noGrp="1"/>
          </p:cNvSpPr>
          <p:nvPr>
            <p:ph type="pic" sz="quarter" idx="17"/>
          </p:nvPr>
        </p:nvSpPr>
        <p:spPr>
          <a:xfrm>
            <a:off x="8136500" y="1438275"/>
            <a:ext cx="3753744" cy="4932178"/>
          </a:xfrm>
        </p:spPr>
        <p:txBody>
          <a:bodyPr/>
          <a:lstStyle/>
          <a:p>
            <a:endParaRPr lang="en-GB"/>
          </a:p>
        </p:txBody>
      </p:sp>
      <p:sp>
        <p:nvSpPr>
          <p:cNvPr id="8" name="Text Placeholder 7">
            <a:extLst>
              <a:ext uri="{FF2B5EF4-FFF2-40B4-BE49-F238E27FC236}">
                <a16:creationId xmlns:a16="http://schemas.microsoft.com/office/drawing/2014/main" id="{793CCFCB-704C-8355-35AE-0B6D71386186}"/>
              </a:ext>
            </a:extLst>
          </p:cNvPr>
          <p:cNvSpPr>
            <a:spLocks noGrp="1"/>
          </p:cNvSpPr>
          <p:nvPr>
            <p:ph type="body" sz="quarter" idx="19"/>
          </p:nvPr>
        </p:nvSpPr>
        <p:spPr>
          <a:xfrm>
            <a:off x="2076450" y="126760"/>
            <a:ext cx="7715250" cy="721574"/>
          </a:xfrm>
        </p:spPr>
        <p:txBody>
          <a:bodyPr/>
          <a:lstStyle/>
          <a:p>
            <a:endParaRPr lang="en-US" sz="4000" dirty="0">
              <a:solidFill>
                <a:schemeClr val="bg1"/>
              </a:solidFill>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B61866B0-E21D-95EA-B937-968CF4FA0751}"/>
              </a:ext>
            </a:extLst>
          </p:cNvPr>
          <p:cNvSpPr>
            <a:spLocks noGrp="1"/>
          </p:cNvSpPr>
          <p:nvPr>
            <p:ph type="body" sz="quarter" idx="24"/>
          </p:nvPr>
        </p:nvSpPr>
        <p:spPr>
          <a:xfrm>
            <a:off x="4477201" y="934310"/>
            <a:ext cx="3375729" cy="430963"/>
          </a:xfrm>
        </p:spPr>
        <p:txBody>
          <a:bodyPr/>
          <a:lstStyle/>
          <a:p>
            <a:r>
              <a:rPr lang="en-US" dirty="0">
                <a:solidFill>
                  <a:schemeClr val="bg1"/>
                </a:solidFill>
              </a:rPr>
              <a:t>CLICK TO ADD TITLE</a:t>
            </a:r>
          </a:p>
        </p:txBody>
      </p:sp>
      <p:sp>
        <p:nvSpPr>
          <p:cNvPr id="23" name="Picture Placeholder 22">
            <a:extLst>
              <a:ext uri="{FF2B5EF4-FFF2-40B4-BE49-F238E27FC236}">
                <a16:creationId xmlns:a16="http://schemas.microsoft.com/office/drawing/2014/main" id="{B06C9A92-839B-B8AC-645F-C662D02B8608}"/>
              </a:ext>
            </a:extLst>
          </p:cNvPr>
          <p:cNvSpPr>
            <a:spLocks noGrp="1"/>
          </p:cNvSpPr>
          <p:nvPr>
            <p:ph type="pic" sz="quarter" idx="34"/>
          </p:nvPr>
        </p:nvSpPr>
        <p:spPr>
          <a:xfrm>
            <a:off x="190500" y="3799439"/>
            <a:ext cx="4003130" cy="2571014"/>
          </a:xfrm>
        </p:spPr>
        <p:txBody>
          <a:bodyPr/>
          <a:lstStyle/>
          <a:p>
            <a:endParaRPr lang="en-GB"/>
          </a:p>
        </p:txBody>
      </p:sp>
    </p:spTree>
    <p:extLst>
      <p:ext uri="{BB962C8B-B14F-4D97-AF65-F5344CB8AC3E}">
        <p14:creationId xmlns:p14="http://schemas.microsoft.com/office/powerpoint/2010/main" val="42304399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dy of water with white text&#10;&#10;Description automatically generated">
            <a:extLst>
              <a:ext uri="{FF2B5EF4-FFF2-40B4-BE49-F238E27FC236}">
                <a16:creationId xmlns:a16="http://schemas.microsoft.com/office/drawing/2014/main" id="{333DBFA5-0D56-701A-8BD5-441C63410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87305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different types of medicine&#10;&#10;AI-generated content may be incorrect.">
            <a:extLst>
              <a:ext uri="{FF2B5EF4-FFF2-40B4-BE49-F238E27FC236}">
                <a16:creationId xmlns:a16="http://schemas.microsoft.com/office/drawing/2014/main" id="{171ACB66-E39F-2309-78F3-4B9379EE91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17779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uilding with palm trees&#10;&#10;Description automatically generated">
            <a:extLst>
              <a:ext uri="{FF2B5EF4-FFF2-40B4-BE49-F238E27FC236}">
                <a16:creationId xmlns:a16="http://schemas.microsoft.com/office/drawing/2014/main" id="{2395C69E-D478-695A-4AE7-1CA506968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88912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a group of people&#10;&#10;Description automatically generated">
            <a:extLst>
              <a:ext uri="{FF2B5EF4-FFF2-40B4-BE49-F238E27FC236}">
                <a16:creationId xmlns:a16="http://schemas.microsoft.com/office/drawing/2014/main" id="{A08C27C3-0813-1A76-D713-254979EA37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85625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doing yoga&#10;&#10;Description automatically generated">
            <a:extLst>
              <a:ext uri="{FF2B5EF4-FFF2-40B4-BE49-F238E27FC236}">
                <a16:creationId xmlns:a16="http://schemas.microsoft.com/office/drawing/2014/main" id="{65136A0D-7A19-10A8-9A1B-5ACD913D07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14341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white card with text and images&#10;&#10;Description automatically generated with medium confidence">
            <a:extLst>
              <a:ext uri="{FF2B5EF4-FFF2-40B4-BE49-F238E27FC236}">
                <a16:creationId xmlns:a16="http://schemas.microsoft.com/office/drawing/2014/main" id="{3B21A9E4-227A-6785-8126-A2571F445D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51652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up of coffee with a pile of brown powder&#10;&#10;Description automatically generated">
            <a:extLst>
              <a:ext uri="{FF2B5EF4-FFF2-40B4-BE49-F238E27FC236}">
                <a16:creationId xmlns:a16="http://schemas.microsoft.com/office/drawing/2014/main" id="{2B3BC48D-ADC5-6A89-95BB-BA3091CE4C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84818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White Template">
  <a:themeElements>
    <a:clrScheme name="Isagenix 2-0">
      <a:dk1>
        <a:srgbClr val="545859"/>
      </a:dk1>
      <a:lt1>
        <a:srgbClr val="FFFFFF"/>
      </a:lt1>
      <a:dk2>
        <a:srgbClr val="00778B"/>
      </a:dk2>
      <a:lt2>
        <a:srgbClr val="D3D4D6"/>
      </a:lt2>
      <a:accent1>
        <a:srgbClr val="EFC06E"/>
      </a:accent1>
      <a:accent2>
        <a:srgbClr val="CAA7B5"/>
      </a:accent2>
      <a:accent3>
        <a:srgbClr val="C3C6A7"/>
      </a:accent3>
      <a:accent4>
        <a:srgbClr val="7F8083"/>
      </a:accent4>
      <a:accent5>
        <a:srgbClr val="AAABAB"/>
      </a:accent5>
      <a:accent6>
        <a:srgbClr val="D3D4D6"/>
      </a:accent6>
      <a:hlink>
        <a:srgbClr val="4096AA"/>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8e273fc-2f45-4669-a300-e9817d48f21f" xsi:nil="true"/>
    <lcf76f155ced4ddcb4097134ff3c332f xmlns="04b86af5-12ab-4b67-b8af-b3b431bba21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EDEE196189ACE419129B3CD4122EDD8" ma:contentTypeVersion="16" ma:contentTypeDescription="Create a new document." ma:contentTypeScope="" ma:versionID="fb4d0c9dff09af3e8df3c3e194b3ea4f">
  <xsd:schema xmlns:xsd="http://www.w3.org/2001/XMLSchema" xmlns:xs="http://www.w3.org/2001/XMLSchema" xmlns:p="http://schemas.microsoft.com/office/2006/metadata/properties" xmlns:ns2="04b86af5-12ab-4b67-b8af-b3b431bba216" xmlns:ns3="68e273fc-2f45-4669-a300-e9817d48f21f" targetNamespace="http://schemas.microsoft.com/office/2006/metadata/properties" ma:root="true" ma:fieldsID="4936e8b9fe00103dfbd9c66431d68191" ns2:_="" ns3:_="">
    <xsd:import namespace="04b86af5-12ab-4b67-b8af-b3b431bba216"/>
    <xsd:import namespace="68e273fc-2f45-4669-a300-e9817d48f21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b86af5-12ab-4b67-b8af-b3b431bba2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2a303b6-363b-46cf-9542-46d0fcc91163"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e273fc-2f45-4669-a300-e9817d48f21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02972f9-f5b4-4814-af16-1a5b00c007c6}" ma:internalName="TaxCatchAll" ma:showField="CatchAllData" ma:web="68e273fc-2f45-4669-a300-e9817d48f21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75F8A2-6CAE-4597-A98E-960FA694979E}">
  <ds:schemaRefs>
    <ds:schemaRef ds:uri="http://schemas.microsoft.com/office/2006/metadata/properties"/>
    <ds:schemaRef ds:uri="http://purl.org/dc/elements/1.1/"/>
    <ds:schemaRef ds:uri="http://purl.org/dc/term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68e273fc-2f45-4669-a300-e9817d48f21f"/>
    <ds:schemaRef ds:uri="04b86af5-12ab-4b67-b8af-b3b431bba216"/>
    <ds:schemaRef ds:uri="http://www.w3.org/XML/1998/namespace"/>
  </ds:schemaRefs>
</ds:datastoreItem>
</file>

<file path=customXml/itemProps2.xml><?xml version="1.0" encoding="utf-8"?>
<ds:datastoreItem xmlns:ds="http://schemas.openxmlformats.org/officeDocument/2006/customXml" ds:itemID="{52756161-A67C-449E-8FCC-D809B8D3BA41}"/>
</file>

<file path=customXml/itemProps3.xml><?xml version="1.0" encoding="utf-8"?>
<ds:datastoreItem xmlns:ds="http://schemas.openxmlformats.org/officeDocument/2006/customXml" ds:itemID="{6FFE8E95-FC37-45EC-8A04-58A3210D34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146</Words>
  <Application>Microsoft Office PowerPoint</Application>
  <PresentationFormat>Widescreen</PresentationFormat>
  <Paragraphs>41</Paragraphs>
  <Slides>41</Slides>
  <Notes>3</Notes>
  <HiddenSlides>0</HiddenSlides>
  <MMClips>2</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41</vt:i4>
      </vt:variant>
    </vt:vector>
  </HeadingPairs>
  <TitlesOfParts>
    <vt:vector size="56" baseType="lpstr">
      <vt:lpstr>Aptos</vt:lpstr>
      <vt:lpstr>Aptos Display</vt:lpstr>
      <vt:lpstr>Arial</vt:lpstr>
      <vt:lpstr>Arial Narrow</vt:lpstr>
      <vt:lpstr>DM Serif Display</vt:lpstr>
      <vt:lpstr>Helvetica</vt:lpstr>
      <vt:lpstr>Proxima Nova</vt:lpstr>
      <vt:lpstr>Proxima Nova Light</vt:lpstr>
      <vt:lpstr>Proxima Nova Thin</vt:lpstr>
      <vt:lpstr>Superior Title Bold</vt:lpstr>
      <vt:lpstr>Superior Title Bold Italic</vt:lpstr>
      <vt:lpstr>Superior Title Medium Italic</vt:lpstr>
      <vt:lpstr>Office Theme</vt:lpstr>
      <vt:lpstr>1_Office Theme</vt:lpstr>
      <vt:lpstr>White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Romina Peralta</dc:creator>
  <cp:lastModifiedBy>Romina Peralta</cp:lastModifiedBy>
  <cp:revision>4</cp:revision>
  <dcterms:created xsi:type="dcterms:W3CDTF">2024-07-04T13:27:42Z</dcterms:created>
  <dcterms:modified xsi:type="dcterms:W3CDTF">2025-09-16T09:32:51Z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0x0101005EDEE196189ACE419129B3CD4122EDD8</vt:lpwstr>
  </property>
  <property fmtid="{D5CDD505-2E9C-101B-9397-08002B2CF9AE}" pid="3" name="MediaServiceImageTags">
    <vt:lpwstr/>
  </property>
</Properties>
</file>