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87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4" r:id="rId25"/>
    <p:sldId id="283" r:id="rId26"/>
    <p:sldId id="281" r:id="rId27"/>
    <p:sldId id="284" r:id="rId28"/>
    <p:sldId id="285" r:id="rId29"/>
    <p:sldId id="282" r:id="rId30"/>
    <p:sldId id="288" r:id="rId31"/>
  </p:sldIdLst>
  <p:sldSz cx="20104100" cy="11309350"/>
  <p:notesSz cx="20104100" cy="11309350"/>
  <p:defaultTextStyle>
    <a:defPPr>
      <a:defRPr lang="en-US"/>
    </a:defPPr>
    <a:lvl1pPr marL="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1pPr>
    <a:lvl2pPr marL="753923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2pPr>
    <a:lvl3pPr marL="1507846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3pPr>
    <a:lvl4pPr marL="2261768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4pPr>
    <a:lvl5pPr marL="3015691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5pPr>
    <a:lvl6pPr marL="3769614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6pPr>
    <a:lvl7pPr marL="4523537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7pPr>
    <a:lvl8pPr marL="527746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8pPr>
    <a:lvl9pPr marL="6031382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BE6DE-B386-4834-9FA2-ABDFCBAC35EF}" v="4" dt="2024-11-22T12:57:23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na Peralta" userId="38f49703-3c39-44a5-9b6f-80a5b88b294a" providerId="ADAL" clId="{43DBE6DE-B386-4834-9FA2-ABDFCBAC35EF}"/>
    <pc:docChg chg="undo custSel addSld delSld modSld sldOrd">
      <pc:chgData name="Romina Peralta" userId="38f49703-3c39-44a5-9b6f-80a5b88b294a" providerId="ADAL" clId="{43DBE6DE-B386-4834-9FA2-ABDFCBAC35EF}" dt="2024-11-22T12:57:23.007" v="28"/>
      <pc:docMkLst>
        <pc:docMk/>
      </pc:docMkLst>
      <pc:sldChg chg="addSp delSp modSp mod">
        <pc:chgData name="Romina Peralta" userId="38f49703-3c39-44a5-9b6f-80a5b88b294a" providerId="ADAL" clId="{43DBE6DE-B386-4834-9FA2-ABDFCBAC35EF}" dt="2024-11-22T12:55:02.346" v="4" actId="931"/>
        <pc:sldMkLst>
          <pc:docMk/>
          <pc:sldMk cId="60845191" sldId="267"/>
        </pc:sldMkLst>
        <pc:picChg chg="add del">
          <ac:chgData name="Romina Peralta" userId="38f49703-3c39-44a5-9b6f-80a5b88b294a" providerId="ADAL" clId="{43DBE6DE-B386-4834-9FA2-ABDFCBAC35EF}" dt="2024-11-22T12:54:52.827" v="3" actId="478"/>
          <ac:picMkLst>
            <pc:docMk/>
            <pc:sldMk cId="60845191" sldId="267"/>
            <ac:picMk id="3" creationId="{F29FFD99-A6E0-4269-A804-929E53F8F897}"/>
          </ac:picMkLst>
        </pc:picChg>
        <pc:picChg chg="add mod">
          <ac:chgData name="Romina Peralta" userId="38f49703-3c39-44a5-9b6f-80a5b88b294a" providerId="ADAL" clId="{43DBE6DE-B386-4834-9FA2-ABDFCBAC35EF}" dt="2024-11-22T12:55:02.346" v="4" actId="931"/>
          <ac:picMkLst>
            <pc:docMk/>
            <pc:sldMk cId="60845191" sldId="267"/>
            <ac:picMk id="5" creationId="{C15586D6-B501-5248-93D0-432FF7417D75}"/>
          </ac:picMkLst>
        </pc:picChg>
      </pc:sldChg>
      <pc:sldChg chg="del">
        <pc:chgData name="Romina Peralta" userId="38f49703-3c39-44a5-9b6f-80a5b88b294a" providerId="ADAL" clId="{43DBE6DE-B386-4834-9FA2-ABDFCBAC35EF}" dt="2024-11-22T12:54:39.942" v="0" actId="47"/>
        <pc:sldMkLst>
          <pc:docMk/>
          <pc:sldMk cId="4274516875" sldId="268"/>
        </pc:sldMkLst>
      </pc:sldChg>
      <pc:sldChg chg="ord">
        <pc:chgData name="Romina Peralta" userId="38f49703-3c39-44a5-9b6f-80a5b88b294a" providerId="ADAL" clId="{43DBE6DE-B386-4834-9FA2-ABDFCBAC35EF}" dt="2024-11-22T12:56:13.074" v="14"/>
        <pc:sldMkLst>
          <pc:docMk/>
          <pc:sldMk cId="4115602373" sldId="275"/>
        </pc:sldMkLst>
      </pc:sldChg>
      <pc:sldChg chg="ord">
        <pc:chgData name="Romina Peralta" userId="38f49703-3c39-44a5-9b6f-80a5b88b294a" providerId="ADAL" clId="{43DBE6DE-B386-4834-9FA2-ABDFCBAC35EF}" dt="2024-11-22T12:56:24.513" v="16"/>
        <pc:sldMkLst>
          <pc:docMk/>
          <pc:sldMk cId="2638265633" sldId="276"/>
        </pc:sldMkLst>
      </pc:sldChg>
      <pc:sldChg chg="ord">
        <pc:chgData name="Romina Peralta" userId="38f49703-3c39-44a5-9b6f-80a5b88b294a" providerId="ADAL" clId="{43DBE6DE-B386-4834-9FA2-ABDFCBAC35EF}" dt="2024-11-22T12:56:27.198" v="18"/>
        <pc:sldMkLst>
          <pc:docMk/>
          <pc:sldMk cId="265575746" sldId="277"/>
        </pc:sldMkLst>
      </pc:sldChg>
      <pc:sldChg chg="ord">
        <pc:chgData name="Romina Peralta" userId="38f49703-3c39-44a5-9b6f-80a5b88b294a" providerId="ADAL" clId="{43DBE6DE-B386-4834-9FA2-ABDFCBAC35EF}" dt="2024-11-22T12:56:31.520" v="20"/>
        <pc:sldMkLst>
          <pc:docMk/>
          <pc:sldMk cId="854467373" sldId="278"/>
        </pc:sldMkLst>
      </pc:sldChg>
      <pc:sldChg chg="del">
        <pc:chgData name="Romina Peralta" userId="38f49703-3c39-44a5-9b6f-80a5b88b294a" providerId="ADAL" clId="{43DBE6DE-B386-4834-9FA2-ABDFCBAC35EF}" dt="2024-11-22T12:56:49.463" v="21" actId="47"/>
        <pc:sldMkLst>
          <pc:docMk/>
          <pc:sldMk cId="1797423853" sldId="279"/>
        </pc:sldMkLst>
      </pc:sldChg>
      <pc:sldChg chg="del">
        <pc:chgData name="Romina Peralta" userId="38f49703-3c39-44a5-9b6f-80a5b88b294a" providerId="ADAL" clId="{43DBE6DE-B386-4834-9FA2-ABDFCBAC35EF}" dt="2024-11-22T12:56:49.463" v="21" actId="47"/>
        <pc:sldMkLst>
          <pc:docMk/>
          <pc:sldMk cId="2697449622" sldId="280"/>
        </pc:sldMkLst>
      </pc:sldChg>
      <pc:sldChg chg="ord">
        <pc:chgData name="Romina Peralta" userId="38f49703-3c39-44a5-9b6f-80a5b88b294a" providerId="ADAL" clId="{43DBE6DE-B386-4834-9FA2-ABDFCBAC35EF}" dt="2024-11-22T12:57:11.865" v="27"/>
        <pc:sldMkLst>
          <pc:docMk/>
          <pc:sldMk cId="1950925303" sldId="283"/>
        </pc:sldMkLst>
      </pc:sldChg>
      <pc:sldChg chg="modSp mod ord">
        <pc:chgData name="Romina Peralta" userId="38f49703-3c39-44a5-9b6f-80a5b88b294a" providerId="ADAL" clId="{43DBE6DE-B386-4834-9FA2-ABDFCBAC35EF}" dt="2024-11-22T12:56:56.167" v="23"/>
        <pc:sldMkLst>
          <pc:docMk/>
          <pc:sldMk cId="652248568" sldId="284"/>
        </pc:sldMkLst>
        <pc:spChg chg="mod">
          <ac:chgData name="Romina Peralta" userId="38f49703-3c39-44a5-9b6f-80a5b88b294a" providerId="ADAL" clId="{43DBE6DE-B386-4834-9FA2-ABDFCBAC35EF}" dt="2024-11-22T12:55:02.896" v="5" actId="27636"/>
          <ac:spMkLst>
            <pc:docMk/>
            <pc:sldMk cId="652248568" sldId="284"/>
            <ac:spMk id="2" creationId="{36E68CBA-6E8D-4EE2-8383-4489946ACC13}"/>
          </ac:spMkLst>
        </pc:spChg>
      </pc:sldChg>
      <pc:sldChg chg="ord">
        <pc:chgData name="Romina Peralta" userId="38f49703-3c39-44a5-9b6f-80a5b88b294a" providerId="ADAL" clId="{43DBE6DE-B386-4834-9FA2-ABDFCBAC35EF}" dt="2024-11-22T12:56:59.495" v="25"/>
        <pc:sldMkLst>
          <pc:docMk/>
          <pc:sldMk cId="66734427" sldId="285"/>
        </pc:sldMkLst>
      </pc:sldChg>
      <pc:sldChg chg="addSp modSp new mod">
        <pc:chgData name="Romina Peralta" userId="38f49703-3c39-44a5-9b6f-80a5b88b294a" providerId="ADAL" clId="{43DBE6DE-B386-4834-9FA2-ABDFCBAC35EF}" dt="2024-11-22T12:55:23.382" v="8" actId="27614"/>
        <pc:sldMkLst>
          <pc:docMk/>
          <pc:sldMk cId="2315579892" sldId="286"/>
        </pc:sldMkLst>
        <pc:picChg chg="add mod">
          <ac:chgData name="Romina Peralta" userId="38f49703-3c39-44a5-9b6f-80a5b88b294a" providerId="ADAL" clId="{43DBE6DE-B386-4834-9FA2-ABDFCBAC35EF}" dt="2024-11-22T12:55:23.382" v="8" actId="27614"/>
          <ac:picMkLst>
            <pc:docMk/>
            <pc:sldMk cId="2315579892" sldId="286"/>
            <ac:picMk id="4" creationId="{D4CF1CF9-B3C2-7D7E-D2B6-83E0107D6E20}"/>
          </ac:picMkLst>
        </pc:picChg>
      </pc:sldChg>
      <pc:sldChg chg="addSp modSp new mod">
        <pc:chgData name="Romina Peralta" userId="38f49703-3c39-44a5-9b6f-80a5b88b294a" providerId="ADAL" clId="{43DBE6DE-B386-4834-9FA2-ABDFCBAC35EF}" dt="2024-11-22T12:55:34.240" v="12" actId="962"/>
        <pc:sldMkLst>
          <pc:docMk/>
          <pc:sldMk cId="99563478" sldId="287"/>
        </pc:sldMkLst>
        <pc:picChg chg="add mod">
          <ac:chgData name="Romina Peralta" userId="38f49703-3c39-44a5-9b6f-80a5b88b294a" providerId="ADAL" clId="{43DBE6DE-B386-4834-9FA2-ABDFCBAC35EF}" dt="2024-11-22T12:55:34.240" v="12" actId="962"/>
          <ac:picMkLst>
            <pc:docMk/>
            <pc:sldMk cId="99563478" sldId="287"/>
            <ac:picMk id="4" creationId="{92FC9985-B580-9A54-0C4A-CA6DFF76D037}"/>
          </ac:picMkLst>
        </pc:picChg>
      </pc:sldChg>
      <pc:sldChg chg="add">
        <pc:chgData name="Romina Peralta" userId="38f49703-3c39-44a5-9b6f-80a5b88b294a" providerId="ADAL" clId="{43DBE6DE-B386-4834-9FA2-ABDFCBAC35EF}" dt="2024-11-22T12:57:23.007" v="28"/>
        <pc:sldMkLst>
          <pc:docMk/>
          <pc:sldMk cId="0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29669-5D87-4BB1-BE1E-12DAD1D8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DE987-546B-43DF-BC78-67221946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7BA-4771-4A4D-9F7C-0CDACE45C54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BD6F7-13B0-4F25-9AD2-0393E9EA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38E93-FD6F-4266-B343-75387EE9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6DEBE-FD68-4432-9960-4352A7E57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958"/>
            </a:lvl1pPr>
            <a:lvl2pPr>
              <a:defRPr sz="3958"/>
            </a:lvl2pPr>
            <a:lvl3pPr>
              <a:defRPr sz="3958"/>
            </a:lvl3pPr>
            <a:lvl4pPr>
              <a:defRPr sz="3958"/>
            </a:lvl4pPr>
            <a:lvl5pPr>
              <a:defRPr sz="395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4997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5F0CD-B552-4AFA-A48D-49238892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BDCFB-0137-4CE7-A502-D723AA95B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B3549-EF31-4B8E-A5F9-22EA41F47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E27BA-4771-4A4D-9F7C-0CDACE45C549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E725E-4B2F-47A3-BFD6-CB34891D1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65DDE-8EF9-461A-B3AF-CC23BF6BA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6DEBE-FD68-4432-9960-4352A7E57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BA1A3B-3C56-42CE-93E3-352F030E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32BD1-816E-4CBD-9D39-2772B93F8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061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6581D8-2613-4E0E-9100-A589692E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29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6</a:t>
            </a:r>
            <a:r>
              <a:rPr lang="de-DE" sz="7400" b="1" i="0" strike="noStrike" cap="none" spc="-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 </a:t>
            </a:r>
            <a:r>
              <a:rPr lang="de-DE" sz="7400" b="1" i="0" strike="noStrike" cap="none" spc="-7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</a:t>
            </a:r>
            <a:r>
              <a:rPr lang="de-DE" sz="7400" b="1" i="0" strike="noStrike" cap="none" spc="-409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eg</a:t>
            </a:r>
            <a:r>
              <a:rPr lang="de-DE" sz="7400" b="1" i="0" strike="noStrike" cap="none" spc="-19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zu</a:t>
            </a:r>
            <a:r>
              <a:rPr lang="de-DE" sz="7400" b="1" i="0" strike="noStrike" cap="none" spc="-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v</a:t>
            </a:r>
            <a:r>
              <a:rPr lang="de-DE" sz="7400" b="1" i="0" strike="noStrike" cap="none" spc="-56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rdi</a:t>
            </a:r>
            <a:r>
              <a:rPr lang="de-DE" sz="74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enen</a:t>
            </a:r>
            <a:endParaRPr lang="de-DE" sz="7400" b="1" i="0" strike="noStrike" cap="none" spc="-2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9F463-340B-4C88-A80A-C8C01949A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169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F8884E-6D2C-464D-B913-0661A194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Gewinne</a:t>
            </a:r>
            <a:r>
              <a:rPr lang="de-DE" sz="6600" b="1" i="0" strike="noStrike" cap="none" spc="-2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aus Gast-Bestellungen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7D186-3E32-46A8-A2D1-F7C44E4705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14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EB184C-10E4-45C0-8397-ED88FDCC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Produkt</a:t>
            </a:r>
            <a:r>
              <a:rPr lang="de-DE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einführungs</a:t>
            </a:r>
            <a:r>
              <a:rPr lang="de-DE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de-DE" sz="6600" b="1" i="0" strike="noStrike" cap="none" spc="-2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(PIB)</a:t>
            </a:r>
            <a:endParaRPr lang="de-DE" sz="49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586D6-B501-5248-93D0-432FF7417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1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B0B1-DA30-7CAB-EF49-BD15C959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diagram of a company's value&#10;&#10;Description automatically generated">
            <a:extLst>
              <a:ext uri="{FF2B5EF4-FFF2-40B4-BE49-F238E27FC236}">
                <a16:creationId xmlns:a16="http://schemas.microsoft.com/office/drawing/2014/main" id="{D4CF1CF9-B3C2-7D7E-D2B6-83E0107D6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7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22BC-2AE0-6132-F9A7-2FCEE5CF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diagram of a company's company's company&#10;&#10;Description automatically generated">
            <a:extLst>
              <a:ext uri="{FF2B5EF4-FFF2-40B4-BE49-F238E27FC236}">
                <a16:creationId xmlns:a16="http://schemas.microsoft.com/office/drawing/2014/main" id="{92FC9985-B580-9A54-0C4A-CA6DFF76D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243A2-192D-42D9-A653-F11DC6FB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Consultant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21E17-54F2-4B0E-946D-02E4C13F3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651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194B58-016D-4262-8FC5-B177646B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Consultant</a:t>
            </a:r>
            <a:r>
              <a:rPr lang="de-DE" sz="7400" b="1" i="0" strike="noStrike" cap="none" spc="-3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Vorteile</a:t>
            </a:r>
            <a:endParaRPr lang="de-DE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751BF-FBFE-4F43-AF9E-3B09AC903B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572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F88B0-3E17-4FF3-8435-A4ED4CFA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Aufbau Deiner Teams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46B39-0AFB-414E-B869-66DAAF41A0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8786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096853-8873-46F8-8DA9-DFCE7156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5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</a:t>
            </a:r>
            <a:r>
              <a:rPr lang="de-DE" sz="6600" b="1" i="0" strike="noStrike" cap="none" spc="-6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ea</a:t>
            </a:r>
            <a:r>
              <a:rPr lang="de-DE" sz="66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</a:t>
            </a:r>
            <a:r>
              <a:rPr lang="de-DE" sz="6600" b="1" i="0" strike="noStrike" cap="none" spc="-1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de-DE" sz="6600" b="1" i="0" strike="noStrike" cap="none" spc="-26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(Cycle)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169CC-B310-4FC2-BB02-8922B073ED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764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59B612-9412-49A2-9D45-862A773A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1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Überschuss</a:t>
            </a:r>
            <a:r>
              <a:rPr lang="de-DE" sz="6600" b="1" i="0" strike="noStrike" cap="none" spc="-1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7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</a:t>
            </a:r>
            <a:r>
              <a:rPr lang="de-DE" sz="6600" b="1" i="0" strike="noStrike" cap="none" spc="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olumen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D949D-2F53-40FD-A0BC-527BF537BC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717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835F92-F1B2-4F13-8AE8-C037324A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50F02-1184-4EC8-BF4B-6CACECA2F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3465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5CB6D6-4F56-40C4-AC50-205D9695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Manager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3E9D3-AF89-4656-B66A-7A27A10C2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0237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97FCDD-1F0B-4151-A85B-98186EA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Director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61EC0-83FB-40E6-9CC8-F5CF2B8E1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56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3950E9-987F-44D3-B677-6A31FEBB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Executive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AD6A1-0DA6-4C99-93A1-76138AB95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57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37A99B-E7F4-4BA6-ACF8-59E855A9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Executive</a:t>
            </a:r>
            <a:r>
              <a:rPr lang="de-DE" sz="7400" b="1" i="0" strike="noStrike" cap="none" spc="-1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Vorteile</a:t>
            </a:r>
            <a:endParaRPr lang="de-DE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2C25D-69B8-44E5-88D0-4919483235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73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E77D2-71C2-411A-BD88-D1711619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RANGAUFSTIEGSBONUS-AKTION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C7863-C3AB-46AF-B06B-BC20317D6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946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D43686-7D8D-4A8A-8871-BF8CF01C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de-DE" sz="6600" b="1" i="0" strike="noStrike" cap="none" spc="-3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Verdienst</a:t>
            </a:r>
            <a:r>
              <a:rPr lang="de-DE" sz="6600" b="1" i="0" strike="noStrike" cap="none" spc="-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möglichkeiten </a:t>
            </a:r>
            <a:r>
              <a:rPr lang="de-DE" sz="66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mit</a:t>
            </a:r>
            <a:r>
              <a:rPr lang="de-DE" sz="6600" b="1" i="0" strike="noStrike" cap="none" spc="-3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Isagenix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39FB7-202B-4197-A225-08E6F7FFF3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530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6F12D0-F15A-441C-9FF8-CD338CC1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Platin</a:t>
            </a:r>
            <a:endParaRPr lang="de-DE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208AE-B9F0-470D-BDC8-5BF5FE3AFB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4412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E68CBA-6E8D-4EE2-8383-4489946A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810" algn="ctr">
              <a:lnSpc>
                <a:spcPct val="100000"/>
              </a:lnSpc>
              <a:spcBef>
                <a:spcPts val="1695"/>
              </a:spcBef>
            </a:pPr>
            <a:r>
              <a:rPr lang="de-DE" sz="7400" b="1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Was ist Deine Zeit wert?</a:t>
            </a: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lang="de-DE" sz="3300" b="0" i="0" strike="noStrike" cap="none" baseline="0">
                <a:solidFill>
                  <a:srgbClr val="414042"/>
                </a:solidFill>
                <a:effectLst/>
                <a:latin typeface="Gotham-Book"/>
                <a:ea typeface="Gotham-Book"/>
                <a:cs typeface="Gotham-Book"/>
              </a:rPr>
              <a:t>Es bringt keine Sicherheit, sich mit weniger zufriedenzugeben als dem, was Du wirklich willst.</a:t>
            </a:r>
            <a:endParaRPr lang="de-DE" sz="3300" dirty="0">
              <a:latin typeface="Gotham-Book"/>
              <a:cs typeface="Gotham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47063-A722-4C55-8190-2214326C88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856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ABDECD-76AD-478B-A531-70C10E77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919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</a:t>
            </a:r>
            <a:r>
              <a:rPr lang="de-DE" sz="7400" b="1" i="0" strike="noStrike" cap="none" spc="-3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öc</a:t>
            </a:r>
            <a:r>
              <a:rPr lang="de-DE" sz="7400" b="1" i="0" strike="noStrike" cap="none" spc="-1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he</a:t>
            </a:r>
            <a:r>
              <a:rPr lang="de-DE" sz="7400" b="1" i="0" strike="noStrike" cap="none" spc="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ntliche</a:t>
            </a:r>
            <a:r>
              <a:rPr lang="de-DE" sz="7400" b="1" i="0" strike="noStrike" cap="none" spc="-1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Bezahlung</a:t>
            </a:r>
            <a:endParaRPr lang="de-DE" sz="7400" b="1" i="0" strike="noStrike" cap="none" spc="-12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FC2D2-1788-41CB-ACFA-4BDA920F61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44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7C8111-CBAF-452F-9A07-D516A000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88200"/>
              </a:lnSpc>
              <a:spcBef>
                <a:spcPts val="1165"/>
              </a:spcBef>
            </a:pPr>
            <a:r>
              <a:rPr lang="de-DE" sz="7400" b="1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Schlüssel</a:t>
            </a:r>
            <a:r>
              <a:rPr lang="de-DE" sz="7400" b="1" i="0" strike="noStrike" cap="none" spc="-2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zum</a:t>
            </a:r>
            <a:r>
              <a:rPr lang="de-DE" sz="7400" b="1" i="0" strike="noStrike" cap="none" spc="-2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Genießen </a:t>
            </a:r>
            <a:r>
              <a:rPr lang="de-DE" sz="74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der</a:t>
            </a:r>
            <a:r>
              <a:rPr lang="de-DE" sz="7400" b="1" i="0" strike="noStrike" cap="none" spc="-2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Vorteile des </a:t>
            </a:r>
            <a:r>
              <a:rPr lang="de-DE" sz="74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Vergütungsplans</a:t>
            </a:r>
            <a:endParaRPr lang="de-DE" sz="7400" b="1" i="0" strike="noStrike" cap="none" spc="-27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09D5D-D235-4C25-941A-C2FA3D96D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985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D3252E-D309-4B64-9A4F-C8F94F15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Reden über Geld</a:t>
            </a:r>
            <a:endParaRPr lang="de-DE" sz="7400" b="1" i="0" strike="noStrike" cap="none" spc="-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BE008-0741-4973-9333-126C452B4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6062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1" name="5540_EU_en_Team_Compensation_Plan_250722-V231.jpg" descr="5540_EU_en_Team_Compensation_Plan_250722-V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ADD1D-B84D-4080-AAEF-FA5D0203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spcBef>
                <a:spcPts val="120"/>
              </a:spcBef>
            </a:pPr>
            <a:r>
              <a:rPr lang="de-DE" sz="7400" b="1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Jede(r)</a:t>
            </a:r>
            <a:r>
              <a:rPr lang="de-DE" sz="7400" b="1" i="0" strike="noStrike" cap="none" spc="-2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fängt</a:t>
            </a:r>
            <a:r>
              <a:rPr lang="de-DE" sz="7400" b="1" i="0" strike="noStrike" cap="none" spc="-2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als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Kunde</a:t>
            </a:r>
            <a:r>
              <a:rPr lang="de-DE" sz="7400" b="1" i="0" strike="noStrike" cap="none" spc="-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an</a:t>
            </a:r>
            <a:br>
              <a:rPr lang="de-DE" sz="7400">
                <a:latin typeface="Superior Title Regular"/>
                <a:cs typeface="Superior Title Regular"/>
              </a:rPr>
            </a:br>
            <a:endParaRPr lang="de-DE" sz="7400" b="1" i="0" strike="noStrike" cap="none" spc="-2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34797-3C32-451E-AC07-4A4E0A8B77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779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AF03B2-EEE9-4A75-B9D1-FD2F54EF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Kunden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vorteile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A3CE6-1142-4CE7-82CE-F46C94DA3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51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E12A69-14E1-4BC5-A119-E1D3231B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989"/>
              </a:spcBef>
            </a:pP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Erste Schritte,</a:t>
            </a:r>
            <a:r>
              <a:rPr lang="de-DE" sz="7400" b="1" i="0" strike="noStrike" cap="none" spc="-2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um</a:t>
            </a:r>
            <a:r>
              <a:rPr lang="de-DE" sz="7400" b="1" i="0" strike="noStrike" cap="none" spc="-2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Kunde </a:t>
            </a:r>
            <a:r>
              <a:rPr lang="de-DE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zu</a:t>
            </a:r>
            <a:r>
              <a:rPr lang="de-DE" sz="7400" b="1" i="0" strike="noStrike" cap="none" spc="-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werden</a:t>
            </a:r>
            <a:endParaRPr lang="de-DE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E6618-3968-48CE-978A-5863DFF97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171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77DA2C-E524-4D56-AF92-68C8E6E0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Associate</a:t>
            </a:r>
            <a:r>
              <a:rPr lang="de-DE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-Vorteile</a:t>
            </a:r>
            <a:endParaRPr lang="de-DE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BEB20-B6FB-47DD-868D-1D58579687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130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6096FF-2668-4E57-A8DF-4756AC42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de-DE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So</a:t>
            </a:r>
            <a:r>
              <a:rPr lang="de-DE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6600" b="1" i="0" strike="noStrike" cap="none" spc="-8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geht‘s</a:t>
            </a:r>
            <a:r>
              <a:rPr lang="de-DE" sz="66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...</a:t>
            </a:r>
            <a:endParaRPr lang="de-DE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2DBFC-15AC-4E39-8E9E-A93959187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924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B2D93D-4BCA-43CB-BC44-6595450D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de-DE" sz="7400" b="1" i="0" strike="noStrike" cap="none" spc="-1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Wichtige</a:t>
            </a:r>
            <a:r>
              <a:rPr lang="de-DE" sz="7400" b="1" i="0" strike="noStrike" cap="none" spc="-2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de-DE" sz="7400" b="1" i="0" strike="noStrike" cap="none" spc="-5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</a:t>
            </a:r>
            <a:r>
              <a:rPr lang="de-DE" sz="7400" b="1" i="0" strike="noStrike" cap="none" spc="-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egirffe</a:t>
            </a:r>
            <a:endParaRPr lang="de-DE" sz="7400" b="1" i="0" strike="noStrike" cap="none" spc="-1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FAE01-9479-437E-8AA7-44A05E8358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9657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EE196189ACE419129B3CD4122EDD8" ma:contentTypeVersion="15" ma:contentTypeDescription="Create a new document." ma:contentTypeScope="" ma:versionID="68abdb913aada8bab723afce7975db34">
  <xsd:schema xmlns:xsd="http://www.w3.org/2001/XMLSchema" xmlns:xs="http://www.w3.org/2001/XMLSchema" xmlns:p="http://schemas.microsoft.com/office/2006/metadata/properties" xmlns:ns2="04b86af5-12ab-4b67-b8af-b3b431bba216" xmlns:ns3="68e273fc-2f45-4669-a300-e9817d48f21f" targetNamespace="http://schemas.microsoft.com/office/2006/metadata/properties" ma:root="true" ma:fieldsID="4e54a139fc503c9f9b0aab4a3874d89a" ns2:_="" ns3:_="">
    <xsd:import namespace="04b86af5-12ab-4b67-b8af-b3b431bba216"/>
    <xsd:import namespace="68e273fc-2f45-4669-a300-e9817d48f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86af5-12ab-4b67-b8af-b3b431bba2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2a303b6-363b-46cf-9542-46d0fcc9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273fc-2f45-4669-a300-e9817d48f21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2972f9-f5b4-4814-af16-1a5b00c007c6}" ma:internalName="TaxCatchAll" ma:showField="CatchAllData" ma:web="68e273fc-2f45-4669-a300-e9817d48f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e273fc-2f45-4669-a300-e9817d48f21f" xsi:nil="true"/>
    <lcf76f155ced4ddcb4097134ff3c332f xmlns="04b86af5-12ab-4b67-b8af-b3b431bba2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A2D235-A7E2-4F47-A07C-6AC567E4D39B}"/>
</file>

<file path=customXml/itemProps2.xml><?xml version="1.0" encoding="utf-8"?>
<ds:datastoreItem xmlns:ds="http://schemas.openxmlformats.org/officeDocument/2006/customXml" ds:itemID="{C729F7EA-0D91-42E6-BB01-EB7FC16BEB68}"/>
</file>

<file path=customXml/itemProps3.xml><?xml version="1.0" encoding="utf-8"?>
<ds:datastoreItem xmlns:ds="http://schemas.openxmlformats.org/officeDocument/2006/customXml" ds:itemID="{7FF9E844-6DD7-4760-B4C1-F5E5997FB3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Custom</PresentationFormat>
  <Paragraphs>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Gotham-Book</vt:lpstr>
      <vt:lpstr>Superior Title Bold</vt:lpstr>
      <vt:lpstr>Superior Title Regular</vt:lpstr>
      <vt:lpstr>Office Theme</vt:lpstr>
      <vt:lpstr>PowerPoint Presentation</vt:lpstr>
      <vt:lpstr>PowerPoint Presentation</vt:lpstr>
      <vt:lpstr>Reden über Geld</vt:lpstr>
      <vt:lpstr>Jede(r) fängt als Kunde an </vt:lpstr>
      <vt:lpstr>Kundenvorteile</vt:lpstr>
      <vt:lpstr>Erste Schritte, um Kunde zu werden</vt:lpstr>
      <vt:lpstr>Associate-Vorteile</vt:lpstr>
      <vt:lpstr>So geht‘s...</vt:lpstr>
      <vt:lpstr>Wichtige Begirffe</vt:lpstr>
      <vt:lpstr>6 Wege zu verdienen</vt:lpstr>
      <vt:lpstr>Gewinne aus Gast-Bestellungen</vt:lpstr>
      <vt:lpstr>Produkteinführungsbonus (PIB)</vt:lpstr>
      <vt:lpstr>PowerPoint Presentation</vt:lpstr>
      <vt:lpstr>PowerPoint Presentation</vt:lpstr>
      <vt:lpstr>Consultant</vt:lpstr>
      <vt:lpstr>Consultant Vorteile</vt:lpstr>
      <vt:lpstr>Aufbau Deiner Teams</vt:lpstr>
      <vt:lpstr>Team Bonus (Cycle)</vt:lpstr>
      <vt:lpstr>Überschuss Volumen</vt:lpstr>
      <vt:lpstr>Manager</vt:lpstr>
      <vt:lpstr>Director</vt:lpstr>
      <vt:lpstr>Executive</vt:lpstr>
      <vt:lpstr>Executive Vorteile</vt:lpstr>
      <vt:lpstr>RANGAUFSTIEGSBONUS-AKTION</vt:lpstr>
      <vt:lpstr>Verdienstmöglichkeiten mit Isagenix</vt:lpstr>
      <vt:lpstr>Platin</vt:lpstr>
      <vt:lpstr>Was ist Deine Zeit wert? Es bringt keine Sicherheit, sich mit weniger zufriedenzugeben als dem, was Du wirklich willst.</vt:lpstr>
      <vt:lpstr>Wöchentliche Bezahlung</vt:lpstr>
      <vt:lpstr>Schlüssel zum Genießen der Vorteile des Vergütungsplans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Romina Peralta</cp:lastModifiedBy>
  <cp:revision>1</cp:revision>
  <dcterms:created xsi:type="dcterms:W3CDTF">2022-09-25T17:17:33Z</dcterms:created>
  <dcterms:modified xsi:type="dcterms:W3CDTF">2024-11-22T12:57:24Z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0x0101005EDEE196189ACE419129B3CD4122EDD8</vt:lpwstr>
  </property>
</Properties>
</file>