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19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5" name="Shape 13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andy path between two hills leading to the ocean"/>
          <p:cNvSpPr>
            <a:spLocks noGrp="1"/>
          </p:cNvSpPr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2" name="Heron flying low over a beach with a short fence in the foreground"/>
          <p:cNvSpPr>
            <a:spLocks noGrp="1"/>
          </p:cNvSpPr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View of beach and sea from a grassy sand dune"/>
          <p:cNvSpPr>
            <a:spLocks noGrp="1"/>
          </p:cNvSpPr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112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1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View of beach and sea from a grassy sand dune"/>
          <p:cNvSpPr>
            <a:spLocks noGrp="1"/>
          </p:cNvSpPr>
          <p:nvPr>
            <p:ph type="pic" idx="21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View of beach and sea from a grassy sand dune"/>
          <p:cNvSpPr>
            <a:spLocks noGrp="1"/>
          </p:cNvSpPr>
          <p:nvPr>
            <p:ph type="pic" idx="21"/>
          </p:nvPr>
        </p:nvSpPr>
        <p:spPr>
          <a:xfrm>
            <a:off x="3125968" y="-393700"/>
            <a:ext cx="18135601" cy="12090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Heron flying low over a beach with a short fence in the foreground"/>
          <p:cNvSpPr>
            <a:spLocks noGrp="1"/>
          </p:cNvSpPr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andy path between two hills leading to the ocean"/>
          <p:cNvSpPr>
            <a:spLocks noGrp="1"/>
          </p:cNvSpPr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>
              <a:spcBef>
                <a:spcPts val="0"/>
              </a:spcBef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8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39" name="40XX_EU_nl_MediSpa-SlideDeck_030625.jpg" descr="40XX_EU_nl_MediSpa-SlideDeck_0306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4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5" name="40XX_EU_nl_MediSpa-SlideDeck_03062510.jpg" descr="40XX_EU_nl_MediSpa-SlideDeck_030625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8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9" name="40XX_EU_nl_MediSpa-SlideDeck_03062511.jpg" descr="40XX_EU_nl_MediSpa-SlideDeck_030625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2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3" name="40XX_EU_nl_MediSpa-SlideDeck_03062512.jpg" descr="40XX_EU_nl_MediSpa-SlideDeck_030625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6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7" name="40XX_EU_nl_MediSpa-SlideDeck_03062513.jpg" descr="40XX_EU_nl_MediSpa-SlideDeck_030625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0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1" name="40XX_EU_nl_MediSpa-SlideDeck_03062514.jpg" descr="40XX_EU_nl_MediSpa-SlideDeck_030625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2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3" name="40XX_EU_nl_MediSpa-SlideDeck_0306252.jpg" descr="40XX_EU_nl_MediSpa-SlideDeck_030625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6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7" name="40XX_EU_nl_MediSpa-SlideDeck_0306253.jpg" descr="40XX_EU_nl_MediSpa-SlideDeck_030625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0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1" name="40XX_EU_nl_MediSpa-SlideDeck_0306254.jpg" descr="40XX_EU_nl_MediSpa-SlideDeck_030625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4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5" name="40XX_EU_nl_MediSpa-SlideDeck_0306255.jpg" descr="40XX_EU_nl_MediSpa-SlideDeck_030625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8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9" name="40XX_EU_nl_MediSpa-SlideDeck_0306256.jpg" descr="40XX_EU_nl_MediSpa-SlideDeck_030625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2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3" name="40XX_EU_nl_MediSpa-SlideDeck_0306257.jpg" descr="40XX_EU_nl_MediSpa-SlideDeck_030625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6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7" name="40XX_EU_nl_MediSpa-SlideDeck_0306258.jpg" descr="40XX_EU_nl_MediSpa-SlideDeck_030625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0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1" name="40XX_EU_nl_MediSpa-SlideDeck_0306259.jpg" descr="40XX_EU_nl_MediSpa-SlideDeck_030625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59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59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8e273fc-2f45-4669-a300-e9817d48f21f" xsi:nil="true"/>
    <lcf76f155ced4ddcb4097134ff3c332f xmlns="04b86af5-12ab-4b67-b8af-b3b431bba216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EDEE196189ACE419129B3CD4122EDD8" ma:contentTypeVersion="16" ma:contentTypeDescription="Create a new document." ma:contentTypeScope="" ma:versionID="fb4d0c9dff09af3e8df3c3e194b3ea4f">
  <xsd:schema xmlns:xsd="http://www.w3.org/2001/XMLSchema" xmlns:xs="http://www.w3.org/2001/XMLSchema" xmlns:p="http://schemas.microsoft.com/office/2006/metadata/properties" xmlns:ns2="04b86af5-12ab-4b67-b8af-b3b431bba216" xmlns:ns3="68e273fc-2f45-4669-a300-e9817d48f21f" targetNamespace="http://schemas.microsoft.com/office/2006/metadata/properties" ma:root="true" ma:fieldsID="4936e8b9fe00103dfbd9c66431d68191" ns2:_="" ns3:_="">
    <xsd:import namespace="04b86af5-12ab-4b67-b8af-b3b431bba216"/>
    <xsd:import namespace="68e273fc-2f45-4669-a300-e9817d48f2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b86af5-12ab-4b67-b8af-b3b431bba2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a2a303b6-363b-46cf-9542-46d0fcc9116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e273fc-2f45-4669-a300-e9817d48f21f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d02972f9-f5b4-4814-af16-1a5b00c007c6}" ma:internalName="TaxCatchAll" ma:showField="CatchAllData" ma:web="68e273fc-2f45-4669-a300-e9817d48f21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12A30EC-96AB-4D75-816F-4066317133C2}">
  <ds:schemaRefs>
    <ds:schemaRef ds:uri="http://schemas.microsoft.com/office/2006/metadata/properties"/>
    <ds:schemaRef ds:uri="http://schemas.microsoft.com/office/infopath/2007/PartnerControls"/>
    <ds:schemaRef ds:uri="68e273fc-2f45-4669-a300-e9817d48f21f"/>
    <ds:schemaRef ds:uri="04b86af5-12ab-4b67-b8af-b3b431bba216"/>
  </ds:schemaRefs>
</ds:datastoreItem>
</file>

<file path=customXml/itemProps2.xml><?xml version="1.0" encoding="utf-8"?>
<ds:datastoreItem xmlns:ds="http://schemas.openxmlformats.org/officeDocument/2006/customXml" ds:itemID="{6DC455CB-2EE9-46FA-A070-6024AD304F1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DBC8B3C-F688-4FEC-8EEA-8572667DA5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4b86af5-12ab-4b67-b8af-b3b431bba216"/>
    <ds:schemaRef ds:uri="68e273fc-2f45-4669-a300-e9817d48f21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Custom</PresentationFormat>
  <Slides>14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revision>1</cp:revision>
  <dcterms:modified xsi:type="dcterms:W3CDTF">2025-06-11T14:44:29Z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0x0101005EDEE196189ACE419129B3CD4122EDD8</vt:lpwstr>
  </property>
</Properties>
</file>