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6D517-DED5-67D0-D59C-0515A12FA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36FA3F-E5D4-A687-5CB2-B02DD37AE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E6D60-2AAD-4F5A-9C7E-67073A3871B8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A7FC93-2BCB-DE60-71C6-B67EF5686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990CE7-6A82-C32C-7D86-604285BA8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66324-6A3D-49BC-8DC0-D524D43B4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268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A982CE-B8DC-FEAE-4779-2CB017D4F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B3C3B-5013-74A0-44BD-2CE1EB13A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7CDD8-EC5C-64C5-C3E8-06DFE6AA40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E6D60-2AAD-4F5A-9C7E-67073A3871B8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7B153-FEB3-E0E7-C35C-8B324CB661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FD4EF-7F1E-2483-A6D6-C3DCCF591D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66324-6A3D-49BC-8DC0-D524D43B4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997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D58DEFA-64E9-66A5-94E8-893DE11D8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DA609C-ED38-E77A-2115-25E6BDD0A9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16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8141CE1-B2A3-BF4D-0164-7B3863ACC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Harvest Thins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15F3BF-3A04-B578-E3CD-08C6FBAB21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455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7CC00A-671B-86DF-2FC9-FDBCB7046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Snack Bites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6541DF-835D-449A-8666-2134218A45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90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95CD3A6-B083-3714-0E9D-0376E215C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IsaDelight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92D34A-C80F-9A32-CF84-7046D4EFAC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32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3A722D3-21EF-D1DC-00F4-EBE41B572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Whole Blend IsaLean</a:t>
            </a:r>
            <a:r>
              <a:rPr lang="en-GB"/>
              <a:t>™</a:t>
            </a:r>
            <a:r>
              <a:rPr lang="en-US"/>
              <a:t> Bar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698B02-0D3C-05A7-7E88-5C426CDA08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82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01A8051-2E16-A8D0-DDE5-5495FD728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Isagenix Snacks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CFA69A-B6C4-01B9-163F-53B302BDD3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78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BF5E741-2D24-22BA-4421-E514A8D45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highlight>
                  <a:srgbClr val="FFFFFE"/>
                </a:highlight>
                <a:latin typeface="+mn-lt"/>
              </a:rPr>
              <a:t>Integrare La Tua Dieta</a:t>
            </a:r>
            <a:endParaRPr lang="en-US" dirty="0">
              <a:highlight>
                <a:srgbClr val="FFFFFE"/>
              </a:highlight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8C3924-36A3-35F1-3173-E46E4C6D96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13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F752FF1-A0FF-A2B4-DAD3-67E7FCFE6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Greens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21FAA4-BE3D-B2C5-F160-D62F1A9A97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952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0082AB0-9D89-5E55-A442-37C67C18D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e-Shot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B87437-D1D5-6F87-607B-278CDA3802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1E18D2-4F40-0FE7-7486-3F5623335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Nootropic Elixir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FE6434-38CC-64D5-F7D0-A9312E9F61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144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7BCC908-6FB5-7712-5CE3-23C6AC81A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Triotic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1B4CB7-1FC9-D96E-AFD2-C41FBE6E20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12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98F45B7-9333-8AAD-591B-955F5C584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F9BBDF-4E40-B05F-696E-4C1DFD1579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14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184936E-938F-6720-78CB-EA4DC519B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Xango</a:t>
            </a:r>
            <a:r>
              <a:rPr lang="en-GB"/>
              <a:t>®</a:t>
            </a:r>
            <a:r>
              <a:rPr lang="en-US"/>
              <a:t> Reserve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6C8368-06C0-04EE-B2ED-748013CAED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73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63C9CC0-4095-8B4E-D5B2-903862A22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Thermo GX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EAAFB1-0EE6-37A8-251C-38EF3E4C19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81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1CF7AB8-9188-6564-86A4-65B20ACF8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IsaMove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CAD795-CCF1-72CF-8E14-5F7B4E4E87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2315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F89703-AAEC-2E29-9717-A168E6AF8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highlight>
                  <a:srgbClr val="FFFFFE"/>
                </a:highlight>
                <a:latin typeface="+mn-lt"/>
              </a:rPr>
              <a:t>Bellezza Naturale</a:t>
            </a:r>
            <a:endParaRPr lang="en-US" dirty="0">
              <a:highlight>
                <a:srgbClr val="FFFFFE"/>
              </a:highlight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971A7D-2B1C-D9A4-25DB-62EDE36B72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915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45F6C9E-BFC5-FA81-16C4-40AE09053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Collagen Elixir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4E19C5-DA9C-3D60-7F93-EA3F9DE500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320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AC4F252-2E0F-3CBB-0667-A0AE0C5DC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Celletoi™ Detergente Equilibrante</a:t>
            </a:r>
            <a:br>
              <a:rPr lang="en-GB"/>
            </a:br>
            <a:r>
              <a:rPr lang="en-GB"/>
              <a:t>Dell’idratazione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580493-46C6-F828-4143-5D64AD460C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840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3A56EF5-07CE-283E-3CF6-D5BC90C64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Celletoi™ Siero Di Gioventù</a:t>
            </a:r>
            <a:br>
              <a:rPr lang="en-GB"/>
            </a:br>
            <a:r>
              <a:rPr lang="en-GB"/>
              <a:t>Avanzato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8160E5-63C6-8020-2063-00AD09259C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35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07177EB-4BE8-5B61-A2C6-81DC0EA76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Celletoi™ </a:t>
            </a:r>
            <a:r>
              <a:rPr lang="it-IT"/>
              <a:t>Crema Contorno Occhi Con Peptidi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CC7B0B-311A-D32F-9BCF-036ACC0004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8141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7B48B2-E935-2EA9-1881-B1FA214DE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Celletoi™ Crema Cashmere Rassodante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5958B5-0A4B-BB88-0B2B-ED5A355737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447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77446AD-E487-B8FC-7E4A-A8F005AC4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highlight>
                  <a:srgbClr val="FFFFFE"/>
                </a:highlight>
                <a:latin typeface="+mn-lt"/>
              </a:rPr>
              <a:t>Performance</a:t>
            </a:r>
            <a:endParaRPr lang="en-US" dirty="0">
              <a:highlight>
                <a:srgbClr val="FFFFFE"/>
              </a:highlight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E8CA2A-0270-59DB-96B3-7925ED4001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75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64CA577-C368-CD5A-4BCB-8A33CC37C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+mn-lt"/>
              </a:rPr>
              <a:t>Come Funziona Isagenix</a:t>
            </a:r>
            <a:endParaRPr lang="en-US" sz="2800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4CF2C9-88B2-8E44-35C5-DF09C02605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397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0EBA152-0DC4-5F94-EF6B-C426B7A3D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AMPED™ Nitro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05C52B-049A-BC9F-3880-AF4EBAA57F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6252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F630ABB-5772-E77B-726B-420C22C3D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AMPED™ Hydrate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6EB126-F0CB-6626-D544-875BA3925D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4974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B8001AD-2B3A-3F5B-2496-F247B110C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AMPED™ Post-Workout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50F156-4BB5-3AFD-AD80-2F41CDA771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843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0A38B7E-BF28-8788-F022-CBD777AD2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IsaPro®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365153-B3F2-1D98-BD91-69CB1B6A5D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6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2D65989-BA54-E8AF-71B9-87B3832B6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>
                <a:highlight>
                  <a:srgbClr val="FFFFFE"/>
                </a:highlight>
                <a:latin typeface="+mn-lt"/>
              </a:rPr>
            </a:br>
            <a:r>
              <a:rPr lang="en-US">
                <a:highlight>
                  <a:srgbClr val="FFFFFE"/>
                </a:highlight>
                <a:latin typeface="+mn-lt"/>
              </a:rPr>
              <a:t>I Nostri Prodotti Chiave</a:t>
            </a:r>
            <a:endParaRPr lang="en-US" dirty="0">
              <a:highlight>
                <a:srgbClr val="FFFFFE"/>
              </a:highlight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EF53BB-F775-897D-0BCE-533A672BB2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081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14CA74-B4B7-0822-EE4E-1AC817AF3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IsaLean</a:t>
            </a:r>
            <a:r>
              <a:rPr lang="en-GB"/>
              <a:t>™</a:t>
            </a:r>
            <a:r>
              <a:rPr lang="en-US"/>
              <a:t> Shake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C2E10A-2CD7-BE36-0602-7905259315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22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BF895B-1E5E-058A-494A-7D2259813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IsaLean</a:t>
            </a:r>
            <a:r>
              <a:rPr lang="en-GB"/>
              <a:t>™</a:t>
            </a:r>
            <a:r>
              <a:rPr lang="en-US"/>
              <a:t> Shake </a:t>
            </a:r>
            <a:r>
              <a:rPr lang="en-GB"/>
              <a:t>a base vegetale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2467C4-720A-F95F-A3FE-A867975137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68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6A6E28-D522-87A0-2CF5-79CA93E25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Nourish For Life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210D76-DBEF-2A32-8F44-498984AD8F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775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6EEC18-3E1A-C483-83BD-50A16AC6E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Ionix</a:t>
            </a:r>
            <a:r>
              <a:rPr lang="en-GB"/>
              <a:t>®</a:t>
            </a:r>
            <a:r>
              <a:rPr lang="en-US"/>
              <a:t> Supreme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828537-BC72-C016-D717-A4D51F415C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96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FBC9F15-41D5-01C6-A901-F7A260766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highlight>
                  <a:srgbClr val="FFFFFE"/>
                </a:highlight>
                <a:latin typeface="+mn-lt"/>
              </a:rPr>
              <a:t>Spuntino Salutare</a:t>
            </a:r>
            <a:endParaRPr lang="en-US" dirty="0">
              <a:highlight>
                <a:srgbClr val="FFFFFE"/>
              </a:highlight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959958-639B-0B35-D4B1-BFBFB93231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40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</Words>
  <Application>Microsoft Office PowerPoint</Application>
  <PresentationFormat>Widescreen</PresentationFormat>
  <Paragraphs>31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Come Funziona Isagenix</vt:lpstr>
      <vt:lpstr> I Nostri Prodotti Chiave</vt:lpstr>
      <vt:lpstr>IsaLean™ Shake </vt:lpstr>
      <vt:lpstr>IsaLean™ Shake a base vegetale</vt:lpstr>
      <vt:lpstr>Nourish For Life™</vt:lpstr>
      <vt:lpstr>Ionix® Supreme</vt:lpstr>
      <vt:lpstr>Spuntino Salutare</vt:lpstr>
      <vt:lpstr>Harvest Thins™</vt:lpstr>
      <vt:lpstr>Snack Bites</vt:lpstr>
      <vt:lpstr>IsaDelight™</vt:lpstr>
      <vt:lpstr>Whole Blend IsaLean™ Bar</vt:lpstr>
      <vt:lpstr>Isagenix Snacks™</vt:lpstr>
      <vt:lpstr>Integrare La Tua Dieta</vt:lpstr>
      <vt:lpstr>Greens™</vt:lpstr>
      <vt:lpstr>e-Shot™</vt:lpstr>
      <vt:lpstr>Nootropic Elixir </vt:lpstr>
      <vt:lpstr>Triotic</vt:lpstr>
      <vt:lpstr>Xango® Reserve</vt:lpstr>
      <vt:lpstr>Thermo GX™</vt:lpstr>
      <vt:lpstr>IsaMove™</vt:lpstr>
      <vt:lpstr>Bellezza Naturale</vt:lpstr>
      <vt:lpstr>Collagen Elixir™</vt:lpstr>
      <vt:lpstr>Celletoi™ Detergente Equilibrante Dell’idratazione</vt:lpstr>
      <vt:lpstr>Celletoi™ Siero Di Gioventù Avanzato</vt:lpstr>
      <vt:lpstr>Celletoi™ Crema Contorno Occhi Con Peptidi</vt:lpstr>
      <vt:lpstr>Celletoi™ Crema Cashmere Rassodante</vt:lpstr>
      <vt:lpstr>Performance</vt:lpstr>
      <vt:lpstr>AMPED™ Nitro</vt:lpstr>
      <vt:lpstr>AMPED™ Hydrate</vt:lpstr>
      <vt:lpstr>AMPED™ Post-Workout</vt:lpstr>
      <vt:lpstr>IsaPro®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Ashleigh Turnbull</dc:creator>
  <cp:lastModifiedBy>Ashleigh Turnbull</cp:lastModifiedBy>
  <cp:revision>1</cp:revision>
  <dcterms:created xsi:type="dcterms:W3CDTF">2022-11-04T15:41:24Z</dcterms:created>
  <dcterms:modified xsi:type="dcterms:W3CDTF">2022-11-04T15:41:24Z</dcterms:modified>
</cp:coreProperties>
</file>