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D517-DED5-67D0-D59C-0515A12F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6FA3F-E5D4-A687-5CB2-B02DD37A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6D60-2AAD-4F5A-9C7E-67073A3871B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7FC93-2BCB-DE60-71C6-B67EF568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90CE7-6A82-C32C-7D86-604285BA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324-6A3D-49BC-8DC0-D524D43B4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6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982CE-B8DC-FEAE-4779-2CB017D4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3C3B-5013-74A0-44BD-2CE1EB13A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CDD8-EC5C-64C5-C3E8-06DFE6AA4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6D60-2AAD-4F5A-9C7E-67073A3871B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7B153-FEB3-E0E7-C35C-8B324CB66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FD4EF-7F1E-2483-A6D6-C3DCCF591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6324-6A3D-49BC-8DC0-D524D43B4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8DEFA-64E9-66A5-94E8-893DE11D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A609C-ED38-E77A-2115-25E6BDD0A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41CE1-B2A3-BF4D-0164-7B3863AC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Thins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5F3BF-3A04-B578-E3CD-08C6FBAB2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CC00A-671B-86DF-2FC9-FDBCB704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541DF-835D-449A-8666-2134218A4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CD3A6-B083-3714-0E9D-0376E215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IsaDelight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2D34A-C80F-9A32-CF84-7046D4EFA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722D3-21EF-D1DC-00F4-EBE41B57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Blend IsaLean</a:t>
            </a:r>
            <a:r>
              <a:rPr lang="en-GB"/>
              <a:t>™</a:t>
            </a:r>
            <a:r>
              <a:rPr lang="en-US"/>
              <a:t> Bar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98B02-0D3C-05A7-7E88-5C426CDA08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A8051-2E16-A8D0-DDE5-5495FD72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Snacks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FA69A-B6C4-01B9-163F-53B302BDD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F5E741-2D24-22BA-4421-E514A8D4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Integrare La Tua Dieta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3924-36A3-35F1-3173-E46E4C6D9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752FF1-A0FF-A2B4-DAD3-67E7FCFE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1FAA4-BE3D-B2C5-F160-D62F1A9A9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82AB0-9D89-5E55-A442-37C67C18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e-Shot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87437-D1D5-6F87-607B-278CDA380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E18D2-4F40-0FE7-7486-3F562333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E6434-38CC-64D5-F7D0-A9312E9F6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CC908-6FB5-7712-5CE3-23C6AC81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B4CB7-1FC9-D96E-AFD2-C41FBE6E2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F45B7-9333-8AAD-591B-955F5C58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9BBDF-4E40-B05F-696E-4C1DFD157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84936E-938F-6720-78CB-EA4DC519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Xango</a:t>
            </a:r>
            <a:r>
              <a:rPr lang="en-GB"/>
              <a:t>®</a:t>
            </a:r>
            <a:r>
              <a:rPr lang="en-US"/>
              <a:t> 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C8368-06C0-04EE-B2ED-748013CAE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C9CC0-4095-8B4E-D5B2-903862A2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GX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AAFB1-0EE6-37A8-251C-38EF3E4C1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F7AB8-9188-6564-86A4-65B20ACF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IsaMove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AD795-CCF1-72CF-8E14-5F7B4E4E8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3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F89703-AAEC-2E29-9717-A168E6AF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Bellezza Naturale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71A7D-2B1C-D9A4-25DB-62EDE36B7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1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F6C9E-BFC5-FA81-16C4-40AE0905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E19C5-DA9C-3D60-7F93-EA3F9DE50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4F252-2E0F-3CBB-0667-A0AE0C5D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Detergente Equilibrante</a:t>
            </a:r>
            <a:br>
              <a:rPr lang="en-GB"/>
            </a:br>
            <a:r>
              <a:rPr lang="en-GB"/>
              <a:t>Dell’idratazione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80493-46C6-F828-4143-5D64AD460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56EF5-07CE-283E-3CF6-D5BC90C6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Siero Di Gioventù</a:t>
            </a:r>
            <a:br>
              <a:rPr lang="en-GB"/>
            </a:br>
            <a:r>
              <a:rPr lang="en-GB"/>
              <a:t>Avanzato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160E5-63C6-8020-2063-00AD09259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177EB-4BE8-5B61-A2C6-81DC0EA7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</a:t>
            </a:r>
            <a:r>
              <a:rPr lang="it-IT"/>
              <a:t>Crema Contorno Occhi Con Peptidi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C7B0B-311A-D32F-9BCF-036ACC000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1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B48B2-E935-2EA9-1881-B1FA214D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Crema Cashmere Rassodante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958B5-0A4B-BB88-0B2B-ED5A35573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7446AD-E487-B8FC-7E4A-A8F005AC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Performance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8CA2A-0270-59DB-96B3-7925ED400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CA577-C368-CD5A-4BCB-8A33CC37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Come Funziona Isagenix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CF2C9-88B2-8E44-35C5-DF09C0260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BA152-0DC4-5F94-EF6B-C426B7A3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5C52B-049A-BC9F-3880-AF4EBAA57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30ABB-5772-E77B-726B-420C22C3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EB126-F0CB-6626-D544-875BA3925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8001AD-2B3A-3F5B-2496-F247B110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0F156-4BB5-3AFD-AD80-2F41CDA77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4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38B7E-BF28-8788-F022-CBD777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65153-B3F2-1D98-BD91-69CB1B6A5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D65989-BA54-E8AF-71B9-87B3832B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highlight>
                  <a:srgbClr val="FFFFFE"/>
                </a:highlight>
                <a:latin typeface="+mn-lt"/>
              </a:rPr>
            </a:br>
            <a:r>
              <a:rPr lang="en-US">
                <a:highlight>
                  <a:srgbClr val="FFFFFE"/>
                </a:highlight>
                <a:latin typeface="+mn-lt"/>
              </a:rPr>
              <a:t>I Nostri Prodotti Chiave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F53BB-F775-897D-0BCE-533A672BB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4CA74-B4B7-0822-EE4E-1AC817AF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2E10A-2CD7-BE36-0602-790525931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F895B-1E5E-058A-494A-7D225981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r>
              <a:rPr lang="en-GB"/>
              <a:t>a base vegetale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467C4-720A-F95F-A3FE-A86797513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6A6E28-D522-87A0-2CF5-79CA93E2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Life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10D76-DBEF-2A32-8F44-498984AD8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EEC18-3E1A-C483-83BD-50A16AC6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Ionix</a:t>
            </a:r>
            <a:r>
              <a:rPr lang="en-GB"/>
              <a:t>®</a:t>
            </a:r>
            <a:r>
              <a:rPr lang="en-US"/>
              <a:t> 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28537-BC72-C016-D717-A4D51F415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C9F15-41D5-01C6-A901-F7A26076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highlight>
                  <a:srgbClr val="FFFFFE"/>
                </a:highlight>
                <a:latin typeface="+mn-lt"/>
              </a:rPr>
              <a:t>Spuntino Salutare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59958-639B-0B35-D4B1-BFBFB9323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Come Funziona Isagenix</vt:lpstr>
      <vt:lpstr> I Nostri Prodotti Chiave</vt:lpstr>
      <vt:lpstr>IsaLean™ Shake </vt:lpstr>
      <vt:lpstr>IsaLean™ Shake a base vegetale</vt:lpstr>
      <vt:lpstr>Nourish For Life™</vt:lpstr>
      <vt:lpstr>Ionix® Supreme</vt:lpstr>
      <vt:lpstr>Spuntino Salutare</vt:lpstr>
      <vt:lpstr>Harvest Thins™</vt:lpstr>
      <vt:lpstr>Snack Bites</vt:lpstr>
      <vt:lpstr>IsaDelight™</vt:lpstr>
      <vt:lpstr>Whole Blend IsaLean™ Bar</vt:lpstr>
      <vt:lpstr>Isagenix Snacks™</vt:lpstr>
      <vt:lpstr>Integrare La Tua Dieta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Bellezza Naturale</vt:lpstr>
      <vt:lpstr>Collagen Elixir™</vt:lpstr>
      <vt:lpstr>Celletoi™ Detergente Equilibrante Dell’idratazione</vt:lpstr>
      <vt:lpstr>Celletoi™ Siero Di Gioventù Avanzato</vt:lpstr>
      <vt:lpstr>Celletoi™ Crema Contorno Occhi Con Peptidi</vt:lpstr>
      <vt:lpstr>Celletoi™ Crema Cashmere Rassodante</vt:lpstr>
      <vt:lpstr>Performance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Turnbull</dc:creator>
  <cp:lastModifiedBy>Ashleigh Turnbull</cp:lastModifiedBy>
  <cp:revision>1</cp:revision>
  <dcterms:created xsi:type="dcterms:W3CDTF">2022-11-04T15:41:24Z</dcterms:created>
  <dcterms:modified xsi:type="dcterms:W3CDTF">2022-11-04T15:41:24Z</dcterms:modified>
</cp:coreProperties>
</file>