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8"/>
  </p:notesMasterIdLst>
  <p:sldIdLst>
    <p:sldId id="257" r:id="rId2"/>
    <p:sldId id="258" r:id="rId3"/>
    <p:sldId id="259" r:id="rId4"/>
    <p:sldId id="260" r:id="rId5"/>
    <p:sldId id="261" r:id="rId6"/>
    <p:sldId id="262" r:id="rId7"/>
    <p:sldId id="264" r:id="rId8"/>
    <p:sldId id="263"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FDCE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588221-FE64-55CA-B05B-B8140F7AA399}" v="17" dt="2024-11-12T16:06:25.3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586"/>
    <p:restoredTop sz="94830"/>
  </p:normalViewPr>
  <p:slideViewPr>
    <p:cSldViewPr snapToGrid="0" snapToObjects="1" showGuides="1">
      <p:cViewPr varScale="1">
        <p:scale>
          <a:sx n="121" d="100"/>
          <a:sy n="121" d="100"/>
        </p:scale>
        <p:origin x="1256" y="17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8B2AF2-2E2F-4B40-ACCC-041D57AA7302}" type="datetimeFigureOut">
              <a:rPr lang="en-US" smtClean="0"/>
              <a:t>11/12/2024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820602-DA92-E44F-9F95-C86567BE2790}" type="slidenum">
              <a:rPr lang="en-US" smtClean="0"/>
              <a:t>‹#›</a:t>
            </a:fld>
            <a:endParaRPr lang="en-US"/>
          </a:p>
        </p:txBody>
      </p:sp>
    </p:spTree>
    <p:extLst>
      <p:ext uri="{BB962C8B-B14F-4D97-AF65-F5344CB8AC3E}">
        <p14:creationId xmlns:p14="http://schemas.microsoft.com/office/powerpoint/2010/main" val="1483850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5820602-DA92-E44F-9F95-C86567BE2790}" type="slidenum">
              <a:rPr lang="en-US" smtClean="0"/>
              <a:t>8</a:t>
            </a:fld>
            <a:endParaRPr lang="en-US"/>
          </a:p>
        </p:txBody>
      </p:sp>
    </p:spTree>
    <p:extLst>
      <p:ext uri="{BB962C8B-B14F-4D97-AF65-F5344CB8AC3E}">
        <p14:creationId xmlns:p14="http://schemas.microsoft.com/office/powerpoint/2010/main" val="113821592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1.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Logo-Collag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79787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Section Header-Glacier Pattern">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2F424-C343-BC4F-8658-283AE635684D}"/>
              </a:ext>
            </a:extLst>
          </p:cNvPr>
          <p:cNvSpPr>
            <a:spLocks noGrp="1"/>
          </p:cNvSpPr>
          <p:nvPr>
            <p:ph type="title" hasCustomPrompt="1"/>
          </p:nvPr>
        </p:nvSpPr>
        <p:spPr>
          <a:xfrm>
            <a:off x="381000" y="962443"/>
            <a:ext cx="11429998" cy="2439569"/>
          </a:xfrm>
        </p:spPr>
        <p:txBody>
          <a:bodyPr anchor="b"/>
          <a:lstStyle>
            <a:lvl1pPr algn="ctr">
              <a:defRPr sz="6000"/>
            </a:lvl1pPr>
          </a:lstStyle>
          <a:p>
            <a:r>
              <a:rPr lang="en-US" dirty="0"/>
              <a:t>Click to Add Title</a:t>
            </a:r>
          </a:p>
        </p:txBody>
      </p:sp>
      <p:sp>
        <p:nvSpPr>
          <p:cNvPr id="3" name="Text Placeholder 2">
            <a:extLst>
              <a:ext uri="{FF2B5EF4-FFF2-40B4-BE49-F238E27FC236}">
                <a16:creationId xmlns:a16="http://schemas.microsoft.com/office/drawing/2014/main" id="{E1F194ED-E0C0-EA43-8E3E-24C0C2A68048}"/>
              </a:ext>
            </a:extLst>
          </p:cNvPr>
          <p:cNvSpPr>
            <a:spLocks noGrp="1"/>
          </p:cNvSpPr>
          <p:nvPr>
            <p:ph type="body" idx="1" hasCustomPrompt="1"/>
          </p:nvPr>
        </p:nvSpPr>
        <p:spPr>
          <a:xfrm>
            <a:off x="381000" y="3429000"/>
            <a:ext cx="11429998" cy="1500187"/>
          </a:xfrm>
        </p:spPr>
        <p:txBody>
          <a:bodyPr/>
          <a:lstStyle>
            <a:lvl1pPr marL="0" indent="0" algn="ctr">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add copy</a:t>
            </a:r>
          </a:p>
        </p:txBody>
      </p:sp>
      <p:sp>
        <p:nvSpPr>
          <p:cNvPr id="6" name="Slide Number Placeholder 5">
            <a:extLst>
              <a:ext uri="{FF2B5EF4-FFF2-40B4-BE49-F238E27FC236}">
                <a16:creationId xmlns:a16="http://schemas.microsoft.com/office/drawing/2014/main" id="{5B84ED46-863D-364E-A799-72C7061B2403}"/>
              </a:ext>
            </a:extLst>
          </p:cNvPr>
          <p:cNvSpPr>
            <a:spLocks noGrp="1"/>
          </p:cNvSpPr>
          <p:nvPr>
            <p:ph type="sldNum" sz="quarter" idx="12"/>
          </p:nvPr>
        </p:nvSpPr>
        <p:spPr/>
        <p:txBody>
          <a:bodyPr/>
          <a:lstStyle>
            <a:lvl1pPr>
              <a:defRPr>
                <a:solidFill>
                  <a:schemeClr val="accent4"/>
                </a:solidFill>
              </a:defRPr>
            </a:lvl1pPr>
          </a:lstStyle>
          <a:p>
            <a:fld id="{B6241DC6-097B-284E-8993-BBC1FC48FE7C}" type="slidenum">
              <a:rPr lang="en-US" smtClean="0"/>
              <a:pPr/>
              <a:t>‹#›</a:t>
            </a:fld>
            <a:endParaRPr lang="en-US"/>
          </a:p>
        </p:txBody>
      </p:sp>
      <p:sp>
        <p:nvSpPr>
          <p:cNvPr id="7" name="Text Placeholder 8">
            <a:extLst>
              <a:ext uri="{FF2B5EF4-FFF2-40B4-BE49-F238E27FC236}">
                <a16:creationId xmlns:a16="http://schemas.microsoft.com/office/drawing/2014/main" id="{F72E111D-CA19-3E4D-86E9-BE15D1E79DAA}"/>
              </a:ext>
            </a:extLst>
          </p:cNvPr>
          <p:cNvSpPr>
            <a:spLocks noGrp="1"/>
          </p:cNvSpPr>
          <p:nvPr>
            <p:ph type="body" sz="quarter" idx="13" hasCustomPrompt="1"/>
          </p:nvPr>
        </p:nvSpPr>
        <p:spPr>
          <a:xfrm>
            <a:off x="381000" y="5495507"/>
            <a:ext cx="11429998" cy="400050"/>
          </a:xfrm>
        </p:spPr>
        <p:txBody>
          <a:bodyPr>
            <a:noAutofit/>
          </a:bodyPr>
          <a:lstStyle>
            <a:lvl1pPr marL="0" indent="0" algn="ctr">
              <a:buNone/>
              <a:defRPr sz="1600" spc="3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FIRST LAST NAME, TITLE</a:t>
            </a:r>
          </a:p>
        </p:txBody>
      </p:sp>
      <p:sp>
        <p:nvSpPr>
          <p:cNvPr id="8" name="Text Placeholder 8">
            <a:extLst>
              <a:ext uri="{FF2B5EF4-FFF2-40B4-BE49-F238E27FC236}">
                <a16:creationId xmlns:a16="http://schemas.microsoft.com/office/drawing/2014/main" id="{A510328D-D668-AB45-9BD4-12A01619A172}"/>
              </a:ext>
            </a:extLst>
          </p:cNvPr>
          <p:cNvSpPr>
            <a:spLocks noGrp="1"/>
          </p:cNvSpPr>
          <p:nvPr>
            <p:ph type="body" sz="quarter" idx="14" hasCustomPrompt="1"/>
          </p:nvPr>
        </p:nvSpPr>
        <p:spPr>
          <a:xfrm>
            <a:off x="381000" y="5876673"/>
            <a:ext cx="11429998" cy="400050"/>
          </a:xfrm>
        </p:spPr>
        <p:txBody>
          <a:bodyPr>
            <a:noAutofit/>
          </a:bodyPr>
          <a:lstStyle>
            <a:lvl1pPr marL="0" indent="0" algn="ctr">
              <a:buNone/>
              <a:defRPr sz="1600" spc="3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DATE</a:t>
            </a:r>
          </a:p>
        </p:txBody>
      </p:sp>
      <p:pic>
        <p:nvPicPr>
          <p:cNvPr id="9" name="Picture 8">
            <a:extLst>
              <a:ext uri="{FF2B5EF4-FFF2-40B4-BE49-F238E27FC236}">
                <a16:creationId xmlns:a16="http://schemas.microsoft.com/office/drawing/2014/main" id="{0AABB012-2C10-7B4B-B272-DD6C10D20F9E}"/>
              </a:ext>
            </a:extLst>
          </p:cNvPr>
          <p:cNvPicPr>
            <a:picLocks noChangeAspect="1"/>
          </p:cNvPicPr>
          <p:nvPr userDrawn="1"/>
        </p:nvPicPr>
        <p:blipFill>
          <a:blip r:embed="rId3"/>
          <a:stretch>
            <a:fillRect/>
          </a:stretch>
        </p:blipFill>
        <p:spPr>
          <a:xfrm>
            <a:off x="5410200" y="709837"/>
            <a:ext cx="1371600" cy="232682"/>
          </a:xfrm>
          <a:prstGeom prst="rect">
            <a:avLst/>
          </a:prstGeom>
        </p:spPr>
      </p:pic>
    </p:spTree>
    <p:extLst>
      <p:ext uri="{BB962C8B-B14F-4D97-AF65-F5344CB8AC3E}">
        <p14:creationId xmlns:p14="http://schemas.microsoft.com/office/powerpoint/2010/main" val="40853474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Section Header-Granite Pattern">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2F424-C343-BC4F-8658-283AE635684D}"/>
              </a:ext>
            </a:extLst>
          </p:cNvPr>
          <p:cNvSpPr>
            <a:spLocks noGrp="1"/>
          </p:cNvSpPr>
          <p:nvPr>
            <p:ph type="title" hasCustomPrompt="1"/>
          </p:nvPr>
        </p:nvSpPr>
        <p:spPr>
          <a:xfrm>
            <a:off x="381000" y="962443"/>
            <a:ext cx="11429998" cy="2439569"/>
          </a:xfrm>
        </p:spPr>
        <p:txBody>
          <a:bodyPr anchor="b"/>
          <a:lstStyle>
            <a:lvl1pPr algn="ctr">
              <a:defRPr sz="6000">
                <a:solidFill>
                  <a:schemeClr val="bg1"/>
                </a:solidFill>
              </a:defRPr>
            </a:lvl1pPr>
          </a:lstStyle>
          <a:p>
            <a:r>
              <a:rPr lang="en-US" dirty="0"/>
              <a:t>Click to Add Title</a:t>
            </a:r>
          </a:p>
        </p:txBody>
      </p:sp>
      <p:sp>
        <p:nvSpPr>
          <p:cNvPr id="3" name="Text Placeholder 2">
            <a:extLst>
              <a:ext uri="{FF2B5EF4-FFF2-40B4-BE49-F238E27FC236}">
                <a16:creationId xmlns:a16="http://schemas.microsoft.com/office/drawing/2014/main" id="{E1F194ED-E0C0-EA43-8E3E-24C0C2A68048}"/>
              </a:ext>
            </a:extLst>
          </p:cNvPr>
          <p:cNvSpPr>
            <a:spLocks noGrp="1"/>
          </p:cNvSpPr>
          <p:nvPr>
            <p:ph type="body" idx="1" hasCustomPrompt="1"/>
          </p:nvPr>
        </p:nvSpPr>
        <p:spPr>
          <a:xfrm>
            <a:off x="381000" y="3429000"/>
            <a:ext cx="11429998" cy="1500187"/>
          </a:xfrm>
        </p:spPr>
        <p:txBody>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add copy</a:t>
            </a:r>
          </a:p>
        </p:txBody>
      </p:sp>
      <p:sp>
        <p:nvSpPr>
          <p:cNvPr id="6" name="Slide Number Placeholder 5">
            <a:extLst>
              <a:ext uri="{FF2B5EF4-FFF2-40B4-BE49-F238E27FC236}">
                <a16:creationId xmlns:a16="http://schemas.microsoft.com/office/drawing/2014/main" id="{5B84ED46-863D-364E-A799-72C7061B2403}"/>
              </a:ext>
            </a:extLst>
          </p:cNvPr>
          <p:cNvSpPr>
            <a:spLocks noGrp="1"/>
          </p:cNvSpPr>
          <p:nvPr>
            <p:ph type="sldNum" sz="quarter" idx="12"/>
          </p:nvPr>
        </p:nvSpPr>
        <p:spPr/>
        <p:txBody>
          <a:bodyPr/>
          <a:lstStyle>
            <a:lvl1pPr>
              <a:defRPr>
                <a:solidFill>
                  <a:schemeClr val="bg2"/>
                </a:solidFill>
              </a:defRPr>
            </a:lvl1pPr>
          </a:lstStyle>
          <a:p>
            <a:fld id="{B6241DC6-097B-284E-8993-BBC1FC48FE7C}" type="slidenum">
              <a:rPr lang="en-US" smtClean="0"/>
              <a:pPr/>
              <a:t>‹#›</a:t>
            </a:fld>
            <a:endParaRPr lang="en-US"/>
          </a:p>
        </p:txBody>
      </p:sp>
      <p:sp>
        <p:nvSpPr>
          <p:cNvPr id="7" name="Text Placeholder 8">
            <a:extLst>
              <a:ext uri="{FF2B5EF4-FFF2-40B4-BE49-F238E27FC236}">
                <a16:creationId xmlns:a16="http://schemas.microsoft.com/office/drawing/2014/main" id="{C0275F70-EA79-B64A-A26B-354AF064EFBD}"/>
              </a:ext>
            </a:extLst>
          </p:cNvPr>
          <p:cNvSpPr>
            <a:spLocks noGrp="1"/>
          </p:cNvSpPr>
          <p:nvPr>
            <p:ph type="body" sz="quarter" idx="13" hasCustomPrompt="1"/>
          </p:nvPr>
        </p:nvSpPr>
        <p:spPr>
          <a:xfrm>
            <a:off x="381000" y="5495507"/>
            <a:ext cx="11429998" cy="400050"/>
          </a:xfrm>
        </p:spPr>
        <p:txBody>
          <a:bodyPr>
            <a:noAutofit/>
          </a:bodyPr>
          <a:lstStyle>
            <a:lvl1pPr marL="0" indent="0" algn="ctr">
              <a:buNone/>
              <a:defRPr sz="1600" spc="300">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FIRST LAST NAME, TITLE</a:t>
            </a:r>
          </a:p>
        </p:txBody>
      </p:sp>
      <p:sp>
        <p:nvSpPr>
          <p:cNvPr id="8" name="Text Placeholder 8">
            <a:extLst>
              <a:ext uri="{FF2B5EF4-FFF2-40B4-BE49-F238E27FC236}">
                <a16:creationId xmlns:a16="http://schemas.microsoft.com/office/drawing/2014/main" id="{71F360C3-7383-3444-94DA-1266E5D57331}"/>
              </a:ext>
            </a:extLst>
          </p:cNvPr>
          <p:cNvSpPr>
            <a:spLocks noGrp="1"/>
          </p:cNvSpPr>
          <p:nvPr>
            <p:ph type="body" sz="quarter" idx="14" hasCustomPrompt="1"/>
          </p:nvPr>
        </p:nvSpPr>
        <p:spPr>
          <a:xfrm>
            <a:off x="381000" y="5876673"/>
            <a:ext cx="11429998" cy="400050"/>
          </a:xfrm>
        </p:spPr>
        <p:txBody>
          <a:bodyPr>
            <a:noAutofit/>
          </a:bodyPr>
          <a:lstStyle>
            <a:lvl1pPr marL="0" indent="0" algn="ctr">
              <a:buNone/>
              <a:defRPr sz="1600" spc="300">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DATE</a:t>
            </a:r>
          </a:p>
        </p:txBody>
      </p:sp>
      <p:pic>
        <p:nvPicPr>
          <p:cNvPr id="10" name="Picture 9">
            <a:extLst>
              <a:ext uri="{FF2B5EF4-FFF2-40B4-BE49-F238E27FC236}">
                <a16:creationId xmlns:a16="http://schemas.microsoft.com/office/drawing/2014/main" id="{CAD7CB19-378D-6747-8EF5-C1DE6FDAD5F5}"/>
              </a:ext>
            </a:extLst>
          </p:cNvPr>
          <p:cNvPicPr>
            <a:picLocks noChangeAspect="1"/>
          </p:cNvPicPr>
          <p:nvPr userDrawn="1"/>
        </p:nvPicPr>
        <p:blipFill>
          <a:blip r:embed="rId3"/>
          <a:stretch>
            <a:fillRect/>
          </a:stretch>
        </p:blipFill>
        <p:spPr>
          <a:xfrm>
            <a:off x="5410200" y="712043"/>
            <a:ext cx="1371600" cy="232682"/>
          </a:xfrm>
          <a:prstGeom prst="rect">
            <a:avLst/>
          </a:prstGeom>
        </p:spPr>
      </p:pic>
    </p:spTree>
    <p:extLst>
      <p:ext uri="{BB962C8B-B14F-4D97-AF65-F5344CB8AC3E}">
        <p14:creationId xmlns:p14="http://schemas.microsoft.com/office/powerpoint/2010/main" val="16148438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Section Header-Teal Pattern">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2F424-C343-BC4F-8658-283AE635684D}"/>
              </a:ext>
            </a:extLst>
          </p:cNvPr>
          <p:cNvSpPr>
            <a:spLocks noGrp="1"/>
          </p:cNvSpPr>
          <p:nvPr>
            <p:ph type="title" hasCustomPrompt="1"/>
          </p:nvPr>
        </p:nvSpPr>
        <p:spPr>
          <a:xfrm>
            <a:off x="381000" y="944725"/>
            <a:ext cx="11429998" cy="2457287"/>
          </a:xfrm>
        </p:spPr>
        <p:txBody>
          <a:bodyPr anchor="b"/>
          <a:lstStyle>
            <a:lvl1pPr algn="ctr">
              <a:defRPr sz="6000">
                <a:solidFill>
                  <a:schemeClr val="bg1"/>
                </a:solidFill>
              </a:defRPr>
            </a:lvl1pPr>
          </a:lstStyle>
          <a:p>
            <a:r>
              <a:rPr lang="en-US" dirty="0"/>
              <a:t>Click to Add Title</a:t>
            </a:r>
          </a:p>
        </p:txBody>
      </p:sp>
      <p:sp>
        <p:nvSpPr>
          <p:cNvPr id="3" name="Text Placeholder 2">
            <a:extLst>
              <a:ext uri="{FF2B5EF4-FFF2-40B4-BE49-F238E27FC236}">
                <a16:creationId xmlns:a16="http://schemas.microsoft.com/office/drawing/2014/main" id="{E1F194ED-E0C0-EA43-8E3E-24C0C2A68048}"/>
              </a:ext>
            </a:extLst>
          </p:cNvPr>
          <p:cNvSpPr>
            <a:spLocks noGrp="1"/>
          </p:cNvSpPr>
          <p:nvPr>
            <p:ph type="body" idx="1" hasCustomPrompt="1"/>
          </p:nvPr>
        </p:nvSpPr>
        <p:spPr>
          <a:xfrm>
            <a:off x="381000" y="3429000"/>
            <a:ext cx="11429998" cy="1500187"/>
          </a:xfrm>
        </p:spPr>
        <p:txBody>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add copy</a:t>
            </a:r>
          </a:p>
        </p:txBody>
      </p:sp>
      <p:sp>
        <p:nvSpPr>
          <p:cNvPr id="6" name="Slide Number Placeholder 5">
            <a:extLst>
              <a:ext uri="{FF2B5EF4-FFF2-40B4-BE49-F238E27FC236}">
                <a16:creationId xmlns:a16="http://schemas.microsoft.com/office/drawing/2014/main" id="{5B84ED46-863D-364E-A799-72C7061B2403}"/>
              </a:ext>
            </a:extLst>
          </p:cNvPr>
          <p:cNvSpPr>
            <a:spLocks noGrp="1"/>
          </p:cNvSpPr>
          <p:nvPr>
            <p:ph type="sldNum" sz="quarter" idx="12"/>
          </p:nvPr>
        </p:nvSpPr>
        <p:spPr/>
        <p:txBody>
          <a:bodyPr/>
          <a:lstStyle>
            <a:lvl1pPr>
              <a:defRPr>
                <a:solidFill>
                  <a:schemeClr val="bg2"/>
                </a:solidFill>
              </a:defRPr>
            </a:lvl1pPr>
          </a:lstStyle>
          <a:p>
            <a:fld id="{B6241DC6-097B-284E-8993-BBC1FC48FE7C}" type="slidenum">
              <a:rPr lang="en-US" smtClean="0"/>
              <a:pPr/>
              <a:t>‹#›</a:t>
            </a:fld>
            <a:endParaRPr lang="en-US"/>
          </a:p>
        </p:txBody>
      </p:sp>
      <p:pic>
        <p:nvPicPr>
          <p:cNvPr id="7" name="Picture 6">
            <a:extLst>
              <a:ext uri="{FF2B5EF4-FFF2-40B4-BE49-F238E27FC236}">
                <a16:creationId xmlns:a16="http://schemas.microsoft.com/office/drawing/2014/main" id="{16A7943D-22F4-F64F-81F0-6E53A7309B65}"/>
              </a:ext>
            </a:extLst>
          </p:cNvPr>
          <p:cNvPicPr>
            <a:picLocks noChangeAspect="1"/>
          </p:cNvPicPr>
          <p:nvPr userDrawn="1"/>
        </p:nvPicPr>
        <p:blipFill>
          <a:blip r:embed="rId3"/>
          <a:stretch>
            <a:fillRect/>
          </a:stretch>
        </p:blipFill>
        <p:spPr>
          <a:xfrm>
            <a:off x="5410200" y="712043"/>
            <a:ext cx="1371600" cy="232682"/>
          </a:xfrm>
          <a:prstGeom prst="rect">
            <a:avLst/>
          </a:prstGeom>
        </p:spPr>
      </p:pic>
      <p:sp>
        <p:nvSpPr>
          <p:cNvPr id="8" name="Text Placeholder 8">
            <a:extLst>
              <a:ext uri="{FF2B5EF4-FFF2-40B4-BE49-F238E27FC236}">
                <a16:creationId xmlns:a16="http://schemas.microsoft.com/office/drawing/2014/main" id="{96EC8E9E-FEFA-3E45-A712-1FC6020183B4}"/>
              </a:ext>
            </a:extLst>
          </p:cNvPr>
          <p:cNvSpPr>
            <a:spLocks noGrp="1"/>
          </p:cNvSpPr>
          <p:nvPr>
            <p:ph type="body" sz="quarter" idx="13" hasCustomPrompt="1"/>
          </p:nvPr>
        </p:nvSpPr>
        <p:spPr>
          <a:xfrm>
            <a:off x="381000" y="5495507"/>
            <a:ext cx="11429998" cy="400050"/>
          </a:xfrm>
        </p:spPr>
        <p:txBody>
          <a:bodyPr>
            <a:noAutofit/>
          </a:bodyPr>
          <a:lstStyle>
            <a:lvl1pPr marL="0" indent="0" algn="ctr">
              <a:buNone/>
              <a:defRPr sz="1600" spc="300">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FIRST LAST NAME, TITLE</a:t>
            </a:r>
          </a:p>
        </p:txBody>
      </p:sp>
      <p:sp>
        <p:nvSpPr>
          <p:cNvPr id="9" name="Text Placeholder 8">
            <a:extLst>
              <a:ext uri="{FF2B5EF4-FFF2-40B4-BE49-F238E27FC236}">
                <a16:creationId xmlns:a16="http://schemas.microsoft.com/office/drawing/2014/main" id="{EC363AFF-9982-5449-9DA6-E6AA29EBE0AB}"/>
              </a:ext>
            </a:extLst>
          </p:cNvPr>
          <p:cNvSpPr>
            <a:spLocks noGrp="1"/>
          </p:cNvSpPr>
          <p:nvPr>
            <p:ph type="body" sz="quarter" idx="14" hasCustomPrompt="1"/>
          </p:nvPr>
        </p:nvSpPr>
        <p:spPr>
          <a:xfrm>
            <a:off x="381000" y="5876673"/>
            <a:ext cx="11429998" cy="400050"/>
          </a:xfrm>
        </p:spPr>
        <p:txBody>
          <a:bodyPr>
            <a:noAutofit/>
          </a:bodyPr>
          <a:lstStyle>
            <a:lvl1pPr marL="0" indent="0" algn="ctr">
              <a:buNone/>
              <a:defRPr sz="1600" spc="300">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DATE</a:t>
            </a:r>
          </a:p>
        </p:txBody>
      </p:sp>
    </p:spTree>
    <p:extLst>
      <p:ext uri="{BB962C8B-B14F-4D97-AF65-F5344CB8AC3E}">
        <p14:creationId xmlns:p14="http://schemas.microsoft.com/office/powerpoint/2010/main" val="37596844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Section Header 1.1">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602208B-D4B7-5A41-9353-7DFBD538B802}"/>
              </a:ext>
            </a:extLst>
          </p:cNvPr>
          <p:cNvSpPr>
            <a:spLocks/>
          </p:cNvSpPr>
          <p:nvPr userDrawn="1"/>
        </p:nvSpPr>
        <p:spPr>
          <a:xfrm>
            <a:off x="975360" y="914400"/>
            <a:ext cx="10241280" cy="5029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68025801-304F-C74B-A7EB-E9C63AF83AF4}"/>
              </a:ext>
            </a:extLst>
          </p:cNvPr>
          <p:cNvPicPr>
            <a:picLocks noChangeAspect="1"/>
          </p:cNvPicPr>
          <p:nvPr userDrawn="1"/>
        </p:nvPicPr>
        <p:blipFill>
          <a:blip r:embed="rId3"/>
          <a:stretch>
            <a:fillRect/>
          </a:stretch>
        </p:blipFill>
        <p:spPr>
          <a:xfrm>
            <a:off x="5892800" y="1102577"/>
            <a:ext cx="406400" cy="457200"/>
          </a:xfrm>
          <a:prstGeom prst="rect">
            <a:avLst/>
          </a:prstGeom>
        </p:spPr>
      </p:pic>
      <p:sp>
        <p:nvSpPr>
          <p:cNvPr id="6" name="Title 1">
            <a:extLst>
              <a:ext uri="{FF2B5EF4-FFF2-40B4-BE49-F238E27FC236}">
                <a16:creationId xmlns:a16="http://schemas.microsoft.com/office/drawing/2014/main" id="{BD245DC7-634C-5A44-BA7A-EBAC718DB22D}"/>
              </a:ext>
            </a:extLst>
          </p:cNvPr>
          <p:cNvSpPr>
            <a:spLocks noGrp="1"/>
          </p:cNvSpPr>
          <p:nvPr>
            <p:ph type="title" hasCustomPrompt="1"/>
          </p:nvPr>
        </p:nvSpPr>
        <p:spPr>
          <a:xfrm>
            <a:off x="1592459" y="1698924"/>
            <a:ext cx="9007082" cy="1739435"/>
          </a:xfrm>
        </p:spPr>
        <p:txBody>
          <a:bodyPr anchor="b"/>
          <a:lstStyle>
            <a:lvl1pPr algn="ctr">
              <a:defRPr sz="6000"/>
            </a:lvl1pPr>
          </a:lstStyle>
          <a:p>
            <a:r>
              <a:rPr lang="en-US" dirty="0"/>
              <a:t>Click to Add Title</a:t>
            </a:r>
          </a:p>
        </p:txBody>
      </p:sp>
      <p:sp>
        <p:nvSpPr>
          <p:cNvPr id="10" name="Text Placeholder 2">
            <a:extLst>
              <a:ext uri="{FF2B5EF4-FFF2-40B4-BE49-F238E27FC236}">
                <a16:creationId xmlns:a16="http://schemas.microsoft.com/office/drawing/2014/main" id="{1EC244B5-61B6-3745-B99B-0A1146BEE6DE}"/>
              </a:ext>
            </a:extLst>
          </p:cNvPr>
          <p:cNvSpPr>
            <a:spLocks noGrp="1"/>
          </p:cNvSpPr>
          <p:nvPr>
            <p:ph type="body" idx="1" hasCustomPrompt="1"/>
          </p:nvPr>
        </p:nvSpPr>
        <p:spPr>
          <a:xfrm>
            <a:off x="1592458" y="3465348"/>
            <a:ext cx="9029821" cy="1418740"/>
          </a:xfrm>
        </p:spPr>
        <p:txBody>
          <a:bodyPr/>
          <a:lstStyle>
            <a:lvl1pPr marL="0" marR="0" indent="0" algn="ctr" defTabSz="914400" rtl="0" eaLnBrk="1" fontAlgn="auto" latinLnBrk="0" hangingPunct="1">
              <a:lnSpc>
                <a:spcPct val="90000"/>
              </a:lnSpc>
              <a:spcBef>
                <a:spcPts val="1000"/>
              </a:spcBef>
              <a:spcAft>
                <a:spcPts val="0"/>
              </a:spcAft>
              <a:buClr>
                <a:schemeClr val="tx2"/>
              </a:buClr>
              <a:buSzTx/>
              <a:buFont typeface="Arial" panose="020B0604020202020204" pitchFamily="34" charset="0"/>
              <a:buNone/>
              <a:tabLst/>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add copy</a:t>
            </a:r>
          </a:p>
        </p:txBody>
      </p:sp>
      <p:sp>
        <p:nvSpPr>
          <p:cNvPr id="11" name="Text Placeholder 8">
            <a:extLst>
              <a:ext uri="{FF2B5EF4-FFF2-40B4-BE49-F238E27FC236}">
                <a16:creationId xmlns:a16="http://schemas.microsoft.com/office/drawing/2014/main" id="{E69EEDD0-104F-714A-AA49-9D56614F67F8}"/>
              </a:ext>
            </a:extLst>
          </p:cNvPr>
          <p:cNvSpPr>
            <a:spLocks noGrp="1"/>
          </p:cNvSpPr>
          <p:nvPr>
            <p:ph type="body" sz="quarter" idx="13" hasCustomPrompt="1"/>
          </p:nvPr>
        </p:nvSpPr>
        <p:spPr>
          <a:xfrm>
            <a:off x="1569721" y="5023236"/>
            <a:ext cx="9052558" cy="400050"/>
          </a:xfrm>
        </p:spPr>
        <p:txBody>
          <a:bodyPr>
            <a:noAutofit/>
          </a:bodyPr>
          <a:lstStyle>
            <a:lvl1pPr marL="0" indent="0" algn="ctr">
              <a:buNone/>
              <a:defRPr sz="1600" spc="3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FIRST LAST NAME, TITLE</a:t>
            </a:r>
          </a:p>
        </p:txBody>
      </p:sp>
      <p:sp>
        <p:nvSpPr>
          <p:cNvPr id="12" name="Text Placeholder 8">
            <a:extLst>
              <a:ext uri="{FF2B5EF4-FFF2-40B4-BE49-F238E27FC236}">
                <a16:creationId xmlns:a16="http://schemas.microsoft.com/office/drawing/2014/main" id="{41F7EF44-8616-A24C-8D55-AF4F252E6FB9}"/>
              </a:ext>
            </a:extLst>
          </p:cNvPr>
          <p:cNvSpPr>
            <a:spLocks noGrp="1"/>
          </p:cNvSpPr>
          <p:nvPr>
            <p:ph type="body" sz="quarter" idx="14" hasCustomPrompt="1"/>
          </p:nvPr>
        </p:nvSpPr>
        <p:spPr>
          <a:xfrm>
            <a:off x="1569721" y="5404402"/>
            <a:ext cx="9052558" cy="400050"/>
          </a:xfrm>
        </p:spPr>
        <p:txBody>
          <a:bodyPr>
            <a:noAutofit/>
          </a:bodyPr>
          <a:lstStyle>
            <a:lvl1pPr marL="0" indent="0" algn="ctr">
              <a:buNone/>
              <a:defRPr sz="1600" spc="3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DATE</a:t>
            </a:r>
          </a:p>
        </p:txBody>
      </p:sp>
    </p:spTree>
    <p:extLst>
      <p:ext uri="{BB962C8B-B14F-4D97-AF65-F5344CB8AC3E}">
        <p14:creationId xmlns:p14="http://schemas.microsoft.com/office/powerpoint/2010/main" val="18372634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Section Header 1.1">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BFDF12E-E6C4-D64A-B582-CF42ACC6E6FD}"/>
              </a:ext>
            </a:extLst>
          </p:cNvPr>
          <p:cNvPicPr>
            <a:picLocks noChangeAspect="1"/>
          </p:cNvPicPr>
          <p:nvPr userDrawn="1"/>
        </p:nvPicPr>
        <p:blipFill>
          <a:blip r:embed="rId3"/>
          <a:stretch>
            <a:fillRect/>
          </a:stretch>
        </p:blipFill>
        <p:spPr>
          <a:xfrm>
            <a:off x="5892800" y="549275"/>
            <a:ext cx="406400" cy="457200"/>
          </a:xfrm>
          <a:prstGeom prst="rect">
            <a:avLst/>
          </a:prstGeom>
        </p:spPr>
      </p:pic>
      <p:sp>
        <p:nvSpPr>
          <p:cNvPr id="5" name="Title 1">
            <a:extLst>
              <a:ext uri="{FF2B5EF4-FFF2-40B4-BE49-F238E27FC236}">
                <a16:creationId xmlns:a16="http://schemas.microsoft.com/office/drawing/2014/main" id="{A4A6FB9B-D4CB-2C4C-9136-6CDC6A622F20}"/>
              </a:ext>
            </a:extLst>
          </p:cNvPr>
          <p:cNvSpPr>
            <a:spLocks noGrp="1"/>
          </p:cNvSpPr>
          <p:nvPr>
            <p:ph type="title" hasCustomPrompt="1"/>
          </p:nvPr>
        </p:nvSpPr>
        <p:spPr>
          <a:xfrm>
            <a:off x="381000" y="1006475"/>
            <a:ext cx="11429998" cy="2395537"/>
          </a:xfrm>
        </p:spPr>
        <p:txBody>
          <a:bodyPr anchor="b"/>
          <a:lstStyle>
            <a:lvl1pPr algn="ctr">
              <a:defRPr sz="6000">
                <a:solidFill>
                  <a:schemeClr val="bg1"/>
                </a:solidFill>
              </a:defRPr>
            </a:lvl1pPr>
          </a:lstStyle>
          <a:p>
            <a:r>
              <a:rPr lang="en-US" dirty="0"/>
              <a:t>Click to Add Title</a:t>
            </a:r>
          </a:p>
        </p:txBody>
      </p:sp>
      <p:sp>
        <p:nvSpPr>
          <p:cNvPr id="6" name="Text Placeholder 2">
            <a:extLst>
              <a:ext uri="{FF2B5EF4-FFF2-40B4-BE49-F238E27FC236}">
                <a16:creationId xmlns:a16="http://schemas.microsoft.com/office/drawing/2014/main" id="{8B3A9E89-705C-084C-A706-8AA004071AB4}"/>
              </a:ext>
            </a:extLst>
          </p:cNvPr>
          <p:cNvSpPr>
            <a:spLocks noGrp="1"/>
          </p:cNvSpPr>
          <p:nvPr>
            <p:ph type="body" idx="1" hasCustomPrompt="1"/>
          </p:nvPr>
        </p:nvSpPr>
        <p:spPr>
          <a:xfrm>
            <a:off x="381000" y="3429000"/>
            <a:ext cx="11429998" cy="1500187"/>
          </a:xfrm>
        </p:spPr>
        <p:txBody>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add copy</a:t>
            </a:r>
          </a:p>
        </p:txBody>
      </p:sp>
      <p:sp>
        <p:nvSpPr>
          <p:cNvPr id="7" name="Text Placeholder 8">
            <a:extLst>
              <a:ext uri="{FF2B5EF4-FFF2-40B4-BE49-F238E27FC236}">
                <a16:creationId xmlns:a16="http://schemas.microsoft.com/office/drawing/2014/main" id="{25196E09-37F8-814E-AC97-1DDCF22B8689}"/>
              </a:ext>
            </a:extLst>
          </p:cNvPr>
          <p:cNvSpPr>
            <a:spLocks noGrp="1"/>
          </p:cNvSpPr>
          <p:nvPr>
            <p:ph type="body" sz="quarter" idx="13" hasCustomPrompt="1"/>
          </p:nvPr>
        </p:nvSpPr>
        <p:spPr>
          <a:xfrm>
            <a:off x="381000" y="5495507"/>
            <a:ext cx="11429998" cy="400050"/>
          </a:xfrm>
        </p:spPr>
        <p:txBody>
          <a:bodyPr>
            <a:noAutofit/>
          </a:bodyPr>
          <a:lstStyle>
            <a:lvl1pPr marL="0" indent="0" algn="ctr">
              <a:buNone/>
              <a:defRPr sz="1600" spc="300">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FIRST LAST NAME, TITLE</a:t>
            </a:r>
          </a:p>
        </p:txBody>
      </p:sp>
      <p:sp>
        <p:nvSpPr>
          <p:cNvPr id="8" name="Text Placeholder 8">
            <a:extLst>
              <a:ext uri="{FF2B5EF4-FFF2-40B4-BE49-F238E27FC236}">
                <a16:creationId xmlns:a16="http://schemas.microsoft.com/office/drawing/2014/main" id="{7DE8FBFC-EBD8-414C-BAC2-5D40AEC75142}"/>
              </a:ext>
            </a:extLst>
          </p:cNvPr>
          <p:cNvSpPr>
            <a:spLocks noGrp="1"/>
          </p:cNvSpPr>
          <p:nvPr>
            <p:ph type="body" sz="quarter" idx="14" hasCustomPrompt="1"/>
          </p:nvPr>
        </p:nvSpPr>
        <p:spPr>
          <a:xfrm>
            <a:off x="381000" y="5876673"/>
            <a:ext cx="11429998" cy="400050"/>
          </a:xfrm>
        </p:spPr>
        <p:txBody>
          <a:bodyPr>
            <a:noAutofit/>
          </a:bodyPr>
          <a:lstStyle>
            <a:lvl1pPr marL="0" indent="0" algn="ctr">
              <a:buNone/>
              <a:defRPr sz="1600" spc="300">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DATE</a:t>
            </a:r>
          </a:p>
        </p:txBody>
      </p:sp>
    </p:spTree>
    <p:extLst>
      <p:ext uri="{BB962C8B-B14F-4D97-AF65-F5344CB8AC3E}">
        <p14:creationId xmlns:p14="http://schemas.microsoft.com/office/powerpoint/2010/main" val="17160951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Section Header 1.2">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8A8E958-0710-3B4F-A474-397B0BECAA59}"/>
              </a:ext>
            </a:extLst>
          </p:cNvPr>
          <p:cNvSpPr>
            <a:spLocks/>
          </p:cNvSpPr>
          <p:nvPr userDrawn="1"/>
        </p:nvSpPr>
        <p:spPr>
          <a:xfrm>
            <a:off x="975360" y="914400"/>
            <a:ext cx="10241280" cy="5029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a:extLst>
              <a:ext uri="{FF2B5EF4-FFF2-40B4-BE49-F238E27FC236}">
                <a16:creationId xmlns:a16="http://schemas.microsoft.com/office/drawing/2014/main" id="{4675B924-9BF5-4A42-989A-AD3DD22A374B}"/>
              </a:ext>
            </a:extLst>
          </p:cNvPr>
          <p:cNvSpPr>
            <a:spLocks noGrp="1"/>
          </p:cNvSpPr>
          <p:nvPr>
            <p:ph type="title" hasCustomPrompt="1"/>
          </p:nvPr>
        </p:nvSpPr>
        <p:spPr>
          <a:xfrm>
            <a:off x="1592459" y="1698924"/>
            <a:ext cx="9007082" cy="1739435"/>
          </a:xfrm>
        </p:spPr>
        <p:txBody>
          <a:bodyPr anchor="b"/>
          <a:lstStyle>
            <a:lvl1pPr algn="ctr">
              <a:defRPr sz="6000"/>
            </a:lvl1pPr>
          </a:lstStyle>
          <a:p>
            <a:r>
              <a:rPr lang="en-US" dirty="0"/>
              <a:t>Click to Add Title</a:t>
            </a:r>
          </a:p>
        </p:txBody>
      </p:sp>
      <p:sp>
        <p:nvSpPr>
          <p:cNvPr id="16" name="Text Placeholder 2">
            <a:extLst>
              <a:ext uri="{FF2B5EF4-FFF2-40B4-BE49-F238E27FC236}">
                <a16:creationId xmlns:a16="http://schemas.microsoft.com/office/drawing/2014/main" id="{B7D9AA30-118D-6B47-81AE-AAA0C0DD4C71}"/>
              </a:ext>
            </a:extLst>
          </p:cNvPr>
          <p:cNvSpPr>
            <a:spLocks noGrp="1"/>
          </p:cNvSpPr>
          <p:nvPr>
            <p:ph type="body" idx="1" hasCustomPrompt="1"/>
          </p:nvPr>
        </p:nvSpPr>
        <p:spPr>
          <a:xfrm>
            <a:off x="1592458" y="3465348"/>
            <a:ext cx="9029821" cy="1418740"/>
          </a:xfrm>
        </p:spPr>
        <p:txBody>
          <a:bodyPr/>
          <a:lstStyle>
            <a:lvl1pPr marL="0" marR="0" indent="0" algn="ctr" defTabSz="914400" rtl="0" eaLnBrk="1" fontAlgn="auto" latinLnBrk="0" hangingPunct="1">
              <a:lnSpc>
                <a:spcPct val="90000"/>
              </a:lnSpc>
              <a:spcBef>
                <a:spcPts val="1000"/>
              </a:spcBef>
              <a:spcAft>
                <a:spcPts val="0"/>
              </a:spcAft>
              <a:buClr>
                <a:schemeClr val="tx2"/>
              </a:buClr>
              <a:buSzTx/>
              <a:buFont typeface="Arial" panose="020B0604020202020204" pitchFamily="34" charset="0"/>
              <a:buNone/>
              <a:tabLst/>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add copy</a:t>
            </a:r>
          </a:p>
        </p:txBody>
      </p:sp>
      <p:pic>
        <p:nvPicPr>
          <p:cNvPr id="5" name="Picture 4">
            <a:extLst>
              <a:ext uri="{FF2B5EF4-FFF2-40B4-BE49-F238E27FC236}">
                <a16:creationId xmlns:a16="http://schemas.microsoft.com/office/drawing/2014/main" id="{F75323DF-AF41-BF4E-857E-3A8FE95E0EB0}"/>
              </a:ext>
            </a:extLst>
          </p:cNvPr>
          <p:cNvPicPr>
            <a:picLocks noChangeAspect="1"/>
          </p:cNvPicPr>
          <p:nvPr userDrawn="1"/>
        </p:nvPicPr>
        <p:blipFill>
          <a:blip r:embed="rId3"/>
          <a:stretch>
            <a:fillRect/>
          </a:stretch>
        </p:blipFill>
        <p:spPr>
          <a:xfrm>
            <a:off x="5892800" y="1102577"/>
            <a:ext cx="406400" cy="457200"/>
          </a:xfrm>
          <a:prstGeom prst="rect">
            <a:avLst/>
          </a:prstGeom>
        </p:spPr>
      </p:pic>
      <p:sp>
        <p:nvSpPr>
          <p:cNvPr id="6" name="Text Placeholder 8">
            <a:extLst>
              <a:ext uri="{FF2B5EF4-FFF2-40B4-BE49-F238E27FC236}">
                <a16:creationId xmlns:a16="http://schemas.microsoft.com/office/drawing/2014/main" id="{AEEBE3B6-D4E5-BE4C-8270-BC9C2CC38D10}"/>
              </a:ext>
            </a:extLst>
          </p:cNvPr>
          <p:cNvSpPr>
            <a:spLocks noGrp="1"/>
          </p:cNvSpPr>
          <p:nvPr>
            <p:ph type="body" sz="quarter" idx="13" hasCustomPrompt="1"/>
          </p:nvPr>
        </p:nvSpPr>
        <p:spPr>
          <a:xfrm>
            <a:off x="1569721" y="5023236"/>
            <a:ext cx="9052558" cy="400050"/>
          </a:xfrm>
        </p:spPr>
        <p:txBody>
          <a:bodyPr>
            <a:noAutofit/>
          </a:bodyPr>
          <a:lstStyle>
            <a:lvl1pPr marL="0" indent="0" algn="ctr">
              <a:buNone/>
              <a:defRPr sz="1600" spc="3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FIRST LAST NAME, TITLE</a:t>
            </a:r>
          </a:p>
        </p:txBody>
      </p:sp>
      <p:sp>
        <p:nvSpPr>
          <p:cNvPr id="7" name="Text Placeholder 8">
            <a:extLst>
              <a:ext uri="{FF2B5EF4-FFF2-40B4-BE49-F238E27FC236}">
                <a16:creationId xmlns:a16="http://schemas.microsoft.com/office/drawing/2014/main" id="{F4592AFD-1BDB-A44D-8D8A-EEE9D26FF12E}"/>
              </a:ext>
            </a:extLst>
          </p:cNvPr>
          <p:cNvSpPr>
            <a:spLocks noGrp="1"/>
          </p:cNvSpPr>
          <p:nvPr>
            <p:ph type="body" sz="quarter" idx="14" hasCustomPrompt="1"/>
          </p:nvPr>
        </p:nvSpPr>
        <p:spPr>
          <a:xfrm>
            <a:off x="1569721" y="5404402"/>
            <a:ext cx="9052558" cy="400050"/>
          </a:xfrm>
        </p:spPr>
        <p:txBody>
          <a:bodyPr>
            <a:noAutofit/>
          </a:bodyPr>
          <a:lstStyle>
            <a:lvl1pPr marL="0" indent="0" algn="ctr">
              <a:buNone/>
              <a:defRPr sz="1600" spc="3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DATE</a:t>
            </a:r>
          </a:p>
        </p:txBody>
      </p:sp>
    </p:spTree>
    <p:extLst>
      <p:ext uri="{BB962C8B-B14F-4D97-AF65-F5344CB8AC3E}">
        <p14:creationId xmlns:p14="http://schemas.microsoft.com/office/powerpoint/2010/main" val="9842143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Section Header 1.2">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27F356B-34C8-4B4F-83A7-94F171ECC54B}"/>
              </a:ext>
            </a:extLst>
          </p:cNvPr>
          <p:cNvPicPr>
            <a:picLocks noChangeAspect="1"/>
          </p:cNvPicPr>
          <p:nvPr userDrawn="1"/>
        </p:nvPicPr>
        <p:blipFill>
          <a:blip r:embed="rId3"/>
          <a:stretch>
            <a:fillRect/>
          </a:stretch>
        </p:blipFill>
        <p:spPr>
          <a:xfrm>
            <a:off x="5892800" y="549275"/>
            <a:ext cx="406400" cy="457200"/>
          </a:xfrm>
          <a:prstGeom prst="rect">
            <a:avLst/>
          </a:prstGeom>
        </p:spPr>
      </p:pic>
      <p:sp>
        <p:nvSpPr>
          <p:cNvPr id="5" name="Title 1">
            <a:extLst>
              <a:ext uri="{FF2B5EF4-FFF2-40B4-BE49-F238E27FC236}">
                <a16:creationId xmlns:a16="http://schemas.microsoft.com/office/drawing/2014/main" id="{ECDFA6FB-E99F-3544-AAEB-49FD71734F6A}"/>
              </a:ext>
            </a:extLst>
          </p:cNvPr>
          <p:cNvSpPr>
            <a:spLocks noGrp="1"/>
          </p:cNvSpPr>
          <p:nvPr>
            <p:ph type="title" hasCustomPrompt="1"/>
          </p:nvPr>
        </p:nvSpPr>
        <p:spPr>
          <a:xfrm>
            <a:off x="381000" y="1006475"/>
            <a:ext cx="11429998" cy="2395537"/>
          </a:xfrm>
        </p:spPr>
        <p:txBody>
          <a:bodyPr anchor="b"/>
          <a:lstStyle>
            <a:lvl1pPr algn="ctr">
              <a:defRPr sz="6000">
                <a:solidFill>
                  <a:schemeClr val="bg1"/>
                </a:solidFill>
              </a:defRPr>
            </a:lvl1pPr>
          </a:lstStyle>
          <a:p>
            <a:r>
              <a:rPr lang="en-US" dirty="0"/>
              <a:t>Click to Add Title</a:t>
            </a:r>
          </a:p>
        </p:txBody>
      </p:sp>
      <p:sp>
        <p:nvSpPr>
          <p:cNvPr id="6" name="Text Placeholder 2">
            <a:extLst>
              <a:ext uri="{FF2B5EF4-FFF2-40B4-BE49-F238E27FC236}">
                <a16:creationId xmlns:a16="http://schemas.microsoft.com/office/drawing/2014/main" id="{00BA40A4-B7BF-2746-8AD8-94603C12168C}"/>
              </a:ext>
            </a:extLst>
          </p:cNvPr>
          <p:cNvSpPr>
            <a:spLocks noGrp="1"/>
          </p:cNvSpPr>
          <p:nvPr>
            <p:ph type="body" idx="1" hasCustomPrompt="1"/>
          </p:nvPr>
        </p:nvSpPr>
        <p:spPr>
          <a:xfrm>
            <a:off x="381000" y="3429000"/>
            <a:ext cx="11429998" cy="1500187"/>
          </a:xfrm>
        </p:spPr>
        <p:txBody>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add copy</a:t>
            </a:r>
          </a:p>
        </p:txBody>
      </p:sp>
      <p:sp>
        <p:nvSpPr>
          <p:cNvPr id="7" name="Text Placeholder 8">
            <a:extLst>
              <a:ext uri="{FF2B5EF4-FFF2-40B4-BE49-F238E27FC236}">
                <a16:creationId xmlns:a16="http://schemas.microsoft.com/office/drawing/2014/main" id="{6B628AB3-D0F0-694B-969B-174CE2BD6F69}"/>
              </a:ext>
            </a:extLst>
          </p:cNvPr>
          <p:cNvSpPr>
            <a:spLocks noGrp="1"/>
          </p:cNvSpPr>
          <p:nvPr>
            <p:ph type="body" sz="quarter" idx="13" hasCustomPrompt="1"/>
          </p:nvPr>
        </p:nvSpPr>
        <p:spPr>
          <a:xfrm>
            <a:off x="381000" y="5495507"/>
            <a:ext cx="11429998" cy="400050"/>
          </a:xfrm>
        </p:spPr>
        <p:txBody>
          <a:bodyPr>
            <a:noAutofit/>
          </a:bodyPr>
          <a:lstStyle>
            <a:lvl1pPr marL="0" indent="0" algn="ctr">
              <a:buNone/>
              <a:defRPr sz="1600" spc="300">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FIRST LAST NAME, TITLE</a:t>
            </a:r>
          </a:p>
        </p:txBody>
      </p:sp>
      <p:sp>
        <p:nvSpPr>
          <p:cNvPr id="8" name="Text Placeholder 8">
            <a:extLst>
              <a:ext uri="{FF2B5EF4-FFF2-40B4-BE49-F238E27FC236}">
                <a16:creationId xmlns:a16="http://schemas.microsoft.com/office/drawing/2014/main" id="{BF85C870-DF71-4540-9D51-AE50E75E4184}"/>
              </a:ext>
            </a:extLst>
          </p:cNvPr>
          <p:cNvSpPr>
            <a:spLocks noGrp="1"/>
          </p:cNvSpPr>
          <p:nvPr>
            <p:ph type="body" sz="quarter" idx="14" hasCustomPrompt="1"/>
          </p:nvPr>
        </p:nvSpPr>
        <p:spPr>
          <a:xfrm>
            <a:off x="381000" y="5876673"/>
            <a:ext cx="11429998" cy="400050"/>
          </a:xfrm>
        </p:spPr>
        <p:txBody>
          <a:bodyPr>
            <a:noAutofit/>
          </a:bodyPr>
          <a:lstStyle>
            <a:lvl1pPr marL="0" indent="0" algn="ctr">
              <a:buNone/>
              <a:defRPr sz="1600" spc="300">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DATE</a:t>
            </a:r>
          </a:p>
        </p:txBody>
      </p:sp>
    </p:spTree>
    <p:extLst>
      <p:ext uri="{BB962C8B-B14F-4D97-AF65-F5344CB8AC3E}">
        <p14:creationId xmlns:p14="http://schemas.microsoft.com/office/powerpoint/2010/main" val="4683260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ection Header 2.1">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B33C14A-97BE-4143-9541-B7457422D97A}"/>
              </a:ext>
            </a:extLst>
          </p:cNvPr>
          <p:cNvSpPr>
            <a:spLocks noGrp="1"/>
          </p:cNvSpPr>
          <p:nvPr>
            <p:ph type="title" hasCustomPrompt="1"/>
          </p:nvPr>
        </p:nvSpPr>
        <p:spPr>
          <a:xfrm>
            <a:off x="381000" y="1006475"/>
            <a:ext cx="11429998" cy="2395537"/>
          </a:xfrm>
        </p:spPr>
        <p:txBody>
          <a:bodyPr anchor="b"/>
          <a:lstStyle>
            <a:lvl1pPr algn="ctr">
              <a:defRPr sz="6000"/>
            </a:lvl1pPr>
          </a:lstStyle>
          <a:p>
            <a:r>
              <a:rPr lang="en-US" dirty="0"/>
              <a:t>Click to Add Title</a:t>
            </a:r>
          </a:p>
        </p:txBody>
      </p:sp>
      <p:sp>
        <p:nvSpPr>
          <p:cNvPr id="8" name="Text Placeholder 2">
            <a:extLst>
              <a:ext uri="{FF2B5EF4-FFF2-40B4-BE49-F238E27FC236}">
                <a16:creationId xmlns:a16="http://schemas.microsoft.com/office/drawing/2014/main" id="{30CF389E-38CE-4C42-9208-202DA7D1CB2D}"/>
              </a:ext>
            </a:extLst>
          </p:cNvPr>
          <p:cNvSpPr>
            <a:spLocks noGrp="1"/>
          </p:cNvSpPr>
          <p:nvPr>
            <p:ph type="body" idx="1" hasCustomPrompt="1"/>
          </p:nvPr>
        </p:nvSpPr>
        <p:spPr>
          <a:xfrm>
            <a:off x="381000" y="3429000"/>
            <a:ext cx="11429998" cy="1500187"/>
          </a:xfrm>
        </p:spPr>
        <p:txBody>
          <a:bodyPr/>
          <a:lstStyle>
            <a:lvl1pPr marL="0" indent="0" algn="ctr">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add copy</a:t>
            </a:r>
          </a:p>
        </p:txBody>
      </p:sp>
      <p:pic>
        <p:nvPicPr>
          <p:cNvPr id="6" name="Picture 5">
            <a:extLst>
              <a:ext uri="{FF2B5EF4-FFF2-40B4-BE49-F238E27FC236}">
                <a16:creationId xmlns:a16="http://schemas.microsoft.com/office/drawing/2014/main" id="{3D238752-34C7-7B4F-B759-328E57A5611A}"/>
              </a:ext>
            </a:extLst>
          </p:cNvPr>
          <p:cNvPicPr>
            <a:picLocks noChangeAspect="1"/>
          </p:cNvPicPr>
          <p:nvPr userDrawn="1"/>
        </p:nvPicPr>
        <p:blipFill>
          <a:blip r:embed="rId3"/>
          <a:stretch>
            <a:fillRect/>
          </a:stretch>
        </p:blipFill>
        <p:spPr>
          <a:xfrm>
            <a:off x="5892800" y="549275"/>
            <a:ext cx="406400" cy="457200"/>
          </a:xfrm>
          <a:prstGeom prst="rect">
            <a:avLst/>
          </a:prstGeom>
        </p:spPr>
      </p:pic>
      <p:sp>
        <p:nvSpPr>
          <p:cNvPr id="9" name="Text Placeholder 8">
            <a:extLst>
              <a:ext uri="{FF2B5EF4-FFF2-40B4-BE49-F238E27FC236}">
                <a16:creationId xmlns:a16="http://schemas.microsoft.com/office/drawing/2014/main" id="{549D14DB-AD2D-C44B-A785-2E3DC2A06E58}"/>
              </a:ext>
            </a:extLst>
          </p:cNvPr>
          <p:cNvSpPr>
            <a:spLocks noGrp="1"/>
          </p:cNvSpPr>
          <p:nvPr>
            <p:ph type="body" sz="quarter" idx="13" hasCustomPrompt="1"/>
          </p:nvPr>
        </p:nvSpPr>
        <p:spPr>
          <a:xfrm>
            <a:off x="381000" y="5495507"/>
            <a:ext cx="11429998" cy="400050"/>
          </a:xfrm>
        </p:spPr>
        <p:txBody>
          <a:bodyPr>
            <a:noAutofit/>
          </a:bodyPr>
          <a:lstStyle>
            <a:lvl1pPr marL="0" indent="0" algn="ctr">
              <a:buNone/>
              <a:defRPr sz="1600" spc="3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FIRST LAST NAME, TITLE</a:t>
            </a:r>
          </a:p>
        </p:txBody>
      </p:sp>
      <p:sp>
        <p:nvSpPr>
          <p:cNvPr id="10" name="Text Placeholder 8">
            <a:extLst>
              <a:ext uri="{FF2B5EF4-FFF2-40B4-BE49-F238E27FC236}">
                <a16:creationId xmlns:a16="http://schemas.microsoft.com/office/drawing/2014/main" id="{5E7AF5DD-E9BC-AF45-AC3C-BC6CBCD5280A}"/>
              </a:ext>
            </a:extLst>
          </p:cNvPr>
          <p:cNvSpPr>
            <a:spLocks noGrp="1"/>
          </p:cNvSpPr>
          <p:nvPr>
            <p:ph type="body" sz="quarter" idx="14" hasCustomPrompt="1"/>
          </p:nvPr>
        </p:nvSpPr>
        <p:spPr>
          <a:xfrm>
            <a:off x="381000" y="5876673"/>
            <a:ext cx="11429998" cy="400050"/>
          </a:xfrm>
        </p:spPr>
        <p:txBody>
          <a:bodyPr>
            <a:noAutofit/>
          </a:bodyPr>
          <a:lstStyle>
            <a:lvl1pPr marL="0" indent="0" algn="ctr">
              <a:buNone/>
              <a:defRPr sz="1600" spc="3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DATE</a:t>
            </a:r>
          </a:p>
        </p:txBody>
      </p:sp>
    </p:spTree>
    <p:extLst>
      <p:ext uri="{BB962C8B-B14F-4D97-AF65-F5344CB8AC3E}">
        <p14:creationId xmlns:p14="http://schemas.microsoft.com/office/powerpoint/2010/main" val="35315819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Section Header 2.2">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E783DF5A-275B-0E42-A9A5-C1FA1D3A06A0}"/>
              </a:ext>
            </a:extLst>
          </p:cNvPr>
          <p:cNvSpPr>
            <a:spLocks noGrp="1"/>
          </p:cNvSpPr>
          <p:nvPr>
            <p:ph type="title" hasCustomPrompt="1"/>
          </p:nvPr>
        </p:nvSpPr>
        <p:spPr>
          <a:xfrm>
            <a:off x="381000" y="1006475"/>
            <a:ext cx="11429998" cy="2395537"/>
          </a:xfrm>
        </p:spPr>
        <p:txBody>
          <a:bodyPr anchor="b"/>
          <a:lstStyle>
            <a:lvl1pPr algn="ctr">
              <a:defRPr sz="6000"/>
            </a:lvl1pPr>
          </a:lstStyle>
          <a:p>
            <a:r>
              <a:rPr lang="en-US" dirty="0"/>
              <a:t>Click to Add Title</a:t>
            </a:r>
          </a:p>
        </p:txBody>
      </p:sp>
      <p:sp>
        <p:nvSpPr>
          <p:cNvPr id="10" name="Text Placeholder 2">
            <a:extLst>
              <a:ext uri="{FF2B5EF4-FFF2-40B4-BE49-F238E27FC236}">
                <a16:creationId xmlns:a16="http://schemas.microsoft.com/office/drawing/2014/main" id="{D819764F-668B-E943-85A7-B44B91488CF6}"/>
              </a:ext>
            </a:extLst>
          </p:cNvPr>
          <p:cNvSpPr>
            <a:spLocks noGrp="1"/>
          </p:cNvSpPr>
          <p:nvPr>
            <p:ph type="body" idx="1" hasCustomPrompt="1"/>
          </p:nvPr>
        </p:nvSpPr>
        <p:spPr>
          <a:xfrm>
            <a:off x="381000" y="3429000"/>
            <a:ext cx="11429998" cy="1500187"/>
          </a:xfrm>
        </p:spPr>
        <p:txBody>
          <a:bodyPr/>
          <a:lstStyle>
            <a:lvl1pPr marL="0" indent="0" algn="ctr">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add copy</a:t>
            </a:r>
          </a:p>
        </p:txBody>
      </p:sp>
      <p:pic>
        <p:nvPicPr>
          <p:cNvPr id="6" name="Picture 5">
            <a:extLst>
              <a:ext uri="{FF2B5EF4-FFF2-40B4-BE49-F238E27FC236}">
                <a16:creationId xmlns:a16="http://schemas.microsoft.com/office/drawing/2014/main" id="{1ACFCB51-5282-944D-9F06-50D3214FDBEB}"/>
              </a:ext>
            </a:extLst>
          </p:cNvPr>
          <p:cNvPicPr>
            <a:picLocks noChangeAspect="1"/>
          </p:cNvPicPr>
          <p:nvPr userDrawn="1"/>
        </p:nvPicPr>
        <p:blipFill>
          <a:blip r:embed="rId3"/>
          <a:stretch>
            <a:fillRect/>
          </a:stretch>
        </p:blipFill>
        <p:spPr>
          <a:xfrm>
            <a:off x="5892800" y="549275"/>
            <a:ext cx="406400" cy="457200"/>
          </a:xfrm>
          <a:prstGeom prst="rect">
            <a:avLst/>
          </a:prstGeom>
        </p:spPr>
      </p:pic>
      <p:sp>
        <p:nvSpPr>
          <p:cNvPr id="7" name="Text Placeholder 8">
            <a:extLst>
              <a:ext uri="{FF2B5EF4-FFF2-40B4-BE49-F238E27FC236}">
                <a16:creationId xmlns:a16="http://schemas.microsoft.com/office/drawing/2014/main" id="{9CF39DD7-1859-0343-B62F-74B77E9C2113}"/>
              </a:ext>
            </a:extLst>
          </p:cNvPr>
          <p:cNvSpPr>
            <a:spLocks noGrp="1"/>
          </p:cNvSpPr>
          <p:nvPr>
            <p:ph type="body" sz="quarter" idx="13" hasCustomPrompt="1"/>
          </p:nvPr>
        </p:nvSpPr>
        <p:spPr>
          <a:xfrm>
            <a:off x="381000" y="5495507"/>
            <a:ext cx="11429998" cy="400050"/>
          </a:xfrm>
        </p:spPr>
        <p:txBody>
          <a:bodyPr>
            <a:noAutofit/>
          </a:bodyPr>
          <a:lstStyle>
            <a:lvl1pPr marL="0" indent="0" algn="ctr">
              <a:buNone/>
              <a:defRPr sz="1600" spc="3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FIRST LAST NAME, TITLE</a:t>
            </a:r>
          </a:p>
        </p:txBody>
      </p:sp>
      <p:sp>
        <p:nvSpPr>
          <p:cNvPr id="8" name="Text Placeholder 8">
            <a:extLst>
              <a:ext uri="{FF2B5EF4-FFF2-40B4-BE49-F238E27FC236}">
                <a16:creationId xmlns:a16="http://schemas.microsoft.com/office/drawing/2014/main" id="{F2617068-2E2C-B342-BE37-A5C9E88CB4C4}"/>
              </a:ext>
            </a:extLst>
          </p:cNvPr>
          <p:cNvSpPr>
            <a:spLocks noGrp="1"/>
          </p:cNvSpPr>
          <p:nvPr>
            <p:ph type="body" sz="quarter" idx="14" hasCustomPrompt="1"/>
          </p:nvPr>
        </p:nvSpPr>
        <p:spPr>
          <a:xfrm>
            <a:off x="381000" y="5876673"/>
            <a:ext cx="11429998" cy="400050"/>
          </a:xfrm>
        </p:spPr>
        <p:txBody>
          <a:bodyPr>
            <a:noAutofit/>
          </a:bodyPr>
          <a:lstStyle>
            <a:lvl1pPr marL="0" indent="0" algn="ctr">
              <a:buNone/>
              <a:defRPr sz="1600" spc="3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DATE</a:t>
            </a:r>
          </a:p>
        </p:txBody>
      </p:sp>
    </p:spTree>
    <p:extLst>
      <p:ext uri="{BB962C8B-B14F-4D97-AF65-F5344CB8AC3E}">
        <p14:creationId xmlns:p14="http://schemas.microsoft.com/office/powerpoint/2010/main" val="19145023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sclaimers">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4B57D40-D93F-6944-A5A8-2AFA37F0F4E8}"/>
              </a:ext>
            </a:extLst>
          </p:cNvPr>
          <p:cNvSpPr txBox="1"/>
          <p:nvPr userDrawn="1"/>
        </p:nvSpPr>
        <p:spPr>
          <a:xfrm>
            <a:off x="381000" y="331200"/>
            <a:ext cx="11430000" cy="967957"/>
          </a:xfrm>
          <a:prstGeom prst="rect">
            <a:avLst/>
          </a:prstGeom>
          <a:noFill/>
        </p:spPr>
        <p:txBody>
          <a:bodyPr wrap="square" rtlCol="0">
            <a:spAutoFit/>
          </a:bodyPr>
          <a:lstStyle/>
          <a:p>
            <a:pPr algn="ctr">
              <a:lnSpc>
                <a:spcPts val="3620"/>
              </a:lnSpc>
              <a:spcBef>
                <a:spcPts val="0"/>
              </a:spcBef>
              <a:spcAft>
                <a:spcPts val="0"/>
              </a:spcAft>
            </a:pPr>
            <a:r>
              <a:rPr lang="en-US" sz="3600" b="0" i="0" dirty="0">
                <a:latin typeface="DM Serif Display" pitchFamily="2" charset="0"/>
              </a:rPr>
              <a:t>INTEGRITY</a:t>
            </a:r>
            <a:br>
              <a:rPr lang="en-US" b="0" i="0" dirty="0">
                <a:latin typeface="DM Serif Display" pitchFamily="2" charset="0"/>
              </a:rPr>
            </a:br>
            <a:r>
              <a:rPr lang="en-US" b="0" i="0" dirty="0">
                <a:solidFill>
                  <a:schemeClr val="tx2"/>
                </a:solidFill>
                <a:latin typeface="DM Serif Display" pitchFamily="2" charset="0"/>
              </a:rPr>
              <a:t>We remain steadfast in our commitment to always do the right thing, the right way.</a:t>
            </a:r>
          </a:p>
        </p:txBody>
      </p:sp>
      <p:sp>
        <p:nvSpPr>
          <p:cNvPr id="6" name="TextBox 5">
            <a:extLst>
              <a:ext uri="{FF2B5EF4-FFF2-40B4-BE49-F238E27FC236}">
                <a16:creationId xmlns:a16="http://schemas.microsoft.com/office/drawing/2014/main" id="{3D35D6B0-F3A0-2E46-9F23-7B8E0D40454A}"/>
              </a:ext>
            </a:extLst>
          </p:cNvPr>
          <p:cNvSpPr txBox="1"/>
          <p:nvPr userDrawn="1"/>
        </p:nvSpPr>
        <p:spPr>
          <a:xfrm>
            <a:off x="381000" y="1640766"/>
            <a:ext cx="11267090" cy="4821833"/>
          </a:xfrm>
          <a:prstGeom prst="rect">
            <a:avLst/>
          </a:prstGeom>
          <a:noFill/>
        </p:spPr>
        <p:txBody>
          <a:bodyPr wrap="square" rtlCol="0">
            <a:spAutoFit/>
          </a:bodyPr>
          <a:lstStyle/>
          <a:p>
            <a:pPr marL="0" marR="5074" indent="0">
              <a:lnSpc>
                <a:spcPts val="1880"/>
              </a:lnSpc>
              <a:spcBef>
                <a:spcPts val="1200"/>
              </a:spcBef>
              <a:buNone/>
            </a:pPr>
            <a:r>
              <a:rPr lang="en-US" sz="1400" b="0" i="0" dirty="0">
                <a:solidFill>
                  <a:schemeClr val="tx1"/>
                </a:solidFill>
                <a:latin typeface="DM Serif Display" pitchFamily="2" charset="0"/>
                <a:cs typeface="Arial" panose="020B0604020202020204" pitchFamily="34" charset="0"/>
              </a:rPr>
              <a:t>EARNINGS DISCLAIMER: </a:t>
            </a:r>
            <a:r>
              <a:rPr lang="en-US" sz="1400" b="0" i="0" dirty="0">
                <a:solidFill>
                  <a:schemeClr val="tx1"/>
                </a:solidFill>
                <a:latin typeface="Nunito" pitchFamily="2" charset="77"/>
                <a:cs typeface="Arial" panose="020B0604020202020204" pitchFamily="34" charset="0"/>
              </a:rPr>
              <a:t>The ability to earn income under the Isagenix Team Compensation Plan depends on many factors including </a:t>
            </a:r>
            <a:br>
              <a:rPr lang="en-US" sz="1400" b="0" i="0" dirty="0">
                <a:solidFill>
                  <a:schemeClr val="tx1"/>
                </a:solidFill>
                <a:latin typeface="Nunito" pitchFamily="2" charset="77"/>
                <a:cs typeface="Arial" panose="020B0604020202020204" pitchFamily="34" charset="0"/>
              </a:rPr>
            </a:br>
            <a:r>
              <a:rPr lang="en-US" sz="1400" b="0" i="0" dirty="0">
                <a:solidFill>
                  <a:schemeClr val="tx1"/>
                </a:solidFill>
                <a:latin typeface="Nunito" pitchFamily="2" charset="77"/>
                <a:cs typeface="Arial" panose="020B0604020202020204" pitchFamily="34" charset="0"/>
              </a:rPr>
              <a:t>an individual Associate's business, social, and sales skills; personal ambition and activity; availability of time and financial resources; and access to large network of family, friends, and business contacts. Isagenix cannot and does not guarantee any particular level of earnings. Even Associates who dedicate a significant amount of time, effort, and personal funds may not achieve a meaningful level of success. </a:t>
            </a:r>
            <a:br>
              <a:rPr lang="en-US" sz="1400" b="0" i="0" dirty="0">
                <a:solidFill>
                  <a:schemeClr val="tx1"/>
                </a:solidFill>
                <a:latin typeface="Nunito" pitchFamily="2" charset="77"/>
                <a:cs typeface="Arial" panose="020B0604020202020204" pitchFamily="34" charset="0"/>
              </a:rPr>
            </a:br>
            <a:r>
              <a:rPr lang="en-US" sz="1400" b="0" i="0" dirty="0">
                <a:solidFill>
                  <a:schemeClr val="tx1"/>
                </a:solidFill>
                <a:latin typeface="Nunito" pitchFamily="2" charset="77"/>
                <a:cs typeface="Arial" panose="020B0604020202020204" pitchFamily="34" charset="0"/>
              </a:rPr>
              <a:t>For average earnings, refer to </a:t>
            </a:r>
            <a:r>
              <a:rPr lang="en-US" sz="1400" b="0" i="0" dirty="0" err="1">
                <a:solidFill>
                  <a:schemeClr val="tx1"/>
                </a:solidFill>
                <a:latin typeface="Nunito" pitchFamily="2" charset="77"/>
                <a:cs typeface="Arial" panose="020B0604020202020204" pitchFamily="34" charset="0"/>
              </a:rPr>
              <a:t>IsagenixEarnings.com</a:t>
            </a:r>
            <a:r>
              <a:rPr lang="en-US" sz="1400" b="0" i="0" dirty="0">
                <a:solidFill>
                  <a:schemeClr val="tx1"/>
                </a:solidFill>
                <a:latin typeface="Nunito" pitchFamily="2" charset="77"/>
                <a:cs typeface="Arial" panose="020B0604020202020204" pitchFamily="34" charset="0"/>
              </a:rPr>
              <a:t>.</a:t>
            </a:r>
          </a:p>
          <a:p>
            <a:pPr marL="0" marR="265746" indent="0">
              <a:lnSpc>
                <a:spcPts val="1880"/>
              </a:lnSpc>
              <a:spcBef>
                <a:spcPts val="1200"/>
              </a:spcBef>
              <a:buNone/>
            </a:pPr>
            <a:r>
              <a:rPr lang="en-US" sz="1400" b="0" i="0" dirty="0">
                <a:solidFill>
                  <a:schemeClr val="tx1"/>
                </a:solidFill>
                <a:latin typeface="DM Serif Display" pitchFamily="2" charset="0"/>
                <a:cs typeface="Arial" panose="020B0604020202020204" pitchFamily="34" charset="0"/>
              </a:rPr>
              <a:t>ISAGENIX LEGACY CLUB: </a:t>
            </a:r>
            <a:r>
              <a:rPr lang="en-US" sz="1400" b="0" i="0" dirty="0">
                <a:solidFill>
                  <a:schemeClr val="tx1"/>
                </a:solidFill>
                <a:latin typeface="Nunito" pitchFamily="2" charset="77"/>
                <a:cs typeface="Arial" panose="020B0604020202020204" pitchFamily="34" charset="0"/>
              </a:rPr>
              <a:t>An Isagenix Legacy Club Member is an Independent Associate to whom Isagenix has paid a gross total of $1 million or more since joining Isagenix. Earnings reflect gross amounts that do not include any business expenses. </a:t>
            </a:r>
          </a:p>
          <a:p>
            <a:pPr marL="0" marR="945015" indent="0">
              <a:lnSpc>
                <a:spcPts val="1880"/>
              </a:lnSpc>
              <a:spcBef>
                <a:spcPts val="1200"/>
              </a:spcBef>
              <a:buNone/>
            </a:pPr>
            <a:r>
              <a:rPr lang="en-US" sz="1400" b="0" i="0" dirty="0">
                <a:solidFill>
                  <a:schemeClr val="tx1"/>
                </a:solidFill>
                <a:latin typeface="DM Serif Display" pitchFamily="2" charset="0"/>
                <a:cs typeface="Arial" panose="020B0604020202020204" pitchFamily="34" charset="0"/>
              </a:rPr>
              <a:t>WEIGHT LOSS DISCLAIMER: </a:t>
            </a:r>
            <a:r>
              <a:rPr lang="en-US" sz="1400" b="0" i="0" dirty="0">
                <a:solidFill>
                  <a:schemeClr val="tx1"/>
                </a:solidFill>
                <a:latin typeface="Nunito" pitchFamily="2" charset="77"/>
                <a:cs typeface="Arial" panose="020B0604020202020204" pitchFamily="34" charset="0"/>
              </a:rPr>
              <a:t>Weight loss, muscle gain, lifestyle, and other results depicted here reflect exceptional individual experiences of Isagenix Customers and should not be construed as typical or average. Results vary with individual effort, body composition, eating patterns, time, exercise, and other factors, such as genetic and physiological makeup. </a:t>
            </a:r>
          </a:p>
          <a:p>
            <a:pPr marL="0" marR="1581155" indent="0">
              <a:lnSpc>
                <a:spcPts val="1880"/>
              </a:lnSpc>
              <a:spcBef>
                <a:spcPts val="1200"/>
              </a:spcBef>
              <a:buNone/>
            </a:pPr>
            <a:r>
              <a:rPr lang="en-US" sz="1400" b="0" i="0" dirty="0">
                <a:solidFill>
                  <a:schemeClr val="tx1"/>
                </a:solidFill>
                <a:latin typeface="DM Serif Display" pitchFamily="2" charset="0"/>
                <a:cs typeface="Arial" panose="020B0604020202020204" pitchFamily="34" charset="0"/>
              </a:rPr>
              <a:t>SAFETY DISCLAIMER: </a:t>
            </a:r>
            <a:r>
              <a:rPr lang="en-US" sz="1400" b="0" i="0" dirty="0">
                <a:solidFill>
                  <a:schemeClr val="tx1"/>
                </a:solidFill>
                <a:latin typeface="Nunito" pitchFamily="2" charset="77"/>
                <a:cs typeface="Arial" panose="020B0604020202020204" pitchFamily="34" charset="0"/>
              </a:rPr>
              <a:t>If you are pregnant, nursing, diabetic, on medication, have a medical condition, or are beginning a weight control program, consult your physician before using Isagenix products or making any other dietary changes. Discontinue use if adverse events occur.</a:t>
            </a:r>
          </a:p>
          <a:p>
            <a:pPr marL="0" marR="1599548" indent="0">
              <a:lnSpc>
                <a:spcPts val="1880"/>
              </a:lnSpc>
              <a:spcBef>
                <a:spcPts val="1200"/>
              </a:spcBef>
              <a:buNone/>
            </a:pPr>
            <a:r>
              <a:rPr lang="en-US" sz="1400" b="0" i="0" dirty="0">
                <a:solidFill>
                  <a:schemeClr val="tx1"/>
                </a:solidFill>
                <a:latin typeface="DM Serif Display" pitchFamily="2" charset="0"/>
                <a:cs typeface="Arial" panose="020B0604020202020204" pitchFamily="34" charset="0"/>
              </a:rPr>
              <a:t>INFORMATION FOR GENERAL PURPOSES ONLY: </a:t>
            </a:r>
            <a:r>
              <a:rPr lang="en-US" sz="1400" b="0" i="0" dirty="0">
                <a:solidFill>
                  <a:schemeClr val="tx1"/>
                </a:solidFill>
                <a:latin typeface="Nunito" pitchFamily="2" charset="77"/>
                <a:cs typeface="Arial" panose="020B0604020202020204" pitchFamily="34" charset="0"/>
              </a:rPr>
              <a:t>Information provided in this presentation and on all publications, packaging, and labels is for general purposes only and designed to help you make informed decisions about your health. </a:t>
            </a:r>
            <a:br>
              <a:rPr lang="en-US" sz="1400" b="0" i="0" dirty="0">
                <a:solidFill>
                  <a:schemeClr val="tx1"/>
                </a:solidFill>
                <a:latin typeface="Nunito" pitchFamily="2" charset="77"/>
                <a:cs typeface="Arial" panose="020B0604020202020204" pitchFamily="34" charset="0"/>
              </a:rPr>
            </a:br>
            <a:r>
              <a:rPr lang="en-US" sz="1400" b="0" i="0" dirty="0">
                <a:solidFill>
                  <a:schemeClr val="tx1"/>
                </a:solidFill>
                <a:latin typeface="Nunito" pitchFamily="2" charset="77"/>
                <a:cs typeface="Arial" panose="020B0604020202020204" pitchFamily="34" charset="0"/>
              </a:rPr>
              <a:t>It is not intended to substitute advice from your physician or health care professional.</a:t>
            </a:r>
          </a:p>
          <a:p>
            <a:endParaRPr lang="en-US" sz="1400" b="0" i="0" dirty="0">
              <a:solidFill>
                <a:schemeClr val="tx1"/>
              </a:solidFill>
              <a:latin typeface="Nunito Light" pitchFamily="2" charset="77"/>
            </a:endParaRPr>
          </a:p>
        </p:txBody>
      </p:sp>
    </p:spTree>
    <p:extLst>
      <p:ext uri="{BB962C8B-B14F-4D97-AF65-F5344CB8AC3E}">
        <p14:creationId xmlns:p14="http://schemas.microsoft.com/office/powerpoint/2010/main" val="17931377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Logo-Glacier">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55414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86F0E-111E-604B-AE5B-CB7DA8680BEA}"/>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AC083A7B-510A-C240-9F89-9052EE2BC9F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5E363CC3-291C-CC4A-85B9-BC0A987CCCF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E2FAEF3-87DB-FD4E-8D12-759F4B705AFC}"/>
              </a:ext>
            </a:extLst>
          </p:cNvPr>
          <p:cNvSpPr>
            <a:spLocks noGrp="1"/>
          </p:cNvSpPr>
          <p:nvPr>
            <p:ph type="sldNum" sz="quarter" idx="12"/>
          </p:nvPr>
        </p:nvSpPr>
        <p:spPr/>
        <p:txBody>
          <a:bodyPr/>
          <a:lstStyle>
            <a:lvl1pPr>
              <a:defRPr sz="900"/>
            </a:lvl1pPr>
          </a:lstStyle>
          <a:p>
            <a:fld id="{B6241DC6-097B-284E-8993-BBC1FC48FE7C}" type="slidenum">
              <a:rPr lang="en-US" smtClean="0"/>
              <a:pPr/>
              <a:t>‹#›</a:t>
            </a:fld>
            <a:endParaRPr lang="en-US"/>
          </a:p>
        </p:txBody>
      </p:sp>
    </p:spTree>
    <p:extLst>
      <p:ext uri="{BB962C8B-B14F-4D97-AF65-F5344CB8AC3E}">
        <p14:creationId xmlns:p14="http://schemas.microsoft.com/office/powerpoint/2010/main" val="37143376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6E146F18-05E4-C140-8D3C-68C8E120F310}"/>
              </a:ext>
            </a:extLst>
          </p:cNvPr>
          <p:cNvSpPr>
            <a:spLocks noGrp="1"/>
          </p:cNvSpPr>
          <p:nvPr>
            <p:ph type="ftr" sz="quarter" idx="11"/>
          </p:nvPr>
        </p:nvSpPr>
        <p:spPr/>
        <p:txBody>
          <a:bodyPr/>
          <a:lstStyle/>
          <a:p>
            <a:endParaRPr lang="en-US" dirty="0"/>
          </a:p>
        </p:txBody>
      </p:sp>
      <p:sp>
        <p:nvSpPr>
          <p:cNvPr id="2" name="Title 1">
            <a:extLst>
              <a:ext uri="{FF2B5EF4-FFF2-40B4-BE49-F238E27FC236}">
                <a16:creationId xmlns:a16="http://schemas.microsoft.com/office/drawing/2014/main" id="{57726E21-08A8-F244-BCED-FBB8FC0E581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77FA5BD-7D9F-9F42-9364-A405FDC2DDA1}"/>
              </a:ext>
            </a:extLst>
          </p:cNvPr>
          <p:cNvSpPr>
            <a:spLocks noGrp="1"/>
          </p:cNvSpPr>
          <p:nvPr>
            <p:ph sz="half" idx="1"/>
          </p:nvPr>
        </p:nvSpPr>
        <p:spPr>
          <a:xfrm>
            <a:off x="381000" y="1556475"/>
            <a:ext cx="5638800" cy="46204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14DDCEC-2C39-E348-BEA3-19F9E816BBDD}"/>
              </a:ext>
            </a:extLst>
          </p:cNvPr>
          <p:cNvSpPr>
            <a:spLocks noGrp="1"/>
          </p:cNvSpPr>
          <p:nvPr>
            <p:ph sz="half" idx="2"/>
          </p:nvPr>
        </p:nvSpPr>
        <p:spPr>
          <a:xfrm>
            <a:off x="6172200" y="1556475"/>
            <a:ext cx="5638798" cy="46204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FE89173A-0526-284C-B491-F1995B7074D9}"/>
              </a:ext>
            </a:extLst>
          </p:cNvPr>
          <p:cNvSpPr>
            <a:spLocks noGrp="1"/>
          </p:cNvSpPr>
          <p:nvPr>
            <p:ph type="sldNum" sz="quarter" idx="12"/>
          </p:nvPr>
        </p:nvSpPr>
        <p:spPr/>
        <p:txBody>
          <a:bodyPr/>
          <a:lstStyle>
            <a:lvl1pPr>
              <a:defRPr>
                <a:solidFill>
                  <a:schemeClr val="accent4"/>
                </a:solidFill>
              </a:defRPr>
            </a:lvl1pPr>
          </a:lstStyle>
          <a:p>
            <a:fld id="{B6241DC6-097B-284E-8993-BBC1FC48FE7C}" type="slidenum">
              <a:rPr lang="en-US" smtClean="0"/>
              <a:pPr/>
              <a:t>‹#›</a:t>
            </a:fld>
            <a:endParaRPr lang="en-US"/>
          </a:p>
        </p:txBody>
      </p:sp>
    </p:spTree>
    <p:extLst>
      <p:ext uri="{BB962C8B-B14F-4D97-AF65-F5344CB8AC3E}">
        <p14:creationId xmlns:p14="http://schemas.microsoft.com/office/powerpoint/2010/main" val="37391547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25C9FD10-11F7-AC44-BFD0-49412D039427}"/>
              </a:ext>
            </a:extLst>
          </p:cNvPr>
          <p:cNvSpPr>
            <a:spLocks noGrp="1"/>
          </p:cNvSpPr>
          <p:nvPr>
            <p:ph type="ftr" sz="quarter" idx="11"/>
          </p:nvPr>
        </p:nvSpPr>
        <p:spPr/>
        <p:txBody>
          <a:bodyPr/>
          <a:lstStyle/>
          <a:p>
            <a:endParaRPr lang="en-US" dirty="0"/>
          </a:p>
        </p:txBody>
      </p:sp>
      <p:sp>
        <p:nvSpPr>
          <p:cNvPr id="3" name="Text Placeholder 2">
            <a:extLst>
              <a:ext uri="{FF2B5EF4-FFF2-40B4-BE49-F238E27FC236}">
                <a16:creationId xmlns:a16="http://schemas.microsoft.com/office/drawing/2014/main" id="{87B4F1D3-240F-8246-9A49-270261219804}"/>
              </a:ext>
            </a:extLst>
          </p:cNvPr>
          <p:cNvSpPr>
            <a:spLocks noGrp="1"/>
          </p:cNvSpPr>
          <p:nvPr>
            <p:ph type="body" idx="1" hasCustomPrompt="1"/>
          </p:nvPr>
        </p:nvSpPr>
        <p:spPr>
          <a:xfrm>
            <a:off x="381000" y="1556475"/>
            <a:ext cx="5616576" cy="823912"/>
          </a:xfrm>
        </p:spPr>
        <p:txBody>
          <a:bodyPr anchor="b"/>
          <a:lstStyle>
            <a:lvl1pPr marL="0" indent="0">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SUB TITLE</a:t>
            </a:r>
          </a:p>
        </p:txBody>
      </p:sp>
      <p:sp>
        <p:nvSpPr>
          <p:cNvPr id="4" name="Content Placeholder 3">
            <a:extLst>
              <a:ext uri="{FF2B5EF4-FFF2-40B4-BE49-F238E27FC236}">
                <a16:creationId xmlns:a16="http://schemas.microsoft.com/office/drawing/2014/main" id="{B145D329-7901-3F43-9212-7F0294CB518D}"/>
              </a:ext>
            </a:extLst>
          </p:cNvPr>
          <p:cNvSpPr>
            <a:spLocks noGrp="1"/>
          </p:cNvSpPr>
          <p:nvPr>
            <p:ph sz="half" idx="2"/>
          </p:nvPr>
        </p:nvSpPr>
        <p:spPr>
          <a:xfrm>
            <a:off x="381000" y="2380387"/>
            <a:ext cx="5616576" cy="3684588"/>
          </a:xfrm>
        </p:spPr>
        <p:txBody>
          <a:bodyPr/>
          <a:lstStyle>
            <a:lvl1pPr>
              <a:defRPr sz="2400"/>
            </a:lvl1pPr>
            <a:lvl2pPr>
              <a:defRPr sz="2000"/>
            </a:lvl2pPr>
            <a:lvl3pPr>
              <a:defRPr sz="18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D3DCF9AC-8E58-5743-9899-009AD2D4E83D}"/>
              </a:ext>
            </a:extLst>
          </p:cNvPr>
          <p:cNvSpPr>
            <a:spLocks noGrp="1"/>
          </p:cNvSpPr>
          <p:nvPr>
            <p:ph type="body" sz="quarter" idx="3" hasCustomPrompt="1"/>
          </p:nvPr>
        </p:nvSpPr>
        <p:spPr>
          <a:xfrm>
            <a:off x="6172200" y="1556475"/>
            <a:ext cx="5638798" cy="823912"/>
          </a:xfrm>
        </p:spPr>
        <p:txBody>
          <a:bodyPr anchor="b"/>
          <a:lstStyle>
            <a:lvl1pPr marL="0" indent="0">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SUB TITLE</a:t>
            </a:r>
          </a:p>
        </p:txBody>
      </p:sp>
      <p:sp>
        <p:nvSpPr>
          <p:cNvPr id="6" name="Content Placeholder 5">
            <a:extLst>
              <a:ext uri="{FF2B5EF4-FFF2-40B4-BE49-F238E27FC236}">
                <a16:creationId xmlns:a16="http://schemas.microsoft.com/office/drawing/2014/main" id="{9B111417-7100-5943-BAC8-977B7A096FD8}"/>
              </a:ext>
            </a:extLst>
          </p:cNvPr>
          <p:cNvSpPr>
            <a:spLocks noGrp="1"/>
          </p:cNvSpPr>
          <p:nvPr>
            <p:ph sz="quarter" idx="4"/>
          </p:nvPr>
        </p:nvSpPr>
        <p:spPr>
          <a:xfrm>
            <a:off x="6172200" y="2380387"/>
            <a:ext cx="5638798" cy="3684588"/>
          </a:xfrm>
        </p:spPr>
        <p:txBody>
          <a:bodyPr/>
          <a:lstStyle>
            <a:lvl1pPr>
              <a:defRPr sz="2400"/>
            </a:lvl1pPr>
            <a:lvl2pPr>
              <a:defRPr sz="2000"/>
            </a:lvl2pPr>
            <a:lvl3pPr>
              <a:defRPr sz="18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8">
            <a:extLst>
              <a:ext uri="{FF2B5EF4-FFF2-40B4-BE49-F238E27FC236}">
                <a16:creationId xmlns:a16="http://schemas.microsoft.com/office/drawing/2014/main" id="{7B9D978F-FC99-F243-AAE6-2F1A0D013967}"/>
              </a:ext>
            </a:extLst>
          </p:cNvPr>
          <p:cNvSpPr>
            <a:spLocks noGrp="1"/>
          </p:cNvSpPr>
          <p:nvPr>
            <p:ph type="sldNum" sz="quarter" idx="12"/>
          </p:nvPr>
        </p:nvSpPr>
        <p:spPr/>
        <p:txBody>
          <a:bodyPr/>
          <a:lstStyle>
            <a:lvl1pPr>
              <a:defRPr>
                <a:solidFill>
                  <a:schemeClr val="accent4"/>
                </a:solidFill>
              </a:defRPr>
            </a:lvl1pPr>
          </a:lstStyle>
          <a:p>
            <a:fld id="{B6241DC6-097B-284E-8993-BBC1FC48FE7C}" type="slidenum">
              <a:rPr lang="en-US" smtClean="0"/>
              <a:pPr/>
              <a:t>‹#›</a:t>
            </a:fld>
            <a:endParaRPr lang="en-US"/>
          </a:p>
        </p:txBody>
      </p:sp>
      <p:sp>
        <p:nvSpPr>
          <p:cNvPr id="10" name="Title 1">
            <a:extLst>
              <a:ext uri="{FF2B5EF4-FFF2-40B4-BE49-F238E27FC236}">
                <a16:creationId xmlns:a16="http://schemas.microsoft.com/office/drawing/2014/main" id="{1E02A314-A547-4D40-8BDF-FE641C780DB0}"/>
              </a:ext>
            </a:extLst>
          </p:cNvPr>
          <p:cNvSpPr>
            <a:spLocks noGrp="1"/>
          </p:cNvSpPr>
          <p:nvPr>
            <p:ph type="title"/>
          </p:nvPr>
        </p:nvSpPr>
        <p:spPr>
          <a:xfrm>
            <a:off x="381000" y="390712"/>
            <a:ext cx="11430000" cy="991688"/>
          </a:xfrm>
        </p:spPr>
        <p:txBody>
          <a:bodyPr/>
          <a:lstStyle/>
          <a:p>
            <a:r>
              <a:rPr lang="en-US"/>
              <a:t>Click to edit Master title style</a:t>
            </a:r>
          </a:p>
        </p:txBody>
      </p:sp>
    </p:spTree>
    <p:extLst>
      <p:ext uri="{BB962C8B-B14F-4D97-AF65-F5344CB8AC3E}">
        <p14:creationId xmlns:p14="http://schemas.microsoft.com/office/powerpoint/2010/main" val="22672314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94C6EBE6-7B09-1944-9F8F-7DE5E2CE8807}"/>
              </a:ext>
            </a:extLst>
          </p:cNvPr>
          <p:cNvSpPr>
            <a:spLocks noGrp="1"/>
          </p:cNvSpPr>
          <p:nvPr>
            <p:ph type="ftr" sz="quarter" idx="11"/>
          </p:nvPr>
        </p:nvSpPr>
        <p:spPr/>
        <p:txBody>
          <a:bodyPr/>
          <a:lstStyle/>
          <a:p>
            <a:endParaRPr lang="en-US" dirty="0"/>
          </a:p>
        </p:txBody>
      </p:sp>
      <p:sp>
        <p:nvSpPr>
          <p:cNvPr id="2" name="Title 1">
            <a:extLst>
              <a:ext uri="{FF2B5EF4-FFF2-40B4-BE49-F238E27FC236}">
                <a16:creationId xmlns:a16="http://schemas.microsoft.com/office/drawing/2014/main" id="{C04639E2-27D9-5B41-B44A-481C29BD817B}"/>
              </a:ext>
            </a:extLst>
          </p:cNvPr>
          <p:cNvSpPr>
            <a:spLocks noGrp="1"/>
          </p:cNvSpPr>
          <p:nvPr>
            <p:ph type="title"/>
          </p:nvPr>
        </p:nvSpPr>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157472FB-38D7-1F40-A644-5E702898AD98}"/>
              </a:ext>
            </a:extLst>
          </p:cNvPr>
          <p:cNvSpPr>
            <a:spLocks noGrp="1"/>
          </p:cNvSpPr>
          <p:nvPr>
            <p:ph type="sldNum" sz="quarter" idx="12"/>
          </p:nvPr>
        </p:nvSpPr>
        <p:spPr/>
        <p:txBody>
          <a:bodyPr/>
          <a:lstStyle>
            <a:lvl1pPr>
              <a:defRPr>
                <a:solidFill>
                  <a:schemeClr val="accent4"/>
                </a:solidFill>
              </a:defRPr>
            </a:lvl1pPr>
          </a:lstStyle>
          <a:p>
            <a:fld id="{B6241DC6-097B-284E-8993-BBC1FC48FE7C}" type="slidenum">
              <a:rPr lang="en-US" smtClean="0"/>
              <a:pPr/>
              <a:t>‹#›</a:t>
            </a:fld>
            <a:endParaRPr lang="en-US"/>
          </a:p>
        </p:txBody>
      </p:sp>
    </p:spTree>
    <p:extLst>
      <p:ext uri="{BB962C8B-B14F-4D97-AF65-F5344CB8AC3E}">
        <p14:creationId xmlns:p14="http://schemas.microsoft.com/office/powerpoint/2010/main" val="18000174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29033BE1-5CED-2D4F-8B93-D254D395386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3D91790-6C70-A74A-B86A-401467882200}"/>
              </a:ext>
            </a:extLst>
          </p:cNvPr>
          <p:cNvSpPr>
            <a:spLocks noGrp="1"/>
          </p:cNvSpPr>
          <p:nvPr>
            <p:ph type="sldNum" sz="quarter" idx="12"/>
          </p:nvPr>
        </p:nvSpPr>
        <p:spPr/>
        <p:txBody>
          <a:bodyPr/>
          <a:lstStyle>
            <a:lvl1pPr>
              <a:defRPr>
                <a:solidFill>
                  <a:schemeClr val="accent4"/>
                </a:solidFill>
              </a:defRPr>
            </a:lvl1pPr>
          </a:lstStyle>
          <a:p>
            <a:fld id="{B6241DC6-097B-284E-8993-BBC1FC48FE7C}" type="slidenum">
              <a:rPr lang="en-US" smtClean="0"/>
              <a:pPr/>
              <a:t>‹#›</a:t>
            </a:fld>
            <a:endParaRPr lang="en-US"/>
          </a:p>
        </p:txBody>
      </p:sp>
    </p:spTree>
    <p:extLst>
      <p:ext uri="{BB962C8B-B14F-4D97-AF65-F5344CB8AC3E}">
        <p14:creationId xmlns:p14="http://schemas.microsoft.com/office/powerpoint/2010/main" val="25411111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on Lef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B0CFC86E-5005-3340-B2FE-13697E4F411B}"/>
              </a:ext>
            </a:extLst>
          </p:cNvPr>
          <p:cNvSpPr>
            <a:spLocks noGrp="1"/>
          </p:cNvSpPr>
          <p:nvPr>
            <p:ph type="pic" idx="1"/>
          </p:nvPr>
        </p:nvSpPr>
        <p:spPr>
          <a:xfrm>
            <a:off x="6102096" y="0"/>
            <a:ext cx="5708904" cy="640080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6" name="Footer Placeholder 5">
            <a:extLst>
              <a:ext uri="{FF2B5EF4-FFF2-40B4-BE49-F238E27FC236}">
                <a16:creationId xmlns:a16="http://schemas.microsoft.com/office/drawing/2014/main" id="{355EAEC3-B41D-6D41-B0FC-8B384947080D}"/>
              </a:ext>
            </a:extLst>
          </p:cNvPr>
          <p:cNvSpPr>
            <a:spLocks noGrp="1"/>
          </p:cNvSpPr>
          <p:nvPr>
            <p:ph type="ftr" sz="quarter" idx="11"/>
          </p:nvPr>
        </p:nvSpPr>
        <p:spPr>
          <a:xfrm>
            <a:off x="380999" y="5951637"/>
            <a:ext cx="5537401" cy="485400"/>
          </a:xfrm>
        </p:spPr>
        <p:txBody>
          <a:bodyPr/>
          <a:lstStyle/>
          <a:p>
            <a:endParaRPr lang="en-US" dirty="0"/>
          </a:p>
        </p:txBody>
      </p:sp>
      <p:sp>
        <p:nvSpPr>
          <p:cNvPr id="2" name="Title 1">
            <a:extLst>
              <a:ext uri="{FF2B5EF4-FFF2-40B4-BE49-F238E27FC236}">
                <a16:creationId xmlns:a16="http://schemas.microsoft.com/office/drawing/2014/main" id="{CE2FFE40-E83A-534E-9A6B-7C668B8E0DEA}"/>
              </a:ext>
            </a:extLst>
          </p:cNvPr>
          <p:cNvSpPr>
            <a:spLocks noGrp="1"/>
          </p:cNvSpPr>
          <p:nvPr>
            <p:ph type="title"/>
          </p:nvPr>
        </p:nvSpPr>
        <p:spPr>
          <a:xfrm>
            <a:off x="381000" y="381000"/>
            <a:ext cx="5537400" cy="1676400"/>
          </a:xfrm>
        </p:spPr>
        <p:txBody>
          <a:bodyPr anchor="b">
            <a:normAutofit/>
          </a:bodyPr>
          <a:lstStyle>
            <a:lvl1pPr algn="l">
              <a:defRPr sz="3200"/>
            </a:lvl1pPr>
          </a:lstStyle>
          <a:p>
            <a:r>
              <a:rPr lang="en-US" dirty="0"/>
              <a:t>Click to edit Master title style</a:t>
            </a:r>
          </a:p>
        </p:txBody>
      </p:sp>
      <p:sp>
        <p:nvSpPr>
          <p:cNvPr id="4" name="Text Placeholder 3">
            <a:extLst>
              <a:ext uri="{FF2B5EF4-FFF2-40B4-BE49-F238E27FC236}">
                <a16:creationId xmlns:a16="http://schemas.microsoft.com/office/drawing/2014/main" id="{5A29E279-46B9-7A49-9C8A-9AFE13368B42}"/>
              </a:ext>
            </a:extLst>
          </p:cNvPr>
          <p:cNvSpPr>
            <a:spLocks noGrp="1"/>
          </p:cNvSpPr>
          <p:nvPr>
            <p:ph type="body" sz="half" idx="2"/>
          </p:nvPr>
        </p:nvSpPr>
        <p:spPr>
          <a:xfrm>
            <a:off x="381000" y="2057400"/>
            <a:ext cx="5537400" cy="3811588"/>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Tree>
    <p:extLst>
      <p:ext uri="{BB962C8B-B14F-4D97-AF65-F5344CB8AC3E}">
        <p14:creationId xmlns:p14="http://schemas.microsoft.com/office/powerpoint/2010/main" val="4453337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on Righ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B0CFC86E-5005-3340-B2FE-13697E4F411B}"/>
              </a:ext>
            </a:extLst>
          </p:cNvPr>
          <p:cNvSpPr>
            <a:spLocks noGrp="1"/>
          </p:cNvSpPr>
          <p:nvPr>
            <p:ph type="pic" idx="1"/>
          </p:nvPr>
        </p:nvSpPr>
        <p:spPr>
          <a:xfrm>
            <a:off x="381000" y="0"/>
            <a:ext cx="5708904" cy="640080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6" name="Footer Placeholder 5">
            <a:extLst>
              <a:ext uri="{FF2B5EF4-FFF2-40B4-BE49-F238E27FC236}">
                <a16:creationId xmlns:a16="http://schemas.microsoft.com/office/drawing/2014/main" id="{355EAEC3-B41D-6D41-B0FC-8B384947080D}"/>
              </a:ext>
            </a:extLst>
          </p:cNvPr>
          <p:cNvSpPr>
            <a:spLocks noGrp="1"/>
          </p:cNvSpPr>
          <p:nvPr>
            <p:ph type="ftr" sz="quarter" idx="11"/>
          </p:nvPr>
        </p:nvSpPr>
        <p:spPr>
          <a:xfrm>
            <a:off x="6273599" y="5951637"/>
            <a:ext cx="5537401" cy="485400"/>
          </a:xfrm>
        </p:spPr>
        <p:txBody>
          <a:bodyPr/>
          <a:lstStyle/>
          <a:p>
            <a:endParaRPr lang="en-US" dirty="0"/>
          </a:p>
        </p:txBody>
      </p:sp>
      <p:sp>
        <p:nvSpPr>
          <p:cNvPr id="2" name="Title 1">
            <a:extLst>
              <a:ext uri="{FF2B5EF4-FFF2-40B4-BE49-F238E27FC236}">
                <a16:creationId xmlns:a16="http://schemas.microsoft.com/office/drawing/2014/main" id="{CE2FFE40-E83A-534E-9A6B-7C668B8E0DEA}"/>
              </a:ext>
            </a:extLst>
          </p:cNvPr>
          <p:cNvSpPr>
            <a:spLocks noGrp="1"/>
          </p:cNvSpPr>
          <p:nvPr>
            <p:ph type="title"/>
          </p:nvPr>
        </p:nvSpPr>
        <p:spPr>
          <a:xfrm>
            <a:off x="6273600" y="381000"/>
            <a:ext cx="5537400" cy="1676400"/>
          </a:xfrm>
        </p:spPr>
        <p:txBody>
          <a:bodyPr anchor="b">
            <a:normAutofit/>
          </a:bodyPr>
          <a:lstStyle>
            <a:lvl1pPr algn="l">
              <a:defRPr sz="3200"/>
            </a:lvl1pPr>
          </a:lstStyle>
          <a:p>
            <a:r>
              <a:rPr lang="en-US" dirty="0"/>
              <a:t>Click to edit Master title style</a:t>
            </a:r>
          </a:p>
        </p:txBody>
      </p:sp>
      <p:sp>
        <p:nvSpPr>
          <p:cNvPr id="4" name="Text Placeholder 3">
            <a:extLst>
              <a:ext uri="{FF2B5EF4-FFF2-40B4-BE49-F238E27FC236}">
                <a16:creationId xmlns:a16="http://schemas.microsoft.com/office/drawing/2014/main" id="{5A29E279-46B9-7A49-9C8A-9AFE13368B42}"/>
              </a:ext>
            </a:extLst>
          </p:cNvPr>
          <p:cNvSpPr>
            <a:spLocks noGrp="1"/>
          </p:cNvSpPr>
          <p:nvPr>
            <p:ph type="body" sz="half" idx="2"/>
          </p:nvPr>
        </p:nvSpPr>
        <p:spPr>
          <a:xfrm>
            <a:off x="6273600" y="2057400"/>
            <a:ext cx="5537400" cy="3811588"/>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Tree>
    <p:extLst>
      <p:ext uri="{BB962C8B-B14F-4D97-AF65-F5344CB8AC3E}">
        <p14:creationId xmlns:p14="http://schemas.microsoft.com/office/powerpoint/2010/main" val="45895478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 Circ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433FD-F2E1-4842-8217-9386B40A1A36}"/>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D3A25795-D723-DE45-917D-85B85950E588}"/>
              </a:ext>
            </a:extLst>
          </p:cNvPr>
          <p:cNvSpPr>
            <a:spLocks noGrp="1"/>
          </p:cNvSpPr>
          <p:nvPr>
            <p:ph type="ftr" sz="quarter" idx="10"/>
          </p:nvPr>
        </p:nvSpPr>
        <p:spPr/>
        <p:txBody>
          <a:bodyPr/>
          <a:lstStyle/>
          <a:p>
            <a:r>
              <a:rPr lang="en-US"/>
              <a:t>Disclaimer</a:t>
            </a:r>
            <a:endParaRPr lang="en-US" dirty="0"/>
          </a:p>
        </p:txBody>
      </p:sp>
      <p:sp>
        <p:nvSpPr>
          <p:cNvPr id="4" name="Slide Number Placeholder 3">
            <a:extLst>
              <a:ext uri="{FF2B5EF4-FFF2-40B4-BE49-F238E27FC236}">
                <a16:creationId xmlns:a16="http://schemas.microsoft.com/office/drawing/2014/main" id="{DAA6481A-6A33-564F-9430-77C915D12F2C}"/>
              </a:ext>
            </a:extLst>
          </p:cNvPr>
          <p:cNvSpPr>
            <a:spLocks noGrp="1"/>
          </p:cNvSpPr>
          <p:nvPr>
            <p:ph type="sldNum" sz="quarter" idx="11"/>
          </p:nvPr>
        </p:nvSpPr>
        <p:spPr/>
        <p:txBody>
          <a:bodyPr/>
          <a:lstStyle/>
          <a:p>
            <a:fld id="{B6241DC6-097B-284E-8993-BBC1FC48FE7C}" type="slidenum">
              <a:rPr lang="en-US" smtClean="0"/>
              <a:pPr/>
              <a:t>‹#›</a:t>
            </a:fld>
            <a:endParaRPr lang="en-US" dirty="0"/>
          </a:p>
        </p:txBody>
      </p:sp>
      <p:sp>
        <p:nvSpPr>
          <p:cNvPr id="5" name="Oval 4">
            <a:extLst>
              <a:ext uri="{FF2B5EF4-FFF2-40B4-BE49-F238E27FC236}">
                <a16:creationId xmlns:a16="http://schemas.microsoft.com/office/drawing/2014/main" id="{CBEF95BF-4F70-E84B-8402-4E23874349AC}"/>
              </a:ext>
            </a:extLst>
          </p:cNvPr>
          <p:cNvSpPr/>
          <p:nvPr userDrawn="1"/>
        </p:nvSpPr>
        <p:spPr>
          <a:xfrm>
            <a:off x="386491" y="1985556"/>
            <a:ext cx="3646449" cy="3646449"/>
          </a:xfrm>
          <a:prstGeom prst="ellipse">
            <a:avLst/>
          </a:prstGeom>
          <a:solidFill>
            <a:schemeClr val="bg1"/>
          </a:solid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 name="Oval 5">
            <a:extLst>
              <a:ext uri="{FF2B5EF4-FFF2-40B4-BE49-F238E27FC236}">
                <a16:creationId xmlns:a16="http://schemas.microsoft.com/office/drawing/2014/main" id="{1F317734-779C-9E46-9C8F-FA2EFDEC7BCB}"/>
              </a:ext>
            </a:extLst>
          </p:cNvPr>
          <p:cNvSpPr/>
          <p:nvPr userDrawn="1"/>
        </p:nvSpPr>
        <p:spPr>
          <a:xfrm>
            <a:off x="8159062" y="1985556"/>
            <a:ext cx="3646449" cy="3646449"/>
          </a:xfrm>
          <a:prstGeom prst="ellipse">
            <a:avLst/>
          </a:prstGeom>
          <a:solidFill>
            <a:schemeClr val="bg1"/>
          </a:solid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 name="Oval 6">
            <a:extLst>
              <a:ext uri="{FF2B5EF4-FFF2-40B4-BE49-F238E27FC236}">
                <a16:creationId xmlns:a16="http://schemas.microsoft.com/office/drawing/2014/main" id="{F45BB960-84C4-8B45-8EA1-C0810E524835}"/>
              </a:ext>
            </a:extLst>
          </p:cNvPr>
          <p:cNvSpPr/>
          <p:nvPr userDrawn="1"/>
        </p:nvSpPr>
        <p:spPr>
          <a:xfrm>
            <a:off x="4272776" y="1985556"/>
            <a:ext cx="3646449" cy="3646449"/>
          </a:xfrm>
          <a:prstGeom prst="ellipse">
            <a:avLst/>
          </a:prstGeom>
          <a:solidFill>
            <a:schemeClr val="bg1"/>
          </a:solid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8" name="Text Placeholder 7">
            <a:extLst>
              <a:ext uri="{FF2B5EF4-FFF2-40B4-BE49-F238E27FC236}">
                <a16:creationId xmlns:a16="http://schemas.microsoft.com/office/drawing/2014/main" id="{B64961E3-74D5-8544-A103-BB18EDC924BE}"/>
              </a:ext>
            </a:extLst>
          </p:cNvPr>
          <p:cNvSpPr>
            <a:spLocks noGrp="1"/>
          </p:cNvSpPr>
          <p:nvPr>
            <p:ph type="body" sz="quarter" idx="12"/>
          </p:nvPr>
        </p:nvSpPr>
        <p:spPr>
          <a:xfrm>
            <a:off x="586522" y="2231633"/>
            <a:ext cx="3246385" cy="3154293"/>
          </a:xfrm>
        </p:spPr>
        <p:txBody>
          <a:bodyPr anchor="ctr">
            <a:normAutofit/>
          </a:bodyPr>
          <a:lstStyle>
            <a:lvl1pPr marL="0" indent="0" algn="ctr">
              <a:lnSpc>
                <a:spcPct val="100000"/>
              </a:lnSpc>
              <a:spcBef>
                <a:spcPts val="1000"/>
              </a:spcBef>
              <a:buNone/>
              <a:defRPr sz="5400" b="0" i="0">
                <a:latin typeface="Nunito" pitchFamily="2" charset="77"/>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edit</a:t>
            </a:r>
          </a:p>
        </p:txBody>
      </p:sp>
      <p:sp>
        <p:nvSpPr>
          <p:cNvPr id="9" name="Text Placeholder 7">
            <a:extLst>
              <a:ext uri="{FF2B5EF4-FFF2-40B4-BE49-F238E27FC236}">
                <a16:creationId xmlns:a16="http://schemas.microsoft.com/office/drawing/2014/main" id="{D62CB1E2-472F-F24C-BF01-01CEEB209A89}"/>
              </a:ext>
            </a:extLst>
          </p:cNvPr>
          <p:cNvSpPr>
            <a:spLocks noGrp="1"/>
          </p:cNvSpPr>
          <p:nvPr>
            <p:ph type="body" sz="quarter" idx="13"/>
          </p:nvPr>
        </p:nvSpPr>
        <p:spPr>
          <a:xfrm>
            <a:off x="4472807" y="2231633"/>
            <a:ext cx="3246385" cy="3154293"/>
          </a:xfrm>
        </p:spPr>
        <p:txBody>
          <a:bodyPr anchor="ctr">
            <a:normAutofit/>
          </a:bodyPr>
          <a:lstStyle>
            <a:lvl1pPr marL="0" indent="0" algn="ctr">
              <a:lnSpc>
                <a:spcPct val="100000"/>
              </a:lnSpc>
              <a:spcBef>
                <a:spcPts val="1000"/>
              </a:spcBef>
              <a:buNone/>
              <a:defRPr sz="5400" b="0" i="0">
                <a:latin typeface="Nunito" pitchFamily="2" charset="77"/>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edit</a:t>
            </a:r>
          </a:p>
        </p:txBody>
      </p:sp>
      <p:sp>
        <p:nvSpPr>
          <p:cNvPr id="10" name="Text Placeholder 7">
            <a:extLst>
              <a:ext uri="{FF2B5EF4-FFF2-40B4-BE49-F238E27FC236}">
                <a16:creationId xmlns:a16="http://schemas.microsoft.com/office/drawing/2014/main" id="{0BFC95BE-7998-1F4A-B67C-BA5B231E60DD}"/>
              </a:ext>
            </a:extLst>
          </p:cNvPr>
          <p:cNvSpPr>
            <a:spLocks noGrp="1"/>
          </p:cNvSpPr>
          <p:nvPr>
            <p:ph type="body" sz="quarter" idx="14"/>
          </p:nvPr>
        </p:nvSpPr>
        <p:spPr>
          <a:xfrm>
            <a:off x="8359093" y="2231633"/>
            <a:ext cx="3246385" cy="3154293"/>
          </a:xfrm>
        </p:spPr>
        <p:txBody>
          <a:bodyPr anchor="ctr">
            <a:normAutofit/>
          </a:bodyPr>
          <a:lstStyle>
            <a:lvl1pPr marL="0" indent="0" algn="ctr">
              <a:lnSpc>
                <a:spcPct val="100000"/>
              </a:lnSpc>
              <a:spcBef>
                <a:spcPts val="1000"/>
              </a:spcBef>
              <a:buNone/>
              <a:defRPr sz="5400" b="0" i="0">
                <a:latin typeface="Nunito" pitchFamily="2" charset="77"/>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edit</a:t>
            </a:r>
          </a:p>
        </p:txBody>
      </p:sp>
    </p:spTree>
    <p:extLst>
      <p:ext uri="{BB962C8B-B14F-4D97-AF65-F5344CB8AC3E}">
        <p14:creationId xmlns:p14="http://schemas.microsoft.com/office/powerpoint/2010/main" val="411991936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433FD-F2E1-4842-8217-9386B40A1A36}"/>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D3A25795-D723-DE45-917D-85B85950E588}"/>
              </a:ext>
            </a:extLst>
          </p:cNvPr>
          <p:cNvSpPr>
            <a:spLocks noGrp="1"/>
          </p:cNvSpPr>
          <p:nvPr>
            <p:ph type="ftr" sz="quarter" idx="10"/>
          </p:nvPr>
        </p:nvSpPr>
        <p:spPr/>
        <p:txBody>
          <a:bodyPr/>
          <a:lstStyle/>
          <a:p>
            <a:r>
              <a:rPr lang="en-US"/>
              <a:t>Disclaimer</a:t>
            </a:r>
            <a:endParaRPr lang="en-US" dirty="0"/>
          </a:p>
        </p:txBody>
      </p:sp>
      <p:sp>
        <p:nvSpPr>
          <p:cNvPr id="4" name="Slide Number Placeholder 3">
            <a:extLst>
              <a:ext uri="{FF2B5EF4-FFF2-40B4-BE49-F238E27FC236}">
                <a16:creationId xmlns:a16="http://schemas.microsoft.com/office/drawing/2014/main" id="{DAA6481A-6A33-564F-9430-77C915D12F2C}"/>
              </a:ext>
            </a:extLst>
          </p:cNvPr>
          <p:cNvSpPr>
            <a:spLocks noGrp="1"/>
          </p:cNvSpPr>
          <p:nvPr>
            <p:ph type="sldNum" sz="quarter" idx="11"/>
          </p:nvPr>
        </p:nvSpPr>
        <p:spPr/>
        <p:txBody>
          <a:bodyPr/>
          <a:lstStyle/>
          <a:p>
            <a:fld id="{B6241DC6-097B-284E-8993-BBC1FC48FE7C}" type="slidenum">
              <a:rPr lang="en-US" smtClean="0"/>
              <a:pPr/>
              <a:t>‹#›</a:t>
            </a:fld>
            <a:endParaRPr lang="en-US" dirty="0"/>
          </a:p>
        </p:txBody>
      </p:sp>
      <p:sp>
        <p:nvSpPr>
          <p:cNvPr id="11" name="Text Placeholder 7">
            <a:extLst>
              <a:ext uri="{FF2B5EF4-FFF2-40B4-BE49-F238E27FC236}">
                <a16:creationId xmlns:a16="http://schemas.microsoft.com/office/drawing/2014/main" id="{0C5B45E8-FA5D-0F49-B3E6-ED14736AF5C9}"/>
              </a:ext>
            </a:extLst>
          </p:cNvPr>
          <p:cNvSpPr>
            <a:spLocks noGrp="1"/>
          </p:cNvSpPr>
          <p:nvPr>
            <p:ph type="body" sz="quarter" idx="12" hasCustomPrompt="1"/>
          </p:nvPr>
        </p:nvSpPr>
        <p:spPr>
          <a:xfrm>
            <a:off x="730522" y="1556475"/>
            <a:ext cx="3246385" cy="1003735"/>
          </a:xfrm>
        </p:spPr>
        <p:txBody>
          <a:bodyPr anchor="b">
            <a:normAutofit/>
          </a:bodyPr>
          <a:lstStyle>
            <a:lvl1pPr marL="0" indent="0" algn="ctr">
              <a:lnSpc>
                <a:spcPct val="100000"/>
              </a:lnSpc>
              <a:spcBef>
                <a:spcPts val="1000"/>
              </a:spcBef>
              <a:buNone/>
              <a:defRPr sz="2400" b="0">
                <a:solidFill>
                  <a:schemeClr val="tx2"/>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ADD SUBTITLE</a:t>
            </a:r>
          </a:p>
        </p:txBody>
      </p:sp>
      <p:sp>
        <p:nvSpPr>
          <p:cNvPr id="12" name="Text Placeholder 7">
            <a:extLst>
              <a:ext uri="{FF2B5EF4-FFF2-40B4-BE49-F238E27FC236}">
                <a16:creationId xmlns:a16="http://schemas.microsoft.com/office/drawing/2014/main" id="{F36CB4E5-1611-8E42-84EA-4E99EE1BEA21}"/>
              </a:ext>
            </a:extLst>
          </p:cNvPr>
          <p:cNvSpPr>
            <a:spLocks noGrp="1"/>
          </p:cNvSpPr>
          <p:nvPr>
            <p:ph type="body" sz="quarter" idx="13" hasCustomPrompt="1"/>
          </p:nvPr>
        </p:nvSpPr>
        <p:spPr>
          <a:xfrm>
            <a:off x="4472807" y="1556475"/>
            <a:ext cx="3246385" cy="1003735"/>
          </a:xfrm>
        </p:spPr>
        <p:txBody>
          <a:bodyPr anchor="b">
            <a:normAutofit/>
          </a:bodyPr>
          <a:lstStyle>
            <a:lvl1pPr marL="0" indent="0" algn="ctr">
              <a:lnSpc>
                <a:spcPct val="100000"/>
              </a:lnSpc>
              <a:spcBef>
                <a:spcPts val="1000"/>
              </a:spcBef>
              <a:buNone/>
              <a:defRPr sz="2400" b="0">
                <a:solidFill>
                  <a:schemeClr val="tx2"/>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ADD SUBTITLE</a:t>
            </a:r>
          </a:p>
        </p:txBody>
      </p:sp>
      <p:sp>
        <p:nvSpPr>
          <p:cNvPr id="13" name="Text Placeholder 7">
            <a:extLst>
              <a:ext uri="{FF2B5EF4-FFF2-40B4-BE49-F238E27FC236}">
                <a16:creationId xmlns:a16="http://schemas.microsoft.com/office/drawing/2014/main" id="{DDDFD219-F02D-D948-B383-A582A3E73B40}"/>
              </a:ext>
            </a:extLst>
          </p:cNvPr>
          <p:cNvSpPr>
            <a:spLocks noGrp="1"/>
          </p:cNvSpPr>
          <p:nvPr>
            <p:ph type="body" sz="quarter" idx="14" hasCustomPrompt="1"/>
          </p:nvPr>
        </p:nvSpPr>
        <p:spPr>
          <a:xfrm>
            <a:off x="8215093" y="1556475"/>
            <a:ext cx="3246385" cy="1003735"/>
          </a:xfrm>
        </p:spPr>
        <p:txBody>
          <a:bodyPr anchor="b">
            <a:normAutofit/>
          </a:bodyPr>
          <a:lstStyle>
            <a:lvl1pPr marL="0" indent="0" algn="ctr">
              <a:lnSpc>
                <a:spcPct val="100000"/>
              </a:lnSpc>
              <a:spcBef>
                <a:spcPts val="1000"/>
              </a:spcBef>
              <a:buNone/>
              <a:defRPr sz="2400" b="0">
                <a:solidFill>
                  <a:schemeClr val="tx2"/>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ADD SUB TITLE</a:t>
            </a:r>
          </a:p>
        </p:txBody>
      </p:sp>
      <p:sp>
        <p:nvSpPr>
          <p:cNvPr id="14" name="Text Placeholder 7">
            <a:extLst>
              <a:ext uri="{FF2B5EF4-FFF2-40B4-BE49-F238E27FC236}">
                <a16:creationId xmlns:a16="http://schemas.microsoft.com/office/drawing/2014/main" id="{9DF56847-F9B2-984C-9B48-8CF732611912}"/>
              </a:ext>
            </a:extLst>
          </p:cNvPr>
          <p:cNvSpPr>
            <a:spLocks noGrp="1"/>
          </p:cNvSpPr>
          <p:nvPr>
            <p:ph type="body" sz="quarter" idx="15"/>
          </p:nvPr>
        </p:nvSpPr>
        <p:spPr>
          <a:xfrm>
            <a:off x="730522" y="2712796"/>
            <a:ext cx="3246385" cy="3054395"/>
          </a:xfrm>
        </p:spPr>
        <p:txBody>
          <a:bodyPr anchor="t">
            <a:normAutofit/>
          </a:bodyPr>
          <a:lstStyle>
            <a:lvl1pPr marL="0" indent="0" algn="ctr">
              <a:lnSpc>
                <a:spcPct val="100000"/>
              </a:lnSpc>
              <a:spcBef>
                <a:spcPts val="1000"/>
              </a:spcBef>
              <a:buNone/>
              <a:defRPr sz="18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edit</a:t>
            </a:r>
          </a:p>
        </p:txBody>
      </p:sp>
      <p:sp>
        <p:nvSpPr>
          <p:cNvPr id="15" name="Text Placeholder 7">
            <a:extLst>
              <a:ext uri="{FF2B5EF4-FFF2-40B4-BE49-F238E27FC236}">
                <a16:creationId xmlns:a16="http://schemas.microsoft.com/office/drawing/2014/main" id="{E76E3883-3A0D-3542-BA7F-BF66EA6C6FD5}"/>
              </a:ext>
            </a:extLst>
          </p:cNvPr>
          <p:cNvSpPr>
            <a:spLocks noGrp="1"/>
          </p:cNvSpPr>
          <p:nvPr>
            <p:ph type="body" sz="quarter" idx="16"/>
          </p:nvPr>
        </p:nvSpPr>
        <p:spPr>
          <a:xfrm>
            <a:off x="4472807" y="2712796"/>
            <a:ext cx="3246385" cy="3054395"/>
          </a:xfrm>
        </p:spPr>
        <p:txBody>
          <a:bodyPr anchor="t">
            <a:normAutofit/>
          </a:bodyPr>
          <a:lstStyle>
            <a:lvl1pPr marL="0" indent="0" algn="ctr">
              <a:lnSpc>
                <a:spcPct val="100000"/>
              </a:lnSpc>
              <a:spcBef>
                <a:spcPts val="1000"/>
              </a:spcBef>
              <a:buNone/>
              <a:defRPr sz="18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edit</a:t>
            </a:r>
          </a:p>
        </p:txBody>
      </p:sp>
      <p:sp>
        <p:nvSpPr>
          <p:cNvPr id="16" name="Text Placeholder 7">
            <a:extLst>
              <a:ext uri="{FF2B5EF4-FFF2-40B4-BE49-F238E27FC236}">
                <a16:creationId xmlns:a16="http://schemas.microsoft.com/office/drawing/2014/main" id="{679E2C40-B7C5-8640-AC0D-CC8637AE2B2F}"/>
              </a:ext>
            </a:extLst>
          </p:cNvPr>
          <p:cNvSpPr>
            <a:spLocks noGrp="1"/>
          </p:cNvSpPr>
          <p:nvPr>
            <p:ph type="body" sz="quarter" idx="17"/>
          </p:nvPr>
        </p:nvSpPr>
        <p:spPr>
          <a:xfrm>
            <a:off x="8215093" y="2712796"/>
            <a:ext cx="3246385" cy="3054395"/>
          </a:xfrm>
        </p:spPr>
        <p:txBody>
          <a:bodyPr anchor="t">
            <a:normAutofit/>
          </a:bodyPr>
          <a:lstStyle>
            <a:lvl1pPr marL="0" indent="0" algn="ctr">
              <a:lnSpc>
                <a:spcPct val="100000"/>
              </a:lnSpc>
              <a:spcBef>
                <a:spcPts val="1000"/>
              </a:spcBef>
              <a:buNone/>
              <a:defRPr sz="18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edit</a:t>
            </a:r>
          </a:p>
        </p:txBody>
      </p:sp>
      <p:cxnSp>
        <p:nvCxnSpPr>
          <p:cNvPr id="17" name="Straight Connector 16">
            <a:extLst>
              <a:ext uri="{FF2B5EF4-FFF2-40B4-BE49-F238E27FC236}">
                <a16:creationId xmlns:a16="http://schemas.microsoft.com/office/drawing/2014/main" id="{97CB644C-21D4-F64E-A843-52EFCD68419F}"/>
              </a:ext>
            </a:extLst>
          </p:cNvPr>
          <p:cNvCxnSpPr/>
          <p:nvPr userDrawn="1"/>
        </p:nvCxnSpPr>
        <p:spPr>
          <a:xfrm>
            <a:off x="730522" y="2637570"/>
            <a:ext cx="3246385"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18FEA99-7C77-584E-BEA6-A75A0A327F6B}"/>
              </a:ext>
            </a:extLst>
          </p:cNvPr>
          <p:cNvCxnSpPr/>
          <p:nvPr userDrawn="1"/>
        </p:nvCxnSpPr>
        <p:spPr>
          <a:xfrm>
            <a:off x="4472807" y="2642898"/>
            <a:ext cx="3246385"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C61259EC-B628-3E4B-B8D3-6FCFAC5C2A55}"/>
              </a:ext>
            </a:extLst>
          </p:cNvPr>
          <p:cNvCxnSpPr/>
          <p:nvPr userDrawn="1"/>
        </p:nvCxnSpPr>
        <p:spPr>
          <a:xfrm>
            <a:off x="8215093" y="2637570"/>
            <a:ext cx="3246385" cy="0"/>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49598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Meet the Team">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94C6EBE6-7B09-1944-9F8F-7DE5E2CE8807}"/>
              </a:ext>
            </a:extLst>
          </p:cNvPr>
          <p:cNvSpPr>
            <a:spLocks noGrp="1"/>
          </p:cNvSpPr>
          <p:nvPr>
            <p:ph type="ftr" sz="quarter" idx="11"/>
          </p:nvPr>
        </p:nvSpPr>
        <p:spPr/>
        <p:txBody>
          <a:bodyPr/>
          <a:lstStyle/>
          <a:p>
            <a:endParaRPr lang="en-US" dirty="0"/>
          </a:p>
        </p:txBody>
      </p:sp>
      <p:sp>
        <p:nvSpPr>
          <p:cNvPr id="2" name="Title 1">
            <a:extLst>
              <a:ext uri="{FF2B5EF4-FFF2-40B4-BE49-F238E27FC236}">
                <a16:creationId xmlns:a16="http://schemas.microsoft.com/office/drawing/2014/main" id="{C04639E2-27D9-5B41-B44A-481C29BD817B}"/>
              </a:ext>
            </a:extLst>
          </p:cNvPr>
          <p:cNvSpPr>
            <a:spLocks noGrp="1"/>
          </p:cNvSpPr>
          <p:nvPr>
            <p:ph type="title"/>
          </p:nvPr>
        </p:nvSpPr>
        <p:spPr/>
        <p:txBody>
          <a:bodyPr/>
          <a:lstStyle>
            <a:lvl1pPr algn="ctr">
              <a:defRPr/>
            </a:lvl1pPr>
          </a:lstStyle>
          <a:p>
            <a:r>
              <a:rPr lang="en-US" dirty="0"/>
              <a:t>Click to edit Master title style</a:t>
            </a:r>
          </a:p>
        </p:txBody>
      </p:sp>
      <p:sp>
        <p:nvSpPr>
          <p:cNvPr id="5" name="Slide Number Placeholder 4">
            <a:extLst>
              <a:ext uri="{FF2B5EF4-FFF2-40B4-BE49-F238E27FC236}">
                <a16:creationId xmlns:a16="http://schemas.microsoft.com/office/drawing/2014/main" id="{157472FB-38D7-1F40-A644-5E702898AD98}"/>
              </a:ext>
            </a:extLst>
          </p:cNvPr>
          <p:cNvSpPr>
            <a:spLocks noGrp="1"/>
          </p:cNvSpPr>
          <p:nvPr>
            <p:ph type="sldNum" sz="quarter" idx="12"/>
          </p:nvPr>
        </p:nvSpPr>
        <p:spPr/>
        <p:txBody>
          <a:bodyPr/>
          <a:lstStyle>
            <a:lvl1pPr>
              <a:defRPr>
                <a:solidFill>
                  <a:schemeClr val="accent4"/>
                </a:solidFill>
              </a:defRPr>
            </a:lvl1pPr>
          </a:lstStyle>
          <a:p>
            <a:fld id="{B6241DC6-097B-284E-8993-BBC1FC48FE7C}" type="slidenum">
              <a:rPr lang="en-US" smtClean="0"/>
              <a:pPr/>
              <a:t>‹#›</a:t>
            </a:fld>
            <a:endParaRPr lang="en-US"/>
          </a:p>
        </p:txBody>
      </p:sp>
      <p:sp>
        <p:nvSpPr>
          <p:cNvPr id="6" name="Picture Placeholder 10">
            <a:extLst>
              <a:ext uri="{FF2B5EF4-FFF2-40B4-BE49-F238E27FC236}">
                <a16:creationId xmlns:a16="http://schemas.microsoft.com/office/drawing/2014/main" id="{BF51EFD7-BDB0-C44A-95E3-E5970520F04C}"/>
              </a:ext>
            </a:extLst>
          </p:cNvPr>
          <p:cNvSpPr>
            <a:spLocks noGrp="1"/>
          </p:cNvSpPr>
          <p:nvPr>
            <p:ph type="pic" sz="quarter" idx="13"/>
          </p:nvPr>
        </p:nvSpPr>
        <p:spPr>
          <a:xfrm>
            <a:off x="372598" y="1906200"/>
            <a:ext cx="2103120" cy="2743200"/>
          </a:xfrm>
        </p:spPr>
        <p:txBody>
          <a:bodyPr anchor="ctr">
            <a:normAutofit/>
          </a:bodyPr>
          <a:lstStyle>
            <a:lvl1pPr marL="0" indent="0" algn="ctr">
              <a:buNone/>
              <a:defRPr sz="1600"/>
            </a:lvl1pPr>
          </a:lstStyle>
          <a:p>
            <a:endParaRPr lang="en-US" dirty="0"/>
          </a:p>
        </p:txBody>
      </p:sp>
      <p:sp>
        <p:nvSpPr>
          <p:cNvPr id="7" name="Picture Placeholder 10">
            <a:extLst>
              <a:ext uri="{FF2B5EF4-FFF2-40B4-BE49-F238E27FC236}">
                <a16:creationId xmlns:a16="http://schemas.microsoft.com/office/drawing/2014/main" id="{82EF1F6B-62CD-8D4C-A27B-CD3C36F62C72}"/>
              </a:ext>
            </a:extLst>
          </p:cNvPr>
          <p:cNvSpPr>
            <a:spLocks noGrp="1"/>
          </p:cNvSpPr>
          <p:nvPr>
            <p:ph type="pic" sz="quarter" idx="14"/>
          </p:nvPr>
        </p:nvSpPr>
        <p:spPr>
          <a:xfrm>
            <a:off x="2706418" y="1906200"/>
            <a:ext cx="2103120" cy="2743200"/>
          </a:xfrm>
        </p:spPr>
        <p:txBody>
          <a:bodyPr anchor="ctr">
            <a:normAutofit/>
          </a:bodyPr>
          <a:lstStyle>
            <a:lvl1pPr marL="0" indent="0" algn="ctr">
              <a:buNone/>
              <a:defRPr sz="1600"/>
            </a:lvl1pPr>
          </a:lstStyle>
          <a:p>
            <a:endParaRPr lang="en-US" dirty="0"/>
          </a:p>
        </p:txBody>
      </p:sp>
      <p:sp>
        <p:nvSpPr>
          <p:cNvPr id="8" name="Picture Placeholder 10">
            <a:extLst>
              <a:ext uri="{FF2B5EF4-FFF2-40B4-BE49-F238E27FC236}">
                <a16:creationId xmlns:a16="http://schemas.microsoft.com/office/drawing/2014/main" id="{EA69B9B7-5C92-994C-A7CF-4BCD51475599}"/>
              </a:ext>
            </a:extLst>
          </p:cNvPr>
          <p:cNvSpPr>
            <a:spLocks noGrp="1"/>
          </p:cNvSpPr>
          <p:nvPr>
            <p:ph type="pic" sz="quarter" idx="15"/>
          </p:nvPr>
        </p:nvSpPr>
        <p:spPr>
          <a:xfrm>
            <a:off x="5040238" y="1906200"/>
            <a:ext cx="2103120" cy="2743200"/>
          </a:xfrm>
        </p:spPr>
        <p:txBody>
          <a:bodyPr anchor="ctr">
            <a:normAutofit/>
          </a:bodyPr>
          <a:lstStyle>
            <a:lvl1pPr marL="0" indent="0" algn="ctr">
              <a:buNone/>
              <a:defRPr sz="1600"/>
            </a:lvl1pPr>
          </a:lstStyle>
          <a:p>
            <a:endParaRPr lang="en-US" dirty="0"/>
          </a:p>
        </p:txBody>
      </p:sp>
      <p:sp>
        <p:nvSpPr>
          <p:cNvPr id="9" name="Picture Placeholder 10">
            <a:extLst>
              <a:ext uri="{FF2B5EF4-FFF2-40B4-BE49-F238E27FC236}">
                <a16:creationId xmlns:a16="http://schemas.microsoft.com/office/drawing/2014/main" id="{3E317E52-27C2-DD41-97A9-28C84C3FD068}"/>
              </a:ext>
            </a:extLst>
          </p:cNvPr>
          <p:cNvSpPr>
            <a:spLocks noGrp="1"/>
          </p:cNvSpPr>
          <p:nvPr>
            <p:ph type="pic" sz="quarter" idx="16"/>
          </p:nvPr>
        </p:nvSpPr>
        <p:spPr>
          <a:xfrm>
            <a:off x="7374058" y="1906200"/>
            <a:ext cx="2103120" cy="2743200"/>
          </a:xfrm>
        </p:spPr>
        <p:txBody>
          <a:bodyPr anchor="ctr">
            <a:normAutofit/>
          </a:bodyPr>
          <a:lstStyle>
            <a:lvl1pPr marL="0" indent="0" algn="ctr">
              <a:buNone/>
              <a:defRPr sz="1600"/>
            </a:lvl1pPr>
          </a:lstStyle>
          <a:p>
            <a:endParaRPr lang="en-US" dirty="0"/>
          </a:p>
        </p:txBody>
      </p:sp>
      <p:sp>
        <p:nvSpPr>
          <p:cNvPr id="10" name="Picture Placeholder 10">
            <a:extLst>
              <a:ext uri="{FF2B5EF4-FFF2-40B4-BE49-F238E27FC236}">
                <a16:creationId xmlns:a16="http://schemas.microsoft.com/office/drawing/2014/main" id="{1E5C7F9B-E6E1-0040-AD91-35CDEDF952BE}"/>
              </a:ext>
            </a:extLst>
          </p:cNvPr>
          <p:cNvSpPr>
            <a:spLocks noGrp="1"/>
          </p:cNvSpPr>
          <p:nvPr>
            <p:ph type="pic" sz="quarter" idx="17"/>
          </p:nvPr>
        </p:nvSpPr>
        <p:spPr>
          <a:xfrm>
            <a:off x="9707878" y="1906200"/>
            <a:ext cx="2103120" cy="2743200"/>
          </a:xfrm>
        </p:spPr>
        <p:txBody>
          <a:bodyPr anchor="ctr">
            <a:normAutofit/>
          </a:bodyPr>
          <a:lstStyle>
            <a:lvl1pPr marL="0" indent="0" algn="ctr">
              <a:buNone/>
              <a:defRPr sz="1600"/>
            </a:lvl1pPr>
          </a:lstStyle>
          <a:p>
            <a:endParaRPr lang="en-US" dirty="0"/>
          </a:p>
        </p:txBody>
      </p:sp>
      <p:sp>
        <p:nvSpPr>
          <p:cNvPr id="11" name="Text Placeholder 16">
            <a:extLst>
              <a:ext uri="{FF2B5EF4-FFF2-40B4-BE49-F238E27FC236}">
                <a16:creationId xmlns:a16="http://schemas.microsoft.com/office/drawing/2014/main" id="{DCEC53FA-DB78-D946-AF2A-E7CB134A802A}"/>
              </a:ext>
            </a:extLst>
          </p:cNvPr>
          <p:cNvSpPr>
            <a:spLocks noGrp="1"/>
          </p:cNvSpPr>
          <p:nvPr>
            <p:ph type="body" sz="quarter" idx="18" hasCustomPrompt="1"/>
          </p:nvPr>
        </p:nvSpPr>
        <p:spPr>
          <a:xfrm>
            <a:off x="2706419" y="4649400"/>
            <a:ext cx="2103120" cy="430963"/>
          </a:xfrm>
        </p:spPr>
        <p:txBody>
          <a:bodyPr anchor="b">
            <a:normAutofit/>
          </a:bodyPr>
          <a:lstStyle>
            <a:lvl1pPr marL="0" marR="0" indent="0" algn="ctr" defTabSz="914400" rtl="0" eaLnBrk="1" fontAlgn="auto" latinLnBrk="0" hangingPunct="1">
              <a:lnSpc>
                <a:spcPts val="1800"/>
              </a:lnSpc>
              <a:spcBef>
                <a:spcPts val="400"/>
              </a:spcBef>
              <a:spcAft>
                <a:spcPts val="0"/>
              </a:spcAft>
              <a:buClrTx/>
              <a:buSzTx/>
              <a:buFont typeface="Arial" panose="020B0604020202020204" pitchFamily="34" charset="0"/>
              <a:buNone/>
              <a:tabLst/>
              <a:defRPr sz="1600" b="0" i="0">
                <a:latin typeface="DM Serif Display" pitchFamily="2"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add Name</a:t>
            </a:r>
          </a:p>
        </p:txBody>
      </p:sp>
      <p:sp>
        <p:nvSpPr>
          <p:cNvPr id="12" name="Text Placeholder 16">
            <a:extLst>
              <a:ext uri="{FF2B5EF4-FFF2-40B4-BE49-F238E27FC236}">
                <a16:creationId xmlns:a16="http://schemas.microsoft.com/office/drawing/2014/main" id="{E8F7DC48-BA20-294F-9C15-7B9852EBA439}"/>
              </a:ext>
            </a:extLst>
          </p:cNvPr>
          <p:cNvSpPr>
            <a:spLocks noGrp="1"/>
          </p:cNvSpPr>
          <p:nvPr>
            <p:ph type="body" sz="quarter" idx="19" hasCustomPrompt="1"/>
          </p:nvPr>
        </p:nvSpPr>
        <p:spPr>
          <a:xfrm>
            <a:off x="372598" y="4649400"/>
            <a:ext cx="2103120" cy="430963"/>
          </a:xfrm>
        </p:spPr>
        <p:txBody>
          <a:bodyPr anchor="b">
            <a:noAutofit/>
          </a:bodyPr>
          <a:lstStyle>
            <a:lvl1pPr marL="0" indent="0" algn="ctr">
              <a:lnSpc>
                <a:spcPts val="1800"/>
              </a:lnSpc>
              <a:spcBef>
                <a:spcPts val="400"/>
              </a:spcBef>
              <a:buNone/>
              <a:defRPr sz="1600" b="0" i="0">
                <a:latin typeface="DM Serif Display" pitchFamily="2"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add Name</a:t>
            </a:r>
          </a:p>
        </p:txBody>
      </p:sp>
      <p:sp>
        <p:nvSpPr>
          <p:cNvPr id="13" name="Text Placeholder 16">
            <a:extLst>
              <a:ext uri="{FF2B5EF4-FFF2-40B4-BE49-F238E27FC236}">
                <a16:creationId xmlns:a16="http://schemas.microsoft.com/office/drawing/2014/main" id="{78C195B5-CBA1-EE44-ADE7-78B6DF005261}"/>
              </a:ext>
            </a:extLst>
          </p:cNvPr>
          <p:cNvSpPr>
            <a:spLocks noGrp="1"/>
          </p:cNvSpPr>
          <p:nvPr>
            <p:ph type="body" sz="quarter" idx="20" hasCustomPrompt="1"/>
          </p:nvPr>
        </p:nvSpPr>
        <p:spPr>
          <a:xfrm>
            <a:off x="7374057" y="4649400"/>
            <a:ext cx="2103120" cy="430963"/>
          </a:xfrm>
        </p:spPr>
        <p:txBody>
          <a:bodyPr anchor="b">
            <a:normAutofit/>
          </a:bodyPr>
          <a:lstStyle>
            <a:lvl1pPr marL="0" indent="0" algn="ctr">
              <a:lnSpc>
                <a:spcPts val="1800"/>
              </a:lnSpc>
              <a:spcBef>
                <a:spcPts val="400"/>
              </a:spcBef>
              <a:buNone/>
              <a:defRPr sz="1600" b="0" i="0">
                <a:latin typeface="DM Serif Display" pitchFamily="2"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add Name</a:t>
            </a:r>
          </a:p>
        </p:txBody>
      </p:sp>
      <p:sp>
        <p:nvSpPr>
          <p:cNvPr id="14" name="Text Placeholder 16">
            <a:extLst>
              <a:ext uri="{FF2B5EF4-FFF2-40B4-BE49-F238E27FC236}">
                <a16:creationId xmlns:a16="http://schemas.microsoft.com/office/drawing/2014/main" id="{7F37A4B3-3DCD-CA42-A374-B5A3DD6B42F2}"/>
              </a:ext>
            </a:extLst>
          </p:cNvPr>
          <p:cNvSpPr>
            <a:spLocks noGrp="1"/>
          </p:cNvSpPr>
          <p:nvPr>
            <p:ph type="body" sz="quarter" idx="21" hasCustomPrompt="1"/>
          </p:nvPr>
        </p:nvSpPr>
        <p:spPr>
          <a:xfrm>
            <a:off x="5040238" y="4649400"/>
            <a:ext cx="2103120" cy="430963"/>
          </a:xfrm>
        </p:spPr>
        <p:txBody>
          <a:bodyPr anchor="b">
            <a:normAutofit/>
          </a:bodyPr>
          <a:lstStyle>
            <a:lvl1pPr marL="0" indent="0" algn="ctr">
              <a:lnSpc>
                <a:spcPts val="1800"/>
              </a:lnSpc>
              <a:spcBef>
                <a:spcPts val="400"/>
              </a:spcBef>
              <a:buNone/>
              <a:defRPr sz="1600" b="0" i="0">
                <a:latin typeface="DM Serif Display" pitchFamily="2"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add Name</a:t>
            </a:r>
          </a:p>
        </p:txBody>
      </p:sp>
      <p:sp>
        <p:nvSpPr>
          <p:cNvPr id="15" name="Text Placeholder 16">
            <a:extLst>
              <a:ext uri="{FF2B5EF4-FFF2-40B4-BE49-F238E27FC236}">
                <a16:creationId xmlns:a16="http://schemas.microsoft.com/office/drawing/2014/main" id="{B5517C14-2D9D-7442-A02E-D29FBC966942}"/>
              </a:ext>
            </a:extLst>
          </p:cNvPr>
          <p:cNvSpPr>
            <a:spLocks noGrp="1"/>
          </p:cNvSpPr>
          <p:nvPr>
            <p:ph type="body" sz="quarter" idx="22" hasCustomPrompt="1"/>
          </p:nvPr>
        </p:nvSpPr>
        <p:spPr>
          <a:xfrm>
            <a:off x="9707876" y="4649400"/>
            <a:ext cx="2103120" cy="430963"/>
          </a:xfrm>
        </p:spPr>
        <p:txBody>
          <a:bodyPr anchor="b">
            <a:normAutofit/>
          </a:bodyPr>
          <a:lstStyle>
            <a:lvl1pPr marL="0" indent="0" algn="ctr">
              <a:lnSpc>
                <a:spcPts val="1800"/>
              </a:lnSpc>
              <a:spcBef>
                <a:spcPts val="400"/>
              </a:spcBef>
              <a:buNone/>
              <a:defRPr sz="1600" b="0" i="0">
                <a:latin typeface="DM Serif Display" pitchFamily="2"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add Name</a:t>
            </a:r>
          </a:p>
        </p:txBody>
      </p:sp>
      <p:sp>
        <p:nvSpPr>
          <p:cNvPr id="16" name="Text Placeholder 16">
            <a:extLst>
              <a:ext uri="{FF2B5EF4-FFF2-40B4-BE49-F238E27FC236}">
                <a16:creationId xmlns:a16="http://schemas.microsoft.com/office/drawing/2014/main" id="{39A490CF-1AA9-284A-BF24-B5C24A41576E}"/>
              </a:ext>
            </a:extLst>
          </p:cNvPr>
          <p:cNvSpPr>
            <a:spLocks noGrp="1"/>
          </p:cNvSpPr>
          <p:nvPr>
            <p:ph type="body" sz="quarter" idx="23" hasCustomPrompt="1"/>
          </p:nvPr>
        </p:nvSpPr>
        <p:spPr>
          <a:xfrm>
            <a:off x="2706419" y="5036373"/>
            <a:ext cx="2103120" cy="629863"/>
          </a:xfrm>
        </p:spPr>
        <p:txBody>
          <a:bodyPr anchor="t">
            <a:normAutofit/>
          </a:bodyPr>
          <a:lstStyle>
            <a:lvl1pPr marL="0" marR="0" indent="0" algn="ctr" defTabSz="914400" rtl="0" eaLnBrk="1" fontAlgn="auto" latinLnBrk="0" hangingPunct="1">
              <a:lnSpc>
                <a:spcPts val="1800"/>
              </a:lnSpc>
              <a:spcBef>
                <a:spcPts val="400"/>
              </a:spcBef>
              <a:spcAft>
                <a:spcPts val="0"/>
              </a:spcAft>
              <a:buClrTx/>
              <a:buSzTx/>
              <a:buFont typeface="Arial" panose="020B0604020202020204" pitchFamily="34" charset="0"/>
              <a:buNone/>
              <a:tabLst/>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add Title</a:t>
            </a:r>
          </a:p>
        </p:txBody>
      </p:sp>
      <p:sp>
        <p:nvSpPr>
          <p:cNvPr id="17" name="Text Placeholder 16">
            <a:extLst>
              <a:ext uri="{FF2B5EF4-FFF2-40B4-BE49-F238E27FC236}">
                <a16:creationId xmlns:a16="http://schemas.microsoft.com/office/drawing/2014/main" id="{46EBD537-CBE7-DD44-9BAC-BEFB28925F2D}"/>
              </a:ext>
            </a:extLst>
          </p:cNvPr>
          <p:cNvSpPr>
            <a:spLocks noGrp="1"/>
          </p:cNvSpPr>
          <p:nvPr>
            <p:ph type="body" sz="quarter" idx="24" hasCustomPrompt="1"/>
          </p:nvPr>
        </p:nvSpPr>
        <p:spPr>
          <a:xfrm>
            <a:off x="372598" y="5036373"/>
            <a:ext cx="2103120" cy="629863"/>
          </a:xfrm>
        </p:spPr>
        <p:txBody>
          <a:bodyPr anchor="t">
            <a:noAutofit/>
          </a:bodyPr>
          <a:lstStyle>
            <a:lvl1pPr marL="0" indent="0" algn="ctr">
              <a:lnSpc>
                <a:spcPts val="1800"/>
              </a:lnSpc>
              <a:spcBef>
                <a:spcPts val="400"/>
              </a:spcBef>
              <a:buNone/>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add Title</a:t>
            </a:r>
          </a:p>
        </p:txBody>
      </p:sp>
      <p:sp>
        <p:nvSpPr>
          <p:cNvPr id="18" name="Text Placeholder 16">
            <a:extLst>
              <a:ext uri="{FF2B5EF4-FFF2-40B4-BE49-F238E27FC236}">
                <a16:creationId xmlns:a16="http://schemas.microsoft.com/office/drawing/2014/main" id="{D9FB230F-87DB-9B4C-ACED-63E2CAFF99AD}"/>
              </a:ext>
            </a:extLst>
          </p:cNvPr>
          <p:cNvSpPr>
            <a:spLocks noGrp="1"/>
          </p:cNvSpPr>
          <p:nvPr>
            <p:ph type="body" sz="quarter" idx="25" hasCustomPrompt="1"/>
          </p:nvPr>
        </p:nvSpPr>
        <p:spPr>
          <a:xfrm>
            <a:off x="7374057" y="5036373"/>
            <a:ext cx="2103120" cy="629863"/>
          </a:xfrm>
        </p:spPr>
        <p:txBody>
          <a:bodyPr anchor="t">
            <a:normAutofit/>
          </a:bodyPr>
          <a:lstStyle>
            <a:lvl1pPr marL="0" indent="0" algn="ctr">
              <a:lnSpc>
                <a:spcPts val="1800"/>
              </a:lnSpc>
              <a:spcBef>
                <a:spcPts val="400"/>
              </a:spcBef>
              <a:buNone/>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add Title</a:t>
            </a:r>
          </a:p>
        </p:txBody>
      </p:sp>
      <p:sp>
        <p:nvSpPr>
          <p:cNvPr id="19" name="Text Placeholder 16">
            <a:extLst>
              <a:ext uri="{FF2B5EF4-FFF2-40B4-BE49-F238E27FC236}">
                <a16:creationId xmlns:a16="http://schemas.microsoft.com/office/drawing/2014/main" id="{99AEF987-385E-0341-8749-89A0DA9D9383}"/>
              </a:ext>
            </a:extLst>
          </p:cNvPr>
          <p:cNvSpPr>
            <a:spLocks noGrp="1"/>
          </p:cNvSpPr>
          <p:nvPr>
            <p:ph type="body" sz="quarter" idx="26" hasCustomPrompt="1"/>
          </p:nvPr>
        </p:nvSpPr>
        <p:spPr>
          <a:xfrm>
            <a:off x="5040238" y="5036373"/>
            <a:ext cx="2103120" cy="629863"/>
          </a:xfrm>
        </p:spPr>
        <p:txBody>
          <a:bodyPr anchor="t">
            <a:normAutofit/>
          </a:bodyPr>
          <a:lstStyle>
            <a:lvl1pPr marL="0" indent="0" algn="ctr">
              <a:lnSpc>
                <a:spcPts val="1800"/>
              </a:lnSpc>
              <a:spcBef>
                <a:spcPts val="400"/>
              </a:spcBef>
              <a:buNone/>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add Title</a:t>
            </a:r>
          </a:p>
        </p:txBody>
      </p:sp>
      <p:sp>
        <p:nvSpPr>
          <p:cNvPr id="20" name="Text Placeholder 16">
            <a:extLst>
              <a:ext uri="{FF2B5EF4-FFF2-40B4-BE49-F238E27FC236}">
                <a16:creationId xmlns:a16="http://schemas.microsoft.com/office/drawing/2014/main" id="{C2E69E5D-4CFF-7B4D-8B54-CD9922ABA682}"/>
              </a:ext>
            </a:extLst>
          </p:cNvPr>
          <p:cNvSpPr>
            <a:spLocks noGrp="1"/>
          </p:cNvSpPr>
          <p:nvPr>
            <p:ph type="body" sz="quarter" idx="27" hasCustomPrompt="1"/>
          </p:nvPr>
        </p:nvSpPr>
        <p:spPr>
          <a:xfrm>
            <a:off x="9707876" y="5036373"/>
            <a:ext cx="2103120" cy="629863"/>
          </a:xfrm>
        </p:spPr>
        <p:txBody>
          <a:bodyPr anchor="t">
            <a:normAutofit/>
          </a:bodyPr>
          <a:lstStyle>
            <a:lvl1pPr marL="0" indent="0" algn="ctr">
              <a:lnSpc>
                <a:spcPts val="1800"/>
              </a:lnSpc>
              <a:spcBef>
                <a:spcPts val="400"/>
              </a:spcBef>
              <a:buNone/>
              <a:defRPr sz="1400" b="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add Title</a:t>
            </a:r>
          </a:p>
        </p:txBody>
      </p:sp>
    </p:spTree>
    <p:extLst>
      <p:ext uri="{BB962C8B-B14F-4D97-AF65-F5344CB8AC3E}">
        <p14:creationId xmlns:p14="http://schemas.microsoft.com/office/powerpoint/2010/main" val="734764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Logo-Granit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49006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 Photo">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35BFE369-A106-4845-8FF1-F668A1CEB567}"/>
              </a:ext>
            </a:extLst>
          </p:cNvPr>
          <p:cNvSpPr>
            <a:spLocks noGrp="1"/>
          </p:cNvSpPr>
          <p:nvPr>
            <p:ph type="ftr" sz="quarter" idx="10"/>
          </p:nvPr>
        </p:nvSpPr>
        <p:spPr/>
        <p:txBody>
          <a:bodyPr/>
          <a:lstStyle/>
          <a:p>
            <a:r>
              <a:rPr lang="en-US"/>
              <a:t>Disclaimer</a:t>
            </a:r>
            <a:endParaRPr lang="en-US" dirty="0"/>
          </a:p>
        </p:txBody>
      </p:sp>
      <p:sp>
        <p:nvSpPr>
          <p:cNvPr id="5" name="Picture Placeholder 2">
            <a:extLst>
              <a:ext uri="{FF2B5EF4-FFF2-40B4-BE49-F238E27FC236}">
                <a16:creationId xmlns:a16="http://schemas.microsoft.com/office/drawing/2014/main" id="{6C51FCE6-7D39-6A40-B785-211BF8F73354}"/>
              </a:ext>
            </a:extLst>
          </p:cNvPr>
          <p:cNvSpPr>
            <a:spLocks noGrp="1"/>
          </p:cNvSpPr>
          <p:nvPr>
            <p:ph type="pic" idx="1"/>
          </p:nvPr>
        </p:nvSpPr>
        <p:spPr>
          <a:xfrm>
            <a:off x="381000" y="380999"/>
            <a:ext cx="11430000" cy="5652441"/>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123089292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 Photo Collag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35BFE369-A106-4845-8FF1-F668A1CEB567}"/>
              </a:ext>
            </a:extLst>
          </p:cNvPr>
          <p:cNvSpPr>
            <a:spLocks noGrp="1"/>
          </p:cNvSpPr>
          <p:nvPr>
            <p:ph type="ftr" sz="quarter" idx="10"/>
          </p:nvPr>
        </p:nvSpPr>
        <p:spPr/>
        <p:txBody>
          <a:bodyPr/>
          <a:lstStyle/>
          <a:p>
            <a:r>
              <a:rPr lang="en-US"/>
              <a:t>Disclaimer</a:t>
            </a:r>
            <a:endParaRPr lang="en-US" dirty="0"/>
          </a:p>
        </p:txBody>
      </p:sp>
      <p:sp>
        <p:nvSpPr>
          <p:cNvPr id="6" name="Picture Placeholder 2">
            <a:extLst>
              <a:ext uri="{FF2B5EF4-FFF2-40B4-BE49-F238E27FC236}">
                <a16:creationId xmlns:a16="http://schemas.microsoft.com/office/drawing/2014/main" id="{B2628783-FD29-D54E-B67B-ACF21186930A}"/>
              </a:ext>
            </a:extLst>
          </p:cNvPr>
          <p:cNvSpPr>
            <a:spLocks noGrp="1"/>
          </p:cNvSpPr>
          <p:nvPr>
            <p:ph type="pic" idx="1"/>
          </p:nvPr>
        </p:nvSpPr>
        <p:spPr>
          <a:xfrm>
            <a:off x="381000" y="380999"/>
            <a:ext cx="5593080" cy="5652441"/>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7" name="Picture Placeholder 2">
            <a:extLst>
              <a:ext uri="{FF2B5EF4-FFF2-40B4-BE49-F238E27FC236}">
                <a16:creationId xmlns:a16="http://schemas.microsoft.com/office/drawing/2014/main" id="{41B85D91-6D27-E449-9506-5225C5C13C73}"/>
              </a:ext>
            </a:extLst>
          </p:cNvPr>
          <p:cNvSpPr>
            <a:spLocks noGrp="1"/>
          </p:cNvSpPr>
          <p:nvPr>
            <p:ph type="pic" idx="12"/>
          </p:nvPr>
        </p:nvSpPr>
        <p:spPr>
          <a:xfrm>
            <a:off x="6214870" y="380999"/>
            <a:ext cx="5596128" cy="5652441"/>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10098850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 Photo Collag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35BFE369-A106-4845-8FF1-F668A1CEB567}"/>
              </a:ext>
            </a:extLst>
          </p:cNvPr>
          <p:cNvSpPr>
            <a:spLocks noGrp="1"/>
          </p:cNvSpPr>
          <p:nvPr>
            <p:ph type="ftr" sz="quarter" idx="10"/>
          </p:nvPr>
        </p:nvSpPr>
        <p:spPr/>
        <p:txBody>
          <a:bodyPr/>
          <a:lstStyle/>
          <a:p>
            <a:r>
              <a:rPr lang="en-US"/>
              <a:t>Disclaimer</a:t>
            </a:r>
            <a:endParaRPr lang="en-US" dirty="0"/>
          </a:p>
        </p:txBody>
      </p:sp>
      <p:sp>
        <p:nvSpPr>
          <p:cNvPr id="6" name="Picture Placeholder 2">
            <a:extLst>
              <a:ext uri="{FF2B5EF4-FFF2-40B4-BE49-F238E27FC236}">
                <a16:creationId xmlns:a16="http://schemas.microsoft.com/office/drawing/2014/main" id="{25FA7C12-78F9-B045-95E6-F54BDB26BB23}"/>
              </a:ext>
            </a:extLst>
          </p:cNvPr>
          <p:cNvSpPr>
            <a:spLocks noGrp="1"/>
          </p:cNvSpPr>
          <p:nvPr>
            <p:ph type="pic" idx="1"/>
          </p:nvPr>
        </p:nvSpPr>
        <p:spPr>
          <a:xfrm>
            <a:off x="377952" y="380999"/>
            <a:ext cx="5596128" cy="2724644"/>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8" name="Picture Placeholder 2">
            <a:extLst>
              <a:ext uri="{FF2B5EF4-FFF2-40B4-BE49-F238E27FC236}">
                <a16:creationId xmlns:a16="http://schemas.microsoft.com/office/drawing/2014/main" id="{D8084F96-D17A-024B-9FB4-6CF473BF8A64}"/>
              </a:ext>
            </a:extLst>
          </p:cNvPr>
          <p:cNvSpPr>
            <a:spLocks noGrp="1"/>
          </p:cNvSpPr>
          <p:nvPr>
            <p:ph type="pic" idx="13"/>
          </p:nvPr>
        </p:nvSpPr>
        <p:spPr>
          <a:xfrm>
            <a:off x="377952" y="3308528"/>
            <a:ext cx="5596128" cy="2724912"/>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9" name="Picture Placeholder 2">
            <a:extLst>
              <a:ext uri="{FF2B5EF4-FFF2-40B4-BE49-F238E27FC236}">
                <a16:creationId xmlns:a16="http://schemas.microsoft.com/office/drawing/2014/main" id="{FB5B1E4D-0C26-D847-AA7B-FAE99DCE1F31}"/>
              </a:ext>
            </a:extLst>
          </p:cNvPr>
          <p:cNvSpPr>
            <a:spLocks noGrp="1"/>
          </p:cNvSpPr>
          <p:nvPr>
            <p:ph type="pic" idx="12"/>
          </p:nvPr>
        </p:nvSpPr>
        <p:spPr>
          <a:xfrm>
            <a:off x="6214870" y="380999"/>
            <a:ext cx="5596128" cy="5652441"/>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122998266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5 Photo Collag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35BFE369-A106-4845-8FF1-F668A1CEB567}"/>
              </a:ext>
            </a:extLst>
          </p:cNvPr>
          <p:cNvSpPr>
            <a:spLocks noGrp="1"/>
          </p:cNvSpPr>
          <p:nvPr>
            <p:ph type="ftr" sz="quarter" idx="10"/>
          </p:nvPr>
        </p:nvSpPr>
        <p:spPr/>
        <p:txBody>
          <a:bodyPr/>
          <a:lstStyle/>
          <a:p>
            <a:r>
              <a:rPr lang="en-US"/>
              <a:t>Disclaimer</a:t>
            </a:r>
            <a:endParaRPr lang="en-US" dirty="0"/>
          </a:p>
        </p:txBody>
      </p:sp>
      <p:sp>
        <p:nvSpPr>
          <p:cNvPr id="6" name="Picture Placeholder 2">
            <a:extLst>
              <a:ext uri="{FF2B5EF4-FFF2-40B4-BE49-F238E27FC236}">
                <a16:creationId xmlns:a16="http://schemas.microsoft.com/office/drawing/2014/main" id="{906EAF94-3137-134E-B323-12C140505209}"/>
              </a:ext>
            </a:extLst>
          </p:cNvPr>
          <p:cNvSpPr>
            <a:spLocks noGrp="1"/>
          </p:cNvSpPr>
          <p:nvPr>
            <p:ph type="pic" idx="1"/>
          </p:nvPr>
        </p:nvSpPr>
        <p:spPr>
          <a:xfrm>
            <a:off x="380997" y="381000"/>
            <a:ext cx="2724912" cy="2724912"/>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Picture Placeholder 2">
            <a:extLst>
              <a:ext uri="{FF2B5EF4-FFF2-40B4-BE49-F238E27FC236}">
                <a16:creationId xmlns:a16="http://schemas.microsoft.com/office/drawing/2014/main" id="{34EE4D9D-81F4-494E-8E33-EED38ABA11A9}"/>
              </a:ext>
            </a:extLst>
          </p:cNvPr>
          <p:cNvSpPr>
            <a:spLocks noGrp="1"/>
          </p:cNvSpPr>
          <p:nvPr>
            <p:ph type="pic" idx="13"/>
          </p:nvPr>
        </p:nvSpPr>
        <p:spPr>
          <a:xfrm>
            <a:off x="381000" y="3308528"/>
            <a:ext cx="2724912" cy="2724912"/>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9" name="Picture Placeholder 2">
            <a:extLst>
              <a:ext uri="{FF2B5EF4-FFF2-40B4-BE49-F238E27FC236}">
                <a16:creationId xmlns:a16="http://schemas.microsoft.com/office/drawing/2014/main" id="{7B8D88E6-F45F-2440-BB61-7469B9A216EA}"/>
              </a:ext>
            </a:extLst>
          </p:cNvPr>
          <p:cNvSpPr>
            <a:spLocks noGrp="1"/>
          </p:cNvSpPr>
          <p:nvPr>
            <p:ph type="pic" idx="14"/>
          </p:nvPr>
        </p:nvSpPr>
        <p:spPr>
          <a:xfrm>
            <a:off x="3297871" y="381000"/>
            <a:ext cx="2724912" cy="2724912"/>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0" name="Picture Placeholder 2">
            <a:extLst>
              <a:ext uri="{FF2B5EF4-FFF2-40B4-BE49-F238E27FC236}">
                <a16:creationId xmlns:a16="http://schemas.microsoft.com/office/drawing/2014/main" id="{E2A9A629-8C29-454B-93C6-926388FEE2E8}"/>
              </a:ext>
            </a:extLst>
          </p:cNvPr>
          <p:cNvSpPr>
            <a:spLocks noGrp="1"/>
          </p:cNvSpPr>
          <p:nvPr>
            <p:ph type="pic" idx="15"/>
          </p:nvPr>
        </p:nvSpPr>
        <p:spPr>
          <a:xfrm>
            <a:off x="3297874" y="3308528"/>
            <a:ext cx="2724912" cy="2724912"/>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1" name="Picture Placeholder 2">
            <a:extLst>
              <a:ext uri="{FF2B5EF4-FFF2-40B4-BE49-F238E27FC236}">
                <a16:creationId xmlns:a16="http://schemas.microsoft.com/office/drawing/2014/main" id="{1D269637-E75A-DF4F-BE48-0BE4BB08CD9E}"/>
              </a:ext>
            </a:extLst>
          </p:cNvPr>
          <p:cNvSpPr>
            <a:spLocks noGrp="1"/>
          </p:cNvSpPr>
          <p:nvPr>
            <p:ph type="pic" idx="12"/>
          </p:nvPr>
        </p:nvSpPr>
        <p:spPr>
          <a:xfrm>
            <a:off x="6214870" y="380999"/>
            <a:ext cx="5596128" cy="5652441"/>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347733241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6 Photo Collag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35BFE369-A106-4845-8FF1-F668A1CEB567}"/>
              </a:ext>
            </a:extLst>
          </p:cNvPr>
          <p:cNvSpPr>
            <a:spLocks noGrp="1"/>
          </p:cNvSpPr>
          <p:nvPr>
            <p:ph type="ftr" sz="quarter" idx="10"/>
          </p:nvPr>
        </p:nvSpPr>
        <p:spPr/>
        <p:txBody>
          <a:bodyPr/>
          <a:lstStyle/>
          <a:p>
            <a:r>
              <a:rPr lang="en-US"/>
              <a:t>Disclaimer</a:t>
            </a:r>
            <a:endParaRPr lang="en-US" dirty="0"/>
          </a:p>
        </p:txBody>
      </p:sp>
      <p:sp>
        <p:nvSpPr>
          <p:cNvPr id="6" name="Picture Placeholder 2">
            <a:extLst>
              <a:ext uri="{FF2B5EF4-FFF2-40B4-BE49-F238E27FC236}">
                <a16:creationId xmlns:a16="http://schemas.microsoft.com/office/drawing/2014/main" id="{A0BF417B-7BD1-3B41-B6D6-6E6AE20E13AB}"/>
              </a:ext>
            </a:extLst>
          </p:cNvPr>
          <p:cNvSpPr>
            <a:spLocks noGrp="1"/>
          </p:cNvSpPr>
          <p:nvPr>
            <p:ph type="pic" idx="1"/>
          </p:nvPr>
        </p:nvSpPr>
        <p:spPr>
          <a:xfrm>
            <a:off x="380998" y="386640"/>
            <a:ext cx="5593081" cy="2724912"/>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7" name="Picture Placeholder 2">
            <a:extLst>
              <a:ext uri="{FF2B5EF4-FFF2-40B4-BE49-F238E27FC236}">
                <a16:creationId xmlns:a16="http://schemas.microsoft.com/office/drawing/2014/main" id="{D6A3800C-17D7-3B4F-AF77-77018B152E52}"/>
              </a:ext>
            </a:extLst>
          </p:cNvPr>
          <p:cNvSpPr>
            <a:spLocks noGrp="1"/>
          </p:cNvSpPr>
          <p:nvPr>
            <p:ph type="pic" idx="13"/>
          </p:nvPr>
        </p:nvSpPr>
        <p:spPr>
          <a:xfrm>
            <a:off x="3312378" y="3310296"/>
            <a:ext cx="5593081" cy="2724912"/>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Picture Placeholder 2">
            <a:extLst>
              <a:ext uri="{FF2B5EF4-FFF2-40B4-BE49-F238E27FC236}">
                <a16:creationId xmlns:a16="http://schemas.microsoft.com/office/drawing/2014/main" id="{E6E3D66C-29A8-744A-BB8B-4DCD8A244A6F}"/>
              </a:ext>
            </a:extLst>
          </p:cNvPr>
          <p:cNvSpPr>
            <a:spLocks noGrp="1"/>
          </p:cNvSpPr>
          <p:nvPr>
            <p:ph type="pic" idx="14"/>
          </p:nvPr>
        </p:nvSpPr>
        <p:spPr>
          <a:xfrm>
            <a:off x="9079278" y="365928"/>
            <a:ext cx="2724912" cy="5669280"/>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9" name="Picture Placeholder 2">
            <a:extLst>
              <a:ext uri="{FF2B5EF4-FFF2-40B4-BE49-F238E27FC236}">
                <a16:creationId xmlns:a16="http://schemas.microsoft.com/office/drawing/2014/main" id="{8DAB7BB6-3989-6F48-BFE9-52E3645B07BD}"/>
              </a:ext>
            </a:extLst>
          </p:cNvPr>
          <p:cNvSpPr>
            <a:spLocks noGrp="1"/>
          </p:cNvSpPr>
          <p:nvPr>
            <p:ph type="pic" idx="15"/>
          </p:nvPr>
        </p:nvSpPr>
        <p:spPr>
          <a:xfrm>
            <a:off x="6167560" y="390817"/>
            <a:ext cx="2724912" cy="2724912"/>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0" name="Picture Placeholder 2">
            <a:extLst>
              <a:ext uri="{FF2B5EF4-FFF2-40B4-BE49-F238E27FC236}">
                <a16:creationId xmlns:a16="http://schemas.microsoft.com/office/drawing/2014/main" id="{A6792B31-FA6F-B441-96AA-97FE3139CCF3}"/>
              </a:ext>
            </a:extLst>
          </p:cNvPr>
          <p:cNvSpPr>
            <a:spLocks noGrp="1"/>
          </p:cNvSpPr>
          <p:nvPr>
            <p:ph type="pic" idx="16"/>
          </p:nvPr>
        </p:nvSpPr>
        <p:spPr>
          <a:xfrm>
            <a:off x="374191" y="3310296"/>
            <a:ext cx="2724912" cy="2724912"/>
          </a:xfrm>
        </p:spPr>
        <p:txBody>
          <a:bodyPr anchor="ct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100917216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Instructions">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22A4351-C7EC-1C4F-80A4-AB758E081126}"/>
              </a:ext>
            </a:extLst>
          </p:cNvPr>
          <p:cNvSpPr txBox="1"/>
          <p:nvPr userDrawn="1"/>
        </p:nvSpPr>
        <p:spPr>
          <a:xfrm>
            <a:off x="381000" y="439268"/>
            <a:ext cx="6071777" cy="743537"/>
          </a:xfrm>
          <a:prstGeom prst="rect">
            <a:avLst/>
          </a:prstGeom>
          <a:noFill/>
        </p:spPr>
        <p:txBody>
          <a:bodyPr wrap="square" rtlCol="0">
            <a:spAutoFit/>
          </a:bodyPr>
          <a:lstStyle/>
          <a:p>
            <a:pPr algn="l">
              <a:lnSpc>
                <a:spcPts val="2620"/>
              </a:lnSpc>
              <a:spcBef>
                <a:spcPts val="0"/>
              </a:spcBef>
              <a:spcAft>
                <a:spcPts val="0"/>
              </a:spcAft>
            </a:pPr>
            <a:r>
              <a:rPr lang="en-US" sz="3600" b="0" i="0" dirty="0">
                <a:latin typeface="DM Serif Display" pitchFamily="2" charset="0"/>
              </a:rPr>
              <a:t>Welcome</a:t>
            </a:r>
            <a:br>
              <a:rPr lang="en-US" b="0" i="0" dirty="0">
                <a:latin typeface="DM Serif Display" pitchFamily="2" charset="0"/>
              </a:rPr>
            </a:br>
            <a:r>
              <a:rPr lang="en-US" b="0" i="0" dirty="0">
                <a:solidFill>
                  <a:schemeClr val="tx2"/>
                </a:solidFill>
                <a:latin typeface="DM Serif Display" pitchFamily="2" charset="0"/>
              </a:rPr>
              <a:t>How to use this PowerPoint template.</a:t>
            </a:r>
          </a:p>
        </p:txBody>
      </p:sp>
      <p:sp>
        <p:nvSpPr>
          <p:cNvPr id="7" name="TextBox 6">
            <a:extLst>
              <a:ext uri="{FF2B5EF4-FFF2-40B4-BE49-F238E27FC236}">
                <a16:creationId xmlns:a16="http://schemas.microsoft.com/office/drawing/2014/main" id="{136D84EE-3090-5E4B-A945-AA96A135EAFE}"/>
              </a:ext>
            </a:extLst>
          </p:cNvPr>
          <p:cNvSpPr txBox="1"/>
          <p:nvPr userDrawn="1"/>
        </p:nvSpPr>
        <p:spPr>
          <a:xfrm>
            <a:off x="381000" y="1204041"/>
            <a:ext cx="6264600" cy="4564519"/>
          </a:xfrm>
          <a:prstGeom prst="rect">
            <a:avLst/>
          </a:prstGeom>
          <a:noFill/>
        </p:spPr>
        <p:txBody>
          <a:bodyPr wrap="square" rtlCol="0">
            <a:spAutoFit/>
          </a:bodyPr>
          <a:lstStyle/>
          <a:p>
            <a:pPr marL="285750" indent="-285750">
              <a:lnSpc>
                <a:spcPts val="1620"/>
              </a:lnSpc>
              <a:spcBef>
                <a:spcPts val="300"/>
              </a:spcBef>
              <a:buClr>
                <a:schemeClr val="tx2"/>
              </a:buClr>
              <a:buFont typeface="Arial" panose="020B0604020202020204" pitchFamily="34" charset="0"/>
              <a:buChar char="•"/>
            </a:pPr>
            <a:r>
              <a:rPr lang="en-US" sz="1200"/>
              <a:t>How </a:t>
            </a:r>
            <a:r>
              <a:rPr lang="en-US" sz="1200" dirty="0"/>
              <a:t>to add a new slide: </a:t>
            </a:r>
          </a:p>
          <a:p>
            <a:pPr marL="628650" lvl="1" indent="-171450">
              <a:lnSpc>
                <a:spcPts val="1620"/>
              </a:lnSpc>
              <a:spcBef>
                <a:spcPts val="300"/>
              </a:spcBef>
              <a:buClr>
                <a:schemeClr val="tx2"/>
              </a:buClr>
              <a:buFont typeface="Arial" panose="020B0604020202020204" pitchFamily="34" charset="0"/>
              <a:buChar char="•"/>
            </a:pPr>
            <a:r>
              <a:rPr lang="en-US" sz="1200" dirty="0"/>
              <a:t>Click on the little down arrow next to “New Slide” to view all layout options </a:t>
            </a:r>
            <a:r>
              <a:rPr lang="en-US" sz="1000" dirty="0"/>
              <a:t>(Fig. 1). </a:t>
            </a:r>
            <a:endParaRPr lang="en-US" sz="1200" dirty="0"/>
          </a:p>
          <a:p>
            <a:pPr marL="628650" lvl="1" indent="-171450">
              <a:lnSpc>
                <a:spcPts val="1620"/>
              </a:lnSpc>
              <a:spcBef>
                <a:spcPts val="300"/>
              </a:spcBef>
              <a:buClr>
                <a:schemeClr val="tx2"/>
              </a:buClr>
              <a:buFont typeface="Arial" panose="020B0604020202020204" pitchFamily="34" charset="0"/>
              <a:buChar char="•"/>
            </a:pPr>
            <a:r>
              <a:rPr lang="en-US" sz="1200" dirty="0"/>
              <a:t>From there you can scroll and choose the layout that best fits your needs </a:t>
            </a:r>
            <a:r>
              <a:rPr lang="en-US" sz="1000" dirty="0"/>
              <a:t>(Fig. 2). </a:t>
            </a:r>
            <a:br>
              <a:rPr lang="en-US" sz="1200" dirty="0"/>
            </a:br>
            <a:r>
              <a:rPr lang="en-US" sz="1050" i="1" dirty="0"/>
              <a:t>*You may have to scroll a bit to see all available layout templates. </a:t>
            </a:r>
            <a:endParaRPr lang="en-US" sz="1200" i="1" dirty="0"/>
          </a:p>
          <a:p>
            <a:pPr marL="285750" indent="-285750">
              <a:lnSpc>
                <a:spcPts val="1620"/>
              </a:lnSpc>
              <a:spcBef>
                <a:spcPts val="300"/>
              </a:spcBef>
              <a:buClr>
                <a:schemeClr val="tx2"/>
              </a:buClr>
              <a:buFont typeface="Arial" panose="020B0604020202020204" pitchFamily="34" charset="0"/>
              <a:buChar char="•"/>
            </a:pPr>
            <a:r>
              <a:rPr lang="en-US" sz="1200" dirty="0"/>
              <a:t>If you copied and pasted from an old ppt, and need to update the background to match this template, you just need to change the layout by selecting “Layout” in the menu bar and choosing the layout that best fits your content </a:t>
            </a:r>
            <a:r>
              <a:rPr lang="en-US" sz="1000" dirty="0"/>
              <a:t>(Fig. 3). </a:t>
            </a:r>
            <a:endParaRPr lang="en-US" sz="1200" dirty="0"/>
          </a:p>
          <a:p>
            <a:pPr marL="285750" indent="-285750">
              <a:lnSpc>
                <a:spcPts val="1620"/>
              </a:lnSpc>
              <a:spcBef>
                <a:spcPts val="300"/>
              </a:spcBef>
              <a:buClr>
                <a:schemeClr val="tx2"/>
              </a:buClr>
              <a:buFont typeface="Arial" panose="020B0604020202020204" pitchFamily="34" charset="0"/>
              <a:buChar char="•"/>
            </a:pPr>
            <a:r>
              <a:rPr lang="en-US" sz="1200" dirty="0"/>
              <a:t>Please use </a:t>
            </a:r>
            <a:r>
              <a:rPr lang="en-US" sz="1200" b="1" dirty="0"/>
              <a:t>Arial </a:t>
            </a:r>
            <a:r>
              <a:rPr lang="en-US" sz="1200" dirty="0"/>
              <a:t>for all font styles in your presentation.</a:t>
            </a:r>
            <a:br>
              <a:rPr lang="en-US" sz="1200" dirty="0"/>
            </a:br>
            <a:r>
              <a:rPr lang="en-US" sz="1050" i="1" dirty="0"/>
              <a:t>*If you have copied from another ppt using a different font you may have to update it manually. </a:t>
            </a:r>
          </a:p>
          <a:p>
            <a:pPr marL="285750" indent="-285750">
              <a:lnSpc>
                <a:spcPts val="1620"/>
              </a:lnSpc>
              <a:spcBef>
                <a:spcPts val="300"/>
              </a:spcBef>
              <a:buClr>
                <a:schemeClr val="tx2"/>
              </a:buClr>
              <a:buFont typeface="Arial" panose="020B0604020202020204" pitchFamily="34" charset="0"/>
              <a:buChar char="•"/>
            </a:pPr>
            <a:r>
              <a:rPr lang="en-US" sz="1200" dirty="0"/>
              <a:t>All corporate colors have been added to this template </a:t>
            </a:r>
            <a:r>
              <a:rPr lang="en-US" sz="1000" dirty="0"/>
              <a:t>(Fig. 5).</a:t>
            </a:r>
          </a:p>
          <a:p>
            <a:pPr marL="285750" indent="-285750">
              <a:lnSpc>
                <a:spcPts val="1620"/>
              </a:lnSpc>
              <a:spcBef>
                <a:spcPts val="300"/>
              </a:spcBef>
              <a:buClr>
                <a:schemeClr val="tx2"/>
              </a:buClr>
              <a:buFont typeface="Arial" panose="020B0604020202020204" pitchFamily="34" charset="0"/>
              <a:buChar char="•"/>
            </a:pPr>
            <a:r>
              <a:rPr lang="en-US" sz="1200" dirty="0"/>
              <a:t>If you need to add a footnote/disclaimer to the page, go to “Insert” &gt; “Header and Footer…” &gt; select “Footer” &gt; then “Apply” </a:t>
            </a:r>
            <a:r>
              <a:rPr lang="en-US" sz="1000" dirty="0"/>
              <a:t>(Figures 6-7)</a:t>
            </a:r>
          </a:p>
          <a:p>
            <a:pPr marL="285750" marR="0" lvl="0" indent="-285750" algn="l" defTabSz="914400" rtl="0" eaLnBrk="1" fontAlgn="auto" latinLnBrk="0" hangingPunct="1">
              <a:lnSpc>
                <a:spcPts val="1620"/>
              </a:lnSpc>
              <a:spcBef>
                <a:spcPts val="300"/>
              </a:spcBef>
              <a:spcAft>
                <a:spcPts val="0"/>
              </a:spcAft>
              <a:buClr>
                <a:schemeClr val="tx2"/>
              </a:buClr>
              <a:buSzTx/>
              <a:buFont typeface="Arial" panose="020B0604020202020204" pitchFamily="34" charset="0"/>
              <a:buChar char="•"/>
              <a:tabLst/>
              <a:defRPr/>
            </a:pPr>
            <a:r>
              <a:rPr lang="en-US" sz="1200" dirty="0"/>
              <a:t>If you need to replace a photo, simply right click on the image and select “change picture” &gt; “from a file…” </a:t>
            </a:r>
            <a:r>
              <a:rPr lang="en-US" sz="1000" dirty="0"/>
              <a:t>(Fig. 8).</a:t>
            </a:r>
          </a:p>
          <a:p>
            <a:pPr marL="285750" marR="0" lvl="0" indent="-285750" algn="l" defTabSz="914400" rtl="0" eaLnBrk="1" fontAlgn="auto" latinLnBrk="0" hangingPunct="1">
              <a:lnSpc>
                <a:spcPts val="1620"/>
              </a:lnSpc>
              <a:spcBef>
                <a:spcPts val="300"/>
              </a:spcBef>
              <a:spcAft>
                <a:spcPts val="0"/>
              </a:spcAft>
              <a:buClr>
                <a:schemeClr val="tx2"/>
              </a:buClr>
              <a:buSzTx/>
              <a:buFont typeface="Arial" panose="020B0604020202020204" pitchFamily="34" charset="0"/>
              <a:buChar char="•"/>
              <a:tabLst/>
              <a:defRPr/>
            </a:pPr>
            <a:r>
              <a:rPr lang="en-US" sz="1200" dirty="0"/>
              <a:t>You can adjust a photo size within a frame by selecting the image then going to  “picture format” in the menu bar &gt; “crop” </a:t>
            </a:r>
            <a:r>
              <a:rPr lang="en-US" sz="1000" dirty="0"/>
              <a:t>(Fig. 9).</a:t>
            </a:r>
          </a:p>
          <a:p>
            <a:pPr marL="285750" marR="0" lvl="0" indent="-285750" algn="l" defTabSz="914400" rtl="0" eaLnBrk="1" fontAlgn="auto" latinLnBrk="0" hangingPunct="1">
              <a:lnSpc>
                <a:spcPts val="1620"/>
              </a:lnSpc>
              <a:spcBef>
                <a:spcPts val="300"/>
              </a:spcBef>
              <a:spcAft>
                <a:spcPts val="0"/>
              </a:spcAft>
              <a:buClr>
                <a:schemeClr val="tx2"/>
              </a:buClr>
              <a:buSzTx/>
              <a:buFont typeface="Arial" panose="020B0604020202020204" pitchFamily="34" charset="0"/>
              <a:buChar char="•"/>
              <a:tabLst/>
              <a:defRPr/>
            </a:pPr>
            <a:r>
              <a:rPr lang="en-US" sz="1200" dirty="0"/>
              <a:t>To add a picture/shape/icon/smart art/chart, go to “Insert” &gt; then choose the </a:t>
            </a:r>
            <a:br>
              <a:rPr lang="en-US" sz="1200" dirty="0"/>
            </a:br>
            <a:r>
              <a:rPr lang="en-US" sz="1200" dirty="0"/>
              <a:t>option that best fits your needs; PPT has lots of preset shape options </a:t>
            </a:r>
            <a:r>
              <a:rPr lang="en-US" sz="1000" dirty="0"/>
              <a:t>(Fig. 10).</a:t>
            </a:r>
          </a:p>
          <a:p>
            <a:pPr marL="285750" indent="-285750">
              <a:lnSpc>
                <a:spcPts val="1620"/>
              </a:lnSpc>
              <a:spcBef>
                <a:spcPts val="300"/>
              </a:spcBef>
              <a:buClr>
                <a:schemeClr val="tx2"/>
              </a:buClr>
              <a:buFont typeface="Arial" panose="020B0604020202020204" pitchFamily="34" charset="0"/>
              <a:buChar char="•"/>
            </a:pPr>
            <a:r>
              <a:rPr lang="en-US" sz="1200" b="1" i="0" dirty="0"/>
              <a:t>Please make sure to delete this instructions slide prior to completing </a:t>
            </a:r>
            <a:br>
              <a:rPr lang="en-US" sz="1200" b="1" i="0" dirty="0"/>
            </a:br>
            <a:r>
              <a:rPr lang="en-US" sz="1200" b="1" i="0" dirty="0"/>
              <a:t>your presentation.</a:t>
            </a:r>
          </a:p>
        </p:txBody>
      </p:sp>
      <p:grpSp>
        <p:nvGrpSpPr>
          <p:cNvPr id="9" name="Group 8">
            <a:extLst>
              <a:ext uri="{FF2B5EF4-FFF2-40B4-BE49-F238E27FC236}">
                <a16:creationId xmlns:a16="http://schemas.microsoft.com/office/drawing/2014/main" id="{9FD8696A-AD24-9D4C-86E8-2589A2BCEA04}"/>
              </a:ext>
            </a:extLst>
          </p:cNvPr>
          <p:cNvGrpSpPr/>
          <p:nvPr userDrawn="1"/>
        </p:nvGrpSpPr>
        <p:grpSpPr>
          <a:xfrm>
            <a:off x="6743863" y="35485"/>
            <a:ext cx="1985410" cy="882947"/>
            <a:chOff x="9119604" y="918541"/>
            <a:chExt cx="2980722" cy="1325577"/>
          </a:xfrm>
        </p:grpSpPr>
        <p:grpSp>
          <p:nvGrpSpPr>
            <p:cNvPr id="10" name="Group 9">
              <a:extLst>
                <a:ext uri="{FF2B5EF4-FFF2-40B4-BE49-F238E27FC236}">
                  <a16:creationId xmlns:a16="http://schemas.microsoft.com/office/drawing/2014/main" id="{D5402374-0199-264B-8DE1-ABC2981E3697}"/>
                </a:ext>
              </a:extLst>
            </p:cNvPr>
            <p:cNvGrpSpPr/>
            <p:nvPr/>
          </p:nvGrpSpPr>
          <p:grpSpPr>
            <a:xfrm>
              <a:off x="9233775" y="1191921"/>
              <a:ext cx="2866551" cy="1052197"/>
              <a:chOff x="4279900" y="2749814"/>
              <a:chExt cx="3632200" cy="1333236"/>
            </a:xfrm>
          </p:grpSpPr>
          <p:pic>
            <p:nvPicPr>
              <p:cNvPr id="12" name="Picture 11" descr="A picture containing clock&#10;&#10;Description automatically generated">
                <a:extLst>
                  <a:ext uri="{FF2B5EF4-FFF2-40B4-BE49-F238E27FC236}">
                    <a16:creationId xmlns:a16="http://schemas.microsoft.com/office/drawing/2014/main" id="{B42AF2AB-B2CF-B04B-9E93-5BCD2911331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279900" y="2774950"/>
                <a:ext cx="3632200" cy="1308100"/>
              </a:xfrm>
              <a:prstGeom prst="rect">
                <a:avLst/>
              </a:prstGeom>
            </p:spPr>
          </p:pic>
          <p:sp>
            <p:nvSpPr>
              <p:cNvPr id="13" name="Rectangle 12">
                <a:extLst>
                  <a:ext uri="{FF2B5EF4-FFF2-40B4-BE49-F238E27FC236}">
                    <a16:creationId xmlns:a16="http://schemas.microsoft.com/office/drawing/2014/main" id="{FC10DF37-C622-3A47-87D3-A36EFD49B571}"/>
                  </a:ext>
                </a:extLst>
              </p:cNvPr>
              <p:cNvSpPr/>
              <p:nvPr/>
            </p:nvSpPr>
            <p:spPr>
              <a:xfrm>
                <a:off x="6569075" y="3300412"/>
                <a:ext cx="257175" cy="25717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Arrow Connector 13">
                <a:extLst>
                  <a:ext uri="{FF2B5EF4-FFF2-40B4-BE49-F238E27FC236}">
                    <a16:creationId xmlns:a16="http://schemas.microsoft.com/office/drawing/2014/main" id="{42C2C8CD-5BB5-2E4F-B241-B03BB915869B}"/>
                  </a:ext>
                </a:extLst>
              </p:cNvPr>
              <p:cNvCxnSpPr>
                <a:cxnSpLocks/>
              </p:cNvCxnSpPr>
              <p:nvPr/>
            </p:nvCxnSpPr>
            <p:spPr>
              <a:xfrm flipH="1">
                <a:off x="6697662" y="2749814"/>
                <a:ext cx="219605" cy="49446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11" name="Content Placeholder 2">
              <a:extLst>
                <a:ext uri="{FF2B5EF4-FFF2-40B4-BE49-F238E27FC236}">
                  <a16:creationId xmlns:a16="http://schemas.microsoft.com/office/drawing/2014/main" id="{9DEA67F0-BC82-8B4C-9CD1-4053D9DEAD31}"/>
                </a:ext>
              </a:extLst>
            </p:cNvPr>
            <p:cNvSpPr txBox="1">
              <a:spLocks/>
            </p:cNvSpPr>
            <p:nvPr/>
          </p:nvSpPr>
          <p:spPr>
            <a:xfrm>
              <a:off x="9119604" y="918541"/>
              <a:ext cx="938529" cy="35000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b="0" i="0" kern="1200">
                  <a:solidFill>
                    <a:schemeClr val="tx1"/>
                  </a:solidFill>
                  <a:latin typeface="Gill Sans Light" panose="020B0302020104020203" pitchFamily="34" charset="-79"/>
                  <a:ea typeface="+mn-ea"/>
                  <a:cs typeface="Gill Sans Light" panose="020B0302020104020203" pitchFamily="34" charset="-79"/>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b="0" i="0" kern="1200">
                  <a:solidFill>
                    <a:schemeClr val="tx1"/>
                  </a:solidFill>
                  <a:latin typeface="Gill Sans Light" panose="020B0302020104020203" pitchFamily="34" charset="-79"/>
                  <a:ea typeface="+mn-ea"/>
                  <a:cs typeface="Gill Sans Light" panose="020B0302020104020203" pitchFamily="34" charset="-79"/>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b="0" i="0" kern="1200">
                  <a:solidFill>
                    <a:schemeClr val="tx1"/>
                  </a:solidFill>
                  <a:latin typeface="Gill Sans Light" panose="020B0302020104020203" pitchFamily="34" charset="-79"/>
                  <a:ea typeface="+mn-ea"/>
                  <a:cs typeface="Gill Sans Light" panose="020B0302020104020203" pitchFamily="34" charset="-79"/>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b="0" dirty="0">
                  <a:latin typeface="Arial" panose="020B0604020202020204" pitchFamily="34" charset="0"/>
                  <a:cs typeface="Arial" panose="020B0604020202020204" pitchFamily="34" charset="0"/>
                </a:rPr>
                <a:t>Fig. 1</a:t>
              </a:r>
              <a:endParaRPr lang="en-US" sz="900" b="0" dirty="0">
                <a:latin typeface="Arial" panose="020B0604020202020204" pitchFamily="34" charset="0"/>
                <a:cs typeface="Arial" panose="020B0604020202020204" pitchFamily="34" charset="0"/>
              </a:endParaRPr>
            </a:p>
          </p:txBody>
        </p:sp>
      </p:grpSp>
      <p:grpSp>
        <p:nvGrpSpPr>
          <p:cNvPr id="15" name="Group 14">
            <a:extLst>
              <a:ext uri="{FF2B5EF4-FFF2-40B4-BE49-F238E27FC236}">
                <a16:creationId xmlns:a16="http://schemas.microsoft.com/office/drawing/2014/main" id="{6A8D3C9B-A4F4-974E-AA25-C51DB7D224CB}"/>
              </a:ext>
            </a:extLst>
          </p:cNvPr>
          <p:cNvGrpSpPr/>
          <p:nvPr userDrawn="1"/>
        </p:nvGrpSpPr>
        <p:grpSpPr>
          <a:xfrm>
            <a:off x="8842245" y="35711"/>
            <a:ext cx="2953515" cy="3113124"/>
            <a:chOff x="9153926" y="2339702"/>
            <a:chExt cx="2953515" cy="3113124"/>
          </a:xfrm>
        </p:grpSpPr>
        <p:pic>
          <p:nvPicPr>
            <p:cNvPr id="16" name="Picture 15" descr="A screenshot of a computer&#10;&#10;Description automatically generated">
              <a:extLst>
                <a:ext uri="{FF2B5EF4-FFF2-40B4-BE49-F238E27FC236}">
                  <a16:creationId xmlns:a16="http://schemas.microsoft.com/office/drawing/2014/main" id="{CF417F33-F1BD-194C-BB2C-6FE21CC2C45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233777" y="2543849"/>
              <a:ext cx="2873664" cy="2908977"/>
            </a:xfrm>
            <a:prstGeom prst="rect">
              <a:avLst/>
            </a:prstGeom>
          </p:spPr>
        </p:pic>
        <p:sp>
          <p:nvSpPr>
            <p:cNvPr id="17" name="Content Placeholder 2">
              <a:extLst>
                <a:ext uri="{FF2B5EF4-FFF2-40B4-BE49-F238E27FC236}">
                  <a16:creationId xmlns:a16="http://schemas.microsoft.com/office/drawing/2014/main" id="{6DB5241F-94F1-3C40-A148-68131962A3DD}"/>
                </a:ext>
              </a:extLst>
            </p:cNvPr>
            <p:cNvSpPr txBox="1">
              <a:spLocks/>
            </p:cNvSpPr>
            <p:nvPr/>
          </p:nvSpPr>
          <p:spPr>
            <a:xfrm>
              <a:off x="9153926" y="2339702"/>
              <a:ext cx="689232" cy="350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b="0" i="0" kern="1200">
                  <a:solidFill>
                    <a:schemeClr val="tx1"/>
                  </a:solidFill>
                  <a:latin typeface="Gill Sans Light" panose="020B0302020104020203" pitchFamily="34" charset="-79"/>
                  <a:ea typeface="+mn-ea"/>
                  <a:cs typeface="Gill Sans Light" panose="020B0302020104020203" pitchFamily="34" charset="-79"/>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b="0" i="0" kern="1200">
                  <a:solidFill>
                    <a:schemeClr val="tx1"/>
                  </a:solidFill>
                  <a:latin typeface="Gill Sans Light" panose="020B0302020104020203" pitchFamily="34" charset="-79"/>
                  <a:ea typeface="+mn-ea"/>
                  <a:cs typeface="Gill Sans Light" panose="020B0302020104020203" pitchFamily="34" charset="-79"/>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b="0" i="0" kern="1200">
                  <a:solidFill>
                    <a:schemeClr val="tx1"/>
                  </a:solidFill>
                  <a:latin typeface="Gill Sans Light" panose="020B0302020104020203" pitchFamily="34" charset="-79"/>
                  <a:ea typeface="+mn-ea"/>
                  <a:cs typeface="Gill Sans Light" panose="020B0302020104020203" pitchFamily="34" charset="-79"/>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b="0" dirty="0">
                  <a:latin typeface="Arial" panose="020B0604020202020204" pitchFamily="34" charset="0"/>
                  <a:cs typeface="Arial" panose="020B0604020202020204" pitchFamily="34" charset="0"/>
                </a:rPr>
                <a:t>Fig. 2</a:t>
              </a:r>
              <a:endParaRPr lang="en-US" sz="900" b="0" dirty="0">
                <a:latin typeface="Arial" panose="020B0604020202020204" pitchFamily="34" charset="0"/>
                <a:cs typeface="Arial" panose="020B0604020202020204" pitchFamily="34" charset="0"/>
              </a:endParaRPr>
            </a:p>
          </p:txBody>
        </p:sp>
      </p:grpSp>
      <p:grpSp>
        <p:nvGrpSpPr>
          <p:cNvPr id="18" name="Group 17">
            <a:extLst>
              <a:ext uri="{FF2B5EF4-FFF2-40B4-BE49-F238E27FC236}">
                <a16:creationId xmlns:a16="http://schemas.microsoft.com/office/drawing/2014/main" id="{CB908D61-161F-B449-96B6-6006CB2611E8}"/>
              </a:ext>
            </a:extLst>
          </p:cNvPr>
          <p:cNvGrpSpPr/>
          <p:nvPr userDrawn="1"/>
        </p:nvGrpSpPr>
        <p:grpSpPr>
          <a:xfrm>
            <a:off x="6755839" y="1013336"/>
            <a:ext cx="1994457" cy="878555"/>
            <a:chOff x="9126877" y="5447568"/>
            <a:chExt cx="2980564" cy="1312932"/>
          </a:xfrm>
        </p:grpSpPr>
        <p:grpSp>
          <p:nvGrpSpPr>
            <p:cNvPr id="19" name="Group 18">
              <a:extLst>
                <a:ext uri="{FF2B5EF4-FFF2-40B4-BE49-F238E27FC236}">
                  <a16:creationId xmlns:a16="http://schemas.microsoft.com/office/drawing/2014/main" id="{4F59E00B-B461-594E-A2C1-B6C099998577}"/>
                </a:ext>
              </a:extLst>
            </p:cNvPr>
            <p:cNvGrpSpPr/>
            <p:nvPr/>
          </p:nvGrpSpPr>
          <p:grpSpPr>
            <a:xfrm>
              <a:off x="9240890" y="5581999"/>
              <a:ext cx="2866551" cy="1178501"/>
              <a:chOff x="5718649" y="5061465"/>
              <a:chExt cx="2866551" cy="1178501"/>
            </a:xfrm>
          </p:grpSpPr>
          <p:pic>
            <p:nvPicPr>
              <p:cNvPr id="21" name="Picture 20" descr="A picture containing clock&#10;&#10;Description automatically generated">
                <a:extLst>
                  <a:ext uri="{FF2B5EF4-FFF2-40B4-BE49-F238E27FC236}">
                    <a16:creationId xmlns:a16="http://schemas.microsoft.com/office/drawing/2014/main" id="{A55A4CAB-C59F-F94C-828F-65A1EA92E0E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718649" y="5207607"/>
                <a:ext cx="2866551" cy="1032359"/>
              </a:xfrm>
              <a:prstGeom prst="rect">
                <a:avLst/>
              </a:prstGeom>
            </p:spPr>
          </p:pic>
          <p:sp>
            <p:nvSpPr>
              <p:cNvPr id="22" name="Rectangle 21">
                <a:extLst>
                  <a:ext uri="{FF2B5EF4-FFF2-40B4-BE49-F238E27FC236}">
                    <a16:creationId xmlns:a16="http://schemas.microsoft.com/office/drawing/2014/main" id="{0A821EEA-EA78-EC4F-BF86-409AFF9FFCA8}"/>
                  </a:ext>
                </a:extLst>
              </p:cNvPr>
              <p:cNvSpPr/>
              <p:nvPr/>
            </p:nvSpPr>
            <p:spPr>
              <a:xfrm>
                <a:off x="7635226" y="5494866"/>
                <a:ext cx="848373" cy="300753"/>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Arrow Connector 22">
                <a:extLst>
                  <a:ext uri="{FF2B5EF4-FFF2-40B4-BE49-F238E27FC236}">
                    <a16:creationId xmlns:a16="http://schemas.microsoft.com/office/drawing/2014/main" id="{95CF9095-5DB3-F349-97A9-E212B3218C06}"/>
                  </a:ext>
                </a:extLst>
              </p:cNvPr>
              <p:cNvCxnSpPr>
                <a:cxnSpLocks/>
              </p:cNvCxnSpPr>
              <p:nvPr/>
            </p:nvCxnSpPr>
            <p:spPr>
              <a:xfrm flipH="1">
                <a:off x="8104017" y="5061465"/>
                <a:ext cx="173313" cy="39023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20" name="Content Placeholder 2">
              <a:extLst>
                <a:ext uri="{FF2B5EF4-FFF2-40B4-BE49-F238E27FC236}">
                  <a16:creationId xmlns:a16="http://schemas.microsoft.com/office/drawing/2014/main" id="{134324EA-1163-BF4B-A93B-8ED5542A7ADD}"/>
                </a:ext>
              </a:extLst>
            </p:cNvPr>
            <p:cNvSpPr txBox="1">
              <a:spLocks/>
            </p:cNvSpPr>
            <p:nvPr/>
          </p:nvSpPr>
          <p:spPr>
            <a:xfrm>
              <a:off x="9126877" y="5447568"/>
              <a:ext cx="1063577" cy="350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b="0" i="0" kern="1200">
                  <a:solidFill>
                    <a:schemeClr val="tx1"/>
                  </a:solidFill>
                  <a:latin typeface="Gill Sans Light" panose="020B0302020104020203" pitchFamily="34" charset="-79"/>
                  <a:ea typeface="+mn-ea"/>
                  <a:cs typeface="Gill Sans Light" panose="020B0302020104020203" pitchFamily="34" charset="-79"/>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b="0" i="0" kern="1200">
                  <a:solidFill>
                    <a:schemeClr val="tx1"/>
                  </a:solidFill>
                  <a:latin typeface="Gill Sans Light" panose="020B0302020104020203" pitchFamily="34" charset="-79"/>
                  <a:ea typeface="+mn-ea"/>
                  <a:cs typeface="Gill Sans Light" panose="020B0302020104020203" pitchFamily="34" charset="-79"/>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b="0" i="0" kern="1200">
                  <a:solidFill>
                    <a:schemeClr val="tx1"/>
                  </a:solidFill>
                  <a:latin typeface="Gill Sans Light" panose="020B0302020104020203" pitchFamily="34" charset="-79"/>
                  <a:ea typeface="+mn-ea"/>
                  <a:cs typeface="Gill Sans Light" panose="020B0302020104020203" pitchFamily="34" charset="-79"/>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b="0" dirty="0">
                  <a:latin typeface="Arial" panose="020B0604020202020204" pitchFamily="34" charset="0"/>
                  <a:cs typeface="Arial" panose="020B0604020202020204" pitchFamily="34" charset="0"/>
                </a:rPr>
                <a:t>Fig. 3</a:t>
              </a:r>
              <a:endParaRPr lang="en-US" sz="900" b="0" dirty="0">
                <a:latin typeface="Arial" panose="020B0604020202020204" pitchFamily="34" charset="0"/>
                <a:cs typeface="Arial" panose="020B0604020202020204" pitchFamily="34" charset="0"/>
              </a:endParaRPr>
            </a:p>
          </p:txBody>
        </p:sp>
      </p:grpSp>
      <p:grpSp>
        <p:nvGrpSpPr>
          <p:cNvPr id="24" name="Group 23">
            <a:extLst>
              <a:ext uri="{FF2B5EF4-FFF2-40B4-BE49-F238E27FC236}">
                <a16:creationId xmlns:a16="http://schemas.microsoft.com/office/drawing/2014/main" id="{C97BAA42-66AC-764B-B605-AF23D058BA24}"/>
              </a:ext>
            </a:extLst>
          </p:cNvPr>
          <p:cNvGrpSpPr/>
          <p:nvPr userDrawn="1"/>
        </p:nvGrpSpPr>
        <p:grpSpPr>
          <a:xfrm>
            <a:off x="7291756" y="2215068"/>
            <a:ext cx="1381233" cy="554006"/>
            <a:chOff x="7767846" y="6098278"/>
            <a:chExt cx="1381233" cy="554006"/>
          </a:xfrm>
        </p:grpSpPr>
        <p:pic>
          <p:nvPicPr>
            <p:cNvPr id="25" name="Picture 24">
              <a:extLst>
                <a:ext uri="{FF2B5EF4-FFF2-40B4-BE49-F238E27FC236}">
                  <a16:creationId xmlns:a16="http://schemas.microsoft.com/office/drawing/2014/main" id="{222139CE-9EC4-DF4A-B4B5-9D7437AC5094}"/>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7854810" y="6299302"/>
              <a:ext cx="1294269" cy="352982"/>
            </a:xfrm>
            <a:prstGeom prst="rect">
              <a:avLst/>
            </a:prstGeom>
          </p:spPr>
        </p:pic>
        <p:sp>
          <p:nvSpPr>
            <p:cNvPr id="26" name="Content Placeholder 2">
              <a:extLst>
                <a:ext uri="{FF2B5EF4-FFF2-40B4-BE49-F238E27FC236}">
                  <a16:creationId xmlns:a16="http://schemas.microsoft.com/office/drawing/2014/main" id="{2C51CDB1-0577-D045-AFBA-6943CB3733C6}"/>
                </a:ext>
              </a:extLst>
            </p:cNvPr>
            <p:cNvSpPr txBox="1">
              <a:spLocks/>
            </p:cNvSpPr>
            <p:nvPr/>
          </p:nvSpPr>
          <p:spPr>
            <a:xfrm>
              <a:off x="7767846" y="6098278"/>
              <a:ext cx="689232" cy="350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b="0" i="0" kern="1200">
                  <a:solidFill>
                    <a:schemeClr val="tx1"/>
                  </a:solidFill>
                  <a:latin typeface="Gill Sans Light" panose="020B0302020104020203" pitchFamily="34" charset="-79"/>
                  <a:ea typeface="+mn-ea"/>
                  <a:cs typeface="Gill Sans Light" panose="020B0302020104020203" pitchFamily="34" charset="-79"/>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b="0" i="0" kern="1200">
                  <a:solidFill>
                    <a:schemeClr val="tx1"/>
                  </a:solidFill>
                  <a:latin typeface="Gill Sans Light" panose="020B0302020104020203" pitchFamily="34" charset="-79"/>
                  <a:ea typeface="+mn-ea"/>
                  <a:cs typeface="Gill Sans Light" panose="020B0302020104020203" pitchFamily="34" charset="-79"/>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b="0" i="0" kern="1200">
                  <a:solidFill>
                    <a:schemeClr val="tx1"/>
                  </a:solidFill>
                  <a:latin typeface="Gill Sans Light" panose="020B0302020104020203" pitchFamily="34" charset="-79"/>
                  <a:ea typeface="+mn-ea"/>
                  <a:cs typeface="Gill Sans Light" panose="020B0302020104020203" pitchFamily="34" charset="-79"/>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b="0" dirty="0">
                  <a:latin typeface="Arial" panose="020B0604020202020204" pitchFamily="34" charset="0"/>
                  <a:cs typeface="Arial" panose="020B0604020202020204" pitchFamily="34" charset="0"/>
                </a:rPr>
                <a:t>Fig. 5</a:t>
              </a:r>
              <a:endParaRPr lang="en-US" sz="900" b="0" dirty="0">
                <a:latin typeface="Arial" panose="020B0604020202020204" pitchFamily="34" charset="0"/>
                <a:cs typeface="Arial" panose="020B0604020202020204" pitchFamily="34" charset="0"/>
              </a:endParaRPr>
            </a:p>
          </p:txBody>
        </p:sp>
      </p:grpSp>
      <p:grpSp>
        <p:nvGrpSpPr>
          <p:cNvPr id="34" name="Group 33">
            <a:extLst>
              <a:ext uri="{FF2B5EF4-FFF2-40B4-BE49-F238E27FC236}">
                <a16:creationId xmlns:a16="http://schemas.microsoft.com/office/drawing/2014/main" id="{06D0E246-5FC9-2F49-95BE-F7824A75F6E4}"/>
              </a:ext>
            </a:extLst>
          </p:cNvPr>
          <p:cNvGrpSpPr/>
          <p:nvPr userDrawn="1"/>
        </p:nvGrpSpPr>
        <p:grpSpPr>
          <a:xfrm>
            <a:off x="7274117" y="3136419"/>
            <a:ext cx="2816390" cy="2212095"/>
            <a:chOff x="7453494" y="4210796"/>
            <a:chExt cx="2816390" cy="2212095"/>
          </a:xfrm>
        </p:grpSpPr>
        <p:pic>
          <p:nvPicPr>
            <p:cNvPr id="30" name="Picture 29" descr="A screenshot of a cell phone&#10;&#10;Description automatically generated">
              <a:extLst>
                <a:ext uri="{FF2B5EF4-FFF2-40B4-BE49-F238E27FC236}">
                  <a16:creationId xmlns:a16="http://schemas.microsoft.com/office/drawing/2014/main" id="{D7AE97E9-4676-6F41-97C0-6DA7715BDCA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535100" y="4405332"/>
              <a:ext cx="2734784" cy="2017559"/>
            </a:xfrm>
            <a:prstGeom prst="rect">
              <a:avLst/>
            </a:prstGeom>
          </p:spPr>
        </p:pic>
        <p:sp>
          <p:nvSpPr>
            <p:cNvPr id="32" name="Content Placeholder 2">
              <a:extLst>
                <a:ext uri="{FF2B5EF4-FFF2-40B4-BE49-F238E27FC236}">
                  <a16:creationId xmlns:a16="http://schemas.microsoft.com/office/drawing/2014/main" id="{1ACB2D80-9791-C14F-BCB4-63468C59FB33}"/>
                </a:ext>
              </a:extLst>
            </p:cNvPr>
            <p:cNvSpPr txBox="1">
              <a:spLocks/>
            </p:cNvSpPr>
            <p:nvPr userDrawn="1"/>
          </p:nvSpPr>
          <p:spPr>
            <a:xfrm>
              <a:off x="7453494" y="4210796"/>
              <a:ext cx="689232" cy="350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b="0" i="0" kern="1200">
                  <a:solidFill>
                    <a:schemeClr val="tx1"/>
                  </a:solidFill>
                  <a:latin typeface="Gill Sans Light" panose="020B0302020104020203" pitchFamily="34" charset="-79"/>
                  <a:ea typeface="+mn-ea"/>
                  <a:cs typeface="Gill Sans Light" panose="020B0302020104020203" pitchFamily="34" charset="-79"/>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b="0" i="0" kern="1200">
                  <a:solidFill>
                    <a:schemeClr val="tx1"/>
                  </a:solidFill>
                  <a:latin typeface="Gill Sans Light" panose="020B0302020104020203" pitchFamily="34" charset="-79"/>
                  <a:ea typeface="+mn-ea"/>
                  <a:cs typeface="Gill Sans Light" panose="020B0302020104020203" pitchFamily="34" charset="-79"/>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b="0" i="0" kern="1200">
                  <a:solidFill>
                    <a:schemeClr val="tx1"/>
                  </a:solidFill>
                  <a:latin typeface="Gill Sans Light" panose="020B0302020104020203" pitchFamily="34" charset="-79"/>
                  <a:ea typeface="+mn-ea"/>
                  <a:cs typeface="Gill Sans Light" panose="020B0302020104020203" pitchFamily="34" charset="-79"/>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b="0" dirty="0">
                  <a:latin typeface="Arial" panose="020B0604020202020204" pitchFamily="34" charset="0"/>
                  <a:cs typeface="Arial" panose="020B0604020202020204" pitchFamily="34" charset="0"/>
                </a:rPr>
                <a:t>Fig. 6</a:t>
              </a:r>
              <a:endParaRPr lang="en-US" sz="900" b="0" dirty="0">
                <a:latin typeface="Arial" panose="020B0604020202020204" pitchFamily="34" charset="0"/>
                <a:cs typeface="Arial" panose="020B0604020202020204" pitchFamily="34" charset="0"/>
              </a:endParaRPr>
            </a:p>
          </p:txBody>
        </p:sp>
      </p:grpSp>
      <p:grpSp>
        <p:nvGrpSpPr>
          <p:cNvPr id="35" name="Group 34">
            <a:extLst>
              <a:ext uri="{FF2B5EF4-FFF2-40B4-BE49-F238E27FC236}">
                <a16:creationId xmlns:a16="http://schemas.microsoft.com/office/drawing/2014/main" id="{33AFD226-475A-B045-9D7A-4882FBC48BE7}"/>
              </a:ext>
            </a:extLst>
          </p:cNvPr>
          <p:cNvGrpSpPr/>
          <p:nvPr userDrawn="1"/>
        </p:nvGrpSpPr>
        <p:grpSpPr>
          <a:xfrm>
            <a:off x="10251865" y="3149009"/>
            <a:ext cx="1543895" cy="2207125"/>
            <a:chOff x="10427518" y="4223386"/>
            <a:chExt cx="1543895" cy="2207125"/>
          </a:xfrm>
        </p:grpSpPr>
        <p:pic>
          <p:nvPicPr>
            <p:cNvPr id="31" name="Picture 30" descr="A screenshot of a cell phone&#10;&#10;Description automatically generated">
              <a:extLst>
                <a:ext uri="{FF2B5EF4-FFF2-40B4-BE49-F238E27FC236}">
                  <a16:creationId xmlns:a16="http://schemas.microsoft.com/office/drawing/2014/main" id="{4739F0DE-D4BD-E848-92EF-F6742AC1895A}"/>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511338" y="4412952"/>
              <a:ext cx="1460075" cy="2017559"/>
            </a:xfrm>
            <a:prstGeom prst="rect">
              <a:avLst/>
            </a:prstGeom>
          </p:spPr>
        </p:pic>
        <p:sp>
          <p:nvSpPr>
            <p:cNvPr id="33" name="Content Placeholder 2">
              <a:extLst>
                <a:ext uri="{FF2B5EF4-FFF2-40B4-BE49-F238E27FC236}">
                  <a16:creationId xmlns:a16="http://schemas.microsoft.com/office/drawing/2014/main" id="{A8B7C12E-6B7E-8545-9176-50508BD67F0A}"/>
                </a:ext>
              </a:extLst>
            </p:cNvPr>
            <p:cNvSpPr txBox="1">
              <a:spLocks/>
            </p:cNvSpPr>
            <p:nvPr userDrawn="1"/>
          </p:nvSpPr>
          <p:spPr>
            <a:xfrm>
              <a:off x="10427518" y="4223386"/>
              <a:ext cx="689232" cy="350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b="0" i="0" kern="1200">
                  <a:solidFill>
                    <a:schemeClr val="tx1"/>
                  </a:solidFill>
                  <a:latin typeface="Gill Sans Light" panose="020B0302020104020203" pitchFamily="34" charset="-79"/>
                  <a:ea typeface="+mn-ea"/>
                  <a:cs typeface="Gill Sans Light" panose="020B0302020104020203" pitchFamily="34" charset="-79"/>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b="0" i="0" kern="1200">
                  <a:solidFill>
                    <a:schemeClr val="tx1"/>
                  </a:solidFill>
                  <a:latin typeface="Gill Sans Light" panose="020B0302020104020203" pitchFamily="34" charset="-79"/>
                  <a:ea typeface="+mn-ea"/>
                  <a:cs typeface="Gill Sans Light" panose="020B0302020104020203" pitchFamily="34" charset="-79"/>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b="0" i="0" kern="1200">
                  <a:solidFill>
                    <a:schemeClr val="tx1"/>
                  </a:solidFill>
                  <a:latin typeface="Gill Sans Light" panose="020B0302020104020203" pitchFamily="34" charset="-79"/>
                  <a:ea typeface="+mn-ea"/>
                  <a:cs typeface="Gill Sans Light" panose="020B0302020104020203" pitchFamily="34" charset="-79"/>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b="0" dirty="0">
                  <a:latin typeface="Arial" panose="020B0604020202020204" pitchFamily="34" charset="0"/>
                  <a:cs typeface="Arial" panose="020B0604020202020204" pitchFamily="34" charset="0"/>
                </a:rPr>
                <a:t>Fig. 7</a:t>
              </a:r>
              <a:endParaRPr lang="en-US" sz="900" b="0" dirty="0">
                <a:latin typeface="Arial" panose="020B0604020202020204" pitchFamily="34" charset="0"/>
                <a:cs typeface="Arial" panose="020B0604020202020204" pitchFamily="34" charset="0"/>
              </a:endParaRPr>
            </a:p>
          </p:txBody>
        </p:sp>
      </p:grpSp>
      <p:grpSp>
        <p:nvGrpSpPr>
          <p:cNvPr id="39" name="Group 38">
            <a:extLst>
              <a:ext uri="{FF2B5EF4-FFF2-40B4-BE49-F238E27FC236}">
                <a16:creationId xmlns:a16="http://schemas.microsoft.com/office/drawing/2014/main" id="{3605553A-5997-724D-AAEE-966057996908}"/>
              </a:ext>
            </a:extLst>
          </p:cNvPr>
          <p:cNvGrpSpPr/>
          <p:nvPr userDrawn="1"/>
        </p:nvGrpSpPr>
        <p:grpSpPr>
          <a:xfrm>
            <a:off x="6330475" y="5416179"/>
            <a:ext cx="2489503" cy="1160055"/>
            <a:chOff x="7266497" y="5469869"/>
            <a:chExt cx="2489503" cy="1160055"/>
          </a:xfrm>
        </p:grpSpPr>
        <p:pic>
          <p:nvPicPr>
            <p:cNvPr id="37" name="Picture 36" descr="A screenshot of a cell phone&#10;&#10;Description automatically generated">
              <a:extLst>
                <a:ext uri="{FF2B5EF4-FFF2-40B4-BE49-F238E27FC236}">
                  <a16:creationId xmlns:a16="http://schemas.microsoft.com/office/drawing/2014/main" id="{4BD1E879-A6A1-904F-820F-A8FEFDE3D6EF}"/>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341497" y="5668647"/>
              <a:ext cx="2414503" cy="961277"/>
            </a:xfrm>
            <a:prstGeom prst="rect">
              <a:avLst/>
            </a:prstGeom>
          </p:spPr>
        </p:pic>
        <p:sp>
          <p:nvSpPr>
            <p:cNvPr id="38" name="Content Placeholder 2">
              <a:extLst>
                <a:ext uri="{FF2B5EF4-FFF2-40B4-BE49-F238E27FC236}">
                  <a16:creationId xmlns:a16="http://schemas.microsoft.com/office/drawing/2014/main" id="{66560D80-154B-3141-9BE3-2B8D5E033DA9}"/>
                </a:ext>
              </a:extLst>
            </p:cNvPr>
            <p:cNvSpPr txBox="1">
              <a:spLocks/>
            </p:cNvSpPr>
            <p:nvPr userDrawn="1"/>
          </p:nvSpPr>
          <p:spPr>
            <a:xfrm>
              <a:off x="7266497" y="5469869"/>
              <a:ext cx="689232" cy="350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b="0" i="0" kern="1200">
                  <a:solidFill>
                    <a:schemeClr val="tx1"/>
                  </a:solidFill>
                  <a:latin typeface="Gill Sans Light" panose="020B0302020104020203" pitchFamily="34" charset="-79"/>
                  <a:ea typeface="+mn-ea"/>
                  <a:cs typeface="Gill Sans Light" panose="020B0302020104020203" pitchFamily="34" charset="-79"/>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b="0" i="0" kern="1200">
                  <a:solidFill>
                    <a:schemeClr val="tx1"/>
                  </a:solidFill>
                  <a:latin typeface="Gill Sans Light" panose="020B0302020104020203" pitchFamily="34" charset="-79"/>
                  <a:ea typeface="+mn-ea"/>
                  <a:cs typeface="Gill Sans Light" panose="020B0302020104020203" pitchFamily="34" charset="-79"/>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b="0" i="0" kern="1200">
                  <a:solidFill>
                    <a:schemeClr val="tx1"/>
                  </a:solidFill>
                  <a:latin typeface="Gill Sans Light" panose="020B0302020104020203" pitchFamily="34" charset="-79"/>
                  <a:ea typeface="+mn-ea"/>
                  <a:cs typeface="Gill Sans Light" panose="020B0302020104020203" pitchFamily="34" charset="-79"/>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b="0" dirty="0">
                  <a:latin typeface="Arial" panose="020B0604020202020204" pitchFamily="34" charset="0"/>
                  <a:cs typeface="Arial" panose="020B0604020202020204" pitchFamily="34" charset="0"/>
                </a:rPr>
                <a:t>Fig. 8</a:t>
              </a:r>
              <a:endParaRPr lang="en-US" sz="900" b="0" dirty="0">
                <a:latin typeface="Arial" panose="020B0604020202020204" pitchFamily="34" charset="0"/>
                <a:cs typeface="Arial" panose="020B0604020202020204" pitchFamily="34" charset="0"/>
              </a:endParaRPr>
            </a:p>
          </p:txBody>
        </p:sp>
      </p:grpSp>
      <p:grpSp>
        <p:nvGrpSpPr>
          <p:cNvPr id="46" name="Group 45">
            <a:extLst>
              <a:ext uri="{FF2B5EF4-FFF2-40B4-BE49-F238E27FC236}">
                <a16:creationId xmlns:a16="http://schemas.microsoft.com/office/drawing/2014/main" id="{9B27DD3D-2817-5E44-B859-46DCDDF00B34}"/>
              </a:ext>
            </a:extLst>
          </p:cNvPr>
          <p:cNvGrpSpPr/>
          <p:nvPr userDrawn="1"/>
        </p:nvGrpSpPr>
        <p:grpSpPr>
          <a:xfrm>
            <a:off x="9240360" y="5398914"/>
            <a:ext cx="2237135" cy="694246"/>
            <a:chOff x="8889752" y="5452254"/>
            <a:chExt cx="2237135" cy="694246"/>
          </a:xfrm>
        </p:grpSpPr>
        <p:pic>
          <p:nvPicPr>
            <p:cNvPr id="41" name="Picture 40" descr="A close up of a clock&#10;&#10;Description automatically generated">
              <a:extLst>
                <a:ext uri="{FF2B5EF4-FFF2-40B4-BE49-F238E27FC236}">
                  <a16:creationId xmlns:a16="http://schemas.microsoft.com/office/drawing/2014/main" id="{682D8798-1080-914C-8CE3-BB006685BAAE}"/>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8889752" y="5498990"/>
              <a:ext cx="1603059" cy="647510"/>
            </a:xfrm>
            <a:prstGeom prst="rect">
              <a:avLst/>
            </a:prstGeom>
          </p:spPr>
        </p:pic>
        <p:sp>
          <p:nvSpPr>
            <p:cNvPr id="44" name="Content Placeholder 2">
              <a:extLst>
                <a:ext uri="{FF2B5EF4-FFF2-40B4-BE49-F238E27FC236}">
                  <a16:creationId xmlns:a16="http://schemas.microsoft.com/office/drawing/2014/main" id="{9F41E3AB-EE1B-0549-9469-5B96451EDCB6}"/>
                </a:ext>
              </a:extLst>
            </p:cNvPr>
            <p:cNvSpPr txBox="1">
              <a:spLocks/>
            </p:cNvSpPr>
            <p:nvPr userDrawn="1"/>
          </p:nvSpPr>
          <p:spPr>
            <a:xfrm>
              <a:off x="10437655" y="5452254"/>
              <a:ext cx="689232" cy="350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b="0" i="0" kern="1200">
                  <a:solidFill>
                    <a:schemeClr val="tx1"/>
                  </a:solidFill>
                  <a:latin typeface="Gill Sans Light" panose="020B0302020104020203" pitchFamily="34" charset="-79"/>
                  <a:ea typeface="+mn-ea"/>
                  <a:cs typeface="Gill Sans Light" panose="020B0302020104020203" pitchFamily="34" charset="-79"/>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b="0" i="0" kern="1200">
                  <a:solidFill>
                    <a:schemeClr val="tx1"/>
                  </a:solidFill>
                  <a:latin typeface="Gill Sans Light" panose="020B0302020104020203" pitchFamily="34" charset="-79"/>
                  <a:ea typeface="+mn-ea"/>
                  <a:cs typeface="Gill Sans Light" panose="020B0302020104020203" pitchFamily="34" charset="-79"/>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b="0" i="0" kern="1200">
                  <a:solidFill>
                    <a:schemeClr val="tx1"/>
                  </a:solidFill>
                  <a:latin typeface="Gill Sans Light" panose="020B0302020104020203" pitchFamily="34" charset="-79"/>
                  <a:ea typeface="+mn-ea"/>
                  <a:cs typeface="Gill Sans Light" panose="020B0302020104020203" pitchFamily="34" charset="-79"/>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b="0" dirty="0">
                  <a:latin typeface="Arial" panose="020B0604020202020204" pitchFamily="34" charset="0"/>
                  <a:cs typeface="Arial" panose="020B0604020202020204" pitchFamily="34" charset="0"/>
                </a:rPr>
                <a:t>Fig. 9</a:t>
              </a:r>
              <a:endParaRPr lang="en-US" sz="900" b="0" dirty="0">
                <a:latin typeface="Arial" panose="020B0604020202020204" pitchFamily="34" charset="0"/>
                <a:cs typeface="Arial" panose="020B0604020202020204" pitchFamily="34" charset="0"/>
              </a:endParaRPr>
            </a:p>
          </p:txBody>
        </p:sp>
      </p:grpSp>
      <p:grpSp>
        <p:nvGrpSpPr>
          <p:cNvPr id="47" name="Group 46">
            <a:extLst>
              <a:ext uri="{FF2B5EF4-FFF2-40B4-BE49-F238E27FC236}">
                <a16:creationId xmlns:a16="http://schemas.microsoft.com/office/drawing/2014/main" id="{FD28C24F-6E00-4C44-A7B0-BFEC0127FD5A}"/>
              </a:ext>
            </a:extLst>
          </p:cNvPr>
          <p:cNvGrpSpPr/>
          <p:nvPr userDrawn="1"/>
        </p:nvGrpSpPr>
        <p:grpSpPr>
          <a:xfrm>
            <a:off x="8889752" y="5997099"/>
            <a:ext cx="3174395" cy="766159"/>
            <a:chOff x="8889752" y="6019959"/>
            <a:chExt cx="3174395" cy="766159"/>
          </a:xfrm>
        </p:grpSpPr>
        <p:pic>
          <p:nvPicPr>
            <p:cNvPr id="43" name="Picture 42" descr="A screenshot of a cell phone&#10;&#10;Description automatically generated">
              <a:extLst>
                <a:ext uri="{FF2B5EF4-FFF2-40B4-BE49-F238E27FC236}">
                  <a16:creationId xmlns:a16="http://schemas.microsoft.com/office/drawing/2014/main" id="{6454215F-2388-E346-AC37-0AD8B3E5A8D0}"/>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8889752" y="6212941"/>
              <a:ext cx="2906008" cy="573177"/>
            </a:xfrm>
            <a:prstGeom prst="rect">
              <a:avLst/>
            </a:prstGeom>
          </p:spPr>
        </p:pic>
        <p:sp>
          <p:nvSpPr>
            <p:cNvPr id="45" name="Content Placeholder 2">
              <a:extLst>
                <a:ext uri="{FF2B5EF4-FFF2-40B4-BE49-F238E27FC236}">
                  <a16:creationId xmlns:a16="http://schemas.microsoft.com/office/drawing/2014/main" id="{B111986B-8122-4D4C-B192-155F45DB5A02}"/>
                </a:ext>
              </a:extLst>
            </p:cNvPr>
            <p:cNvSpPr txBox="1">
              <a:spLocks/>
            </p:cNvSpPr>
            <p:nvPr userDrawn="1"/>
          </p:nvSpPr>
          <p:spPr>
            <a:xfrm>
              <a:off x="11374915" y="6019959"/>
              <a:ext cx="689232" cy="350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b="0" i="0" kern="1200">
                  <a:solidFill>
                    <a:schemeClr val="tx1"/>
                  </a:solidFill>
                  <a:latin typeface="Gill Sans Light" panose="020B0302020104020203" pitchFamily="34" charset="-79"/>
                  <a:ea typeface="+mn-ea"/>
                  <a:cs typeface="Gill Sans Light" panose="020B0302020104020203" pitchFamily="34" charset="-79"/>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b="0" i="0" kern="1200">
                  <a:solidFill>
                    <a:schemeClr val="tx1"/>
                  </a:solidFill>
                  <a:latin typeface="Gill Sans Light" panose="020B0302020104020203" pitchFamily="34" charset="-79"/>
                  <a:ea typeface="+mn-ea"/>
                  <a:cs typeface="Gill Sans Light" panose="020B0302020104020203" pitchFamily="34" charset="-79"/>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b="0" i="0" kern="1200">
                  <a:solidFill>
                    <a:schemeClr val="tx1"/>
                  </a:solidFill>
                  <a:latin typeface="Gill Sans Light" panose="020B0302020104020203" pitchFamily="34" charset="-79"/>
                  <a:ea typeface="+mn-ea"/>
                  <a:cs typeface="Gill Sans Light" panose="020B0302020104020203" pitchFamily="34" charset="-79"/>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Gill Sans Light" panose="020B0302020104020203" pitchFamily="34" charset="-79"/>
                  <a:ea typeface="+mn-ea"/>
                  <a:cs typeface="Gill Sans Light" panose="020B03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 b="0" dirty="0">
                  <a:latin typeface="Arial" panose="020B0604020202020204" pitchFamily="34" charset="0"/>
                  <a:cs typeface="Arial" panose="020B0604020202020204" pitchFamily="34" charset="0"/>
                </a:rPr>
                <a:t>Fig. 10</a:t>
              </a:r>
              <a:endParaRPr lang="en-US" sz="900" b="0"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41123720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Logo-Photo 1">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28780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Logo-Photo 2">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827484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Logo-Tagline 2">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5193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Values">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Picture 5" descr="A picture containing drawing&#10;&#10;Description automatically generated">
            <a:extLst>
              <a:ext uri="{FF2B5EF4-FFF2-40B4-BE49-F238E27FC236}">
                <a16:creationId xmlns:a16="http://schemas.microsoft.com/office/drawing/2014/main" id="{92BF84C6-E742-0A4E-85A5-808B2C91248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Rounded Rectangle 6">
            <a:extLst>
              <a:ext uri="{FF2B5EF4-FFF2-40B4-BE49-F238E27FC236}">
                <a16:creationId xmlns:a16="http://schemas.microsoft.com/office/drawing/2014/main" id="{3D5E5293-B326-D444-9C21-0AEDDF32175F}"/>
              </a:ext>
            </a:extLst>
          </p:cNvPr>
          <p:cNvSpPr/>
          <p:nvPr userDrawn="1"/>
        </p:nvSpPr>
        <p:spPr>
          <a:xfrm>
            <a:off x="5146964" y="3399909"/>
            <a:ext cx="1898072" cy="369332"/>
          </a:xfrm>
          <a:prstGeom prst="roundRect">
            <a:avLst/>
          </a:prstGeom>
          <a:solidFill>
            <a:srgbClr val="00778B">
              <a:alpha val="94118"/>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76CBD42-A406-E949-A54F-AE87B1A2508F}"/>
              </a:ext>
            </a:extLst>
          </p:cNvPr>
          <p:cNvSpPr txBox="1"/>
          <p:nvPr userDrawn="1"/>
        </p:nvSpPr>
        <p:spPr>
          <a:xfrm>
            <a:off x="5146964" y="3419787"/>
            <a:ext cx="1898072" cy="369332"/>
          </a:xfrm>
          <a:prstGeom prst="rect">
            <a:avLst/>
          </a:prstGeom>
          <a:noFill/>
        </p:spPr>
        <p:txBody>
          <a:bodyPr wrap="square" rtlCol="0" anchor="ctr">
            <a:spAutoFit/>
          </a:bodyPr>
          <a:lstStyle/>
          <a:p>
            <a:pPr algn="ctr"/>
            <a:r>
              <a:rPr lang="en-US" dirty="0">
                <a:solidFill>
                  <a:schemeClr val="bg1"/>
                </a:solidFill>
                <a:latin typeface="Nunito" pitchFamily="2" charset="77"/>
                <a:cs typeface="Gill Sans Light" panose="020B0302020104020203" pitchFamily="34" charset="-79"/>
              </a:rPr>
              <a:t>EXPERIENCE</a:t>
            </a:r>
          </a:p>
        </p:txBody>
      </p:sp>
      <p:sp>
        <p:nvSpPr>
          <p:cNvPr id="9" name="TextBox 8">
            <a:extLst>
              <a:ext uri="{FF2B5EF4-FFF2-40B4-BE49-F238E27FC236}">
                <a16:creationId xmlns:a16="http://schemas.microsoft.com/office/drawing/2014/main" id="{BAECA79B-2B56-1B44-B53C-58D4D84DE7CE}"/>
              </a:ext>
            </a:extLst>
          </p:cNvPr>
          <p:cNvSpPr txBox="1"/>
          <p:nvPr userDrawn="1"/>
        </p:nvSpPr>
        <p:spPr>
          <a:xfrm>
            <a:off x="4251960" y="1339092"/>
            <a:ext cx="3688080" cy="369332"/>
          </a:xfrm>
          <a:prstGeom prst="rect">
            <a:avLst/>
          </a:prstGeom>
          <a:noFill/>
        </p:spPr>
        <p:txBody>
          <a:bodyPr wrap="square" rtlCol="0" anchor="ctr">
            <a:spAutoFit/>
          </a:bodyPr>
          <a:lstStyle/>
          <a:p>
            <a:pPr algn="ctr"/>
            <a:r>
              <a:rPr lang="en-US" dirty="0">
                <a:solidFill>
                  <a:schemeClr val="bg1"/>
                </a:solidFill>
                <a:latin typeface="Nunito" pitchFamily="2" charset="77"/>
                <a:cs typeface="Gill Sans Light" panose="020B0302020104020203" pitchFamily="34" charset="-79"/>
              </a:rPr>
              <a:t>HEALTH</a:t>
            </a:r>
          </a:p>
        </p:txBody>
      </p:sp>
      <p:sp>
        <p:nvSpPr>
          <p:cNvPr id="10" name="TextBox 9">
            <a:extLst>
              <a:ext uri="{FF2B5EF4-FFF2-40B4-BE49-F238E27FC236}">
                <a16:creationId xmlns:a16="http://schemas.microsoft.com/office/drawing/2014/main" id="{9BD8D289-9B51-3147-9552-39EEE2714F9D}"/>
              </a:ext>
            </a:extLst>
          </p:cNvPr>
          <p:cNvSpPr txBox="1"/>
          <p:nvPr userDrawn="1"/>
        </p:nvSpPr>
        <p:spPr>
          <a:xfrm>
            <a:off x="7764087" y="2482091"/>
            <a:ext cx="3688080" cy="369332"/>
          </a:xfrm>
          <a:prstGeom prst="rect">
            <a:avLst/>
          </a:prstGeom>
          <a:noFill/>
        </p:spPr>
        <p:txBody>
          <a:bodyPr wrap="square" rtlCol="0" anchor="ctr">
            <a:spAutoFit/>
          </a:bodyPr>
          <a:lstStyle/>
          <a:p>
            <a:r>
              <a:rPr lang="en-US" dirty="0">
                <a:solidFill>
                  <a:schemeClr val="bg1"/>
                </a:solidFill>
                <a:latin typeface="Nunito" pitchFamily="2" charset="77"/>
                <a:cs typeface="Gill Sans Light" panose="020B0302020104020203" pitchFamily="34" charset="-79"/>
              </a:rPr>
              <a:t>EMPOWERMENT</a:t>
            </a:r>
          </a:p>
        </p:txBody>
      </p:sp>
      <p:sp>
        <p:nvSpPr>
          <p:cNvPr id="11" name="TextBox 10">
            <a:extLst>
              <a:ext uri="{FF2B5EF4-FFF2-40B4-BE49-F238E27FC236}">
                <a16:creationId xmlns:a16="http://schemas.microsoft.com/office/drawing/2014/main" id="{C9CC0733-2A3E-7745-934E-D60FBA0095BA}"/>
              </a:ext>
            </a:extLst>
          </p:cNvPr>
          <p:cNvSpPr txBox="1"/>
          <p:nvPr userDrawn="1"/>
        </p:nvSpPr>
        <p:spPr>
          <a:xfrm>
            <a:off x="7764087" y="4314567"/>
            <a:ext cx="3688080" cy="369332"/>
          </a:xfrm>
          <a:prstGeom prst="rect">
            <a:avLst/>
          </a:prstGeom>
          <a:noFill/>
        </p:spPr>
        <p:txBody>
          <a:bodyPr wrap="square" rtlCol="0" anchor="ctr">
            <a:spAutoFit/>
          </a:bodyPr>
          <a:lstStyle/>
          <a:p>
            <a:r>
              <a:rPr lang="en-US" dirty="0">
                <a:solidFill>
                  <a:schemeClr val="bg1"/>
                </a:solidFill>
                <a:latin typeface="Nunito" pitchFamily="2" charset="77"/>
                <a:cs typeface="Gill Sans Light" panose="020B0302020104020203" pitchFamily="34" charset="-79"/>
              </a:rPr>
              <a:t>INTEGRITY</a:t>
            </a:r>
          </a:p>
        </p:txBody>
      </p:sp>
      <p:sp>
        <p:nvSpPr>
          <p:cNvPr id="12" name="TextBox 11">
            <a:extLst>
              <a:ext uri="{FF2B5EF4-FFF2-40B4-BE49-F238E27FC236}">
                <a16:creationId xmlns:a16="http://schemas.microsoft.com/office/drawing/2014/main" id="{1F9FBA35-F01E-FF4A-B069-C7B224937D10}"/>
              </a:ext>
            </a:extLst>
          </p:cNvPr>
          <p:cNvSpPr txBox="1"/>
          <p:nvPr userDrawn="1"/>
        </p:nvSpPr>
        <p:spPr>
          <a:xfrm>
            <a:off x="739834" y="2482091"/>
            <a:ext cx="3688080" cy="369332"/>
          </a:xfrm>
          <a:prstGeom prst="rect">
            <a:avLst/>
          </a:prstGeom>
          <a:noFill/>
        </p:spPr>
        <p:txBody>
          <a:bodyPr wrap="square" rtlCol="0" anchor="ctr">
            <a:spAutoFit/>
          </a:bodyPr>
          <a:lstStyle/>
          <a:p>
            <a:pPr algn="r"/>
            <a:r>
              <a:rPr lang="en-US" dirty="0">
                <a:solidFill>
                  <a:schemeClr val="bg1"/>
                </a:solidFill>
                <a:latin typeface="Nunito" pitchFamily="2" charset="77"/>
                <a:cs typeface="Gill Sans Light" panose="020B0302020104020203" pitchFamily="34" charset="-79"/>
              </a:rPr>
              <a:t>EASE</a:t>
            </a:r>
          </a:p>
        </p:txBody>
      </p:sp>
      <p:sp>
        <p:nvSpPr>
          <p:cNvPr id="13" name="TextBox 12">
            <a:extLst>
              <a:ext uri="{FF2B5EF4-FFF2-40B4-BE49-F238E27FC236}">
                <a16:creationId xmlns:a16="http://schemas.microsoft.com/office/drawing/2014/main" id="{CB4AD430-ECE4-2F42-BF0B-FCC4E64E3096}"/>
              </a:ext>
            </a:extLst>
          </p:cNvPr>
          <p:cNvSpPr txBox="1"/>
          <p:nvPr userDrawn="1"/>
        </p:nvSpPr>
        <p:spPr>
          <a:xfrm>
            <a:off x="739834" y="4314567"/>
            <a:ext cx="3688080" cy="369332"/>
          </a:xfrm>
          <a:prstGeom prst="rect">
            <a:avLst/>
          </a:prstGeom>
          <a:noFill/>
        </p:spPr>
        <p:txBody>
          <a:bodyPr wrap="square" rtlCol="0" anchor="ctr">
            <a:spAutoFit/>
          </a:bodyPr>
          <a:lstStyle/>
          <a:p>
            <a:pPr algn="r"/>
            <a:r>
              <a:rPr lang="en-US" dirty="0">
                <a:solidFill>
                  <a:schemeClr val="bg1"/>
                </a:solidFill>
                <a:latin typeface="Nunito" pitchFamily="2" charset="77"/>
                <a:cs typeface="Gill Sans Light" panose="020B0302020104020203" pitchFamily="34" charset="-79"/>
              </a:rPr>
              <a:t>INNOVATION</a:t>
            </a:r>
          </a:p>
        </p:txBody>
      </p:sp>
      <p:sp>
        <p:nvSpPr>
          <p:cNvPr id="14" name="TextBox 13">
            <a:extLst>
              <a:ext uri="{FF2B5EF4-FFF2-40B4-BE49-F238E27FC236}">
                <a16:creationId xmlns:a16="http://schemas.microsoft.com/office/drawing/2014/main" id="{42DCCC2E-FAB0-9E4F-9ACA-F8C929A06E50}"/>
              </a:ext>
            </a:extLst>
          </p:cNvPr>
          <p:cNvSpPr txBox="1"/>
          <p:nvPr userDrawn="1"/>
        </p:nvSpPr>
        <p:spPr>
          <a:xfrm>
            <a:off x="4251960" y="5518908"/>
            <a:ext cx="3688080" cy="369332"/>
          </a:xfrm>
          <a:prstGeom prst="rect">
            <a:avLst/>
          </a:prstGeom>
          <a:noFill/>
        </p:spPr>
        <p:txBody>
          <a:bodyPr wrap="square" rtlCol="0" anchor="ctr">
            <a:spAutoFit/>
          </a:bodyPr>
          <a:lstStyle/>
          <a:p>
            <a:pPr algn="ctr"/>
            <a:r>
              <a:rPr lang="en-US" dirty="0">
                <a:solidFill>
                  <a:schemeClr val="bg1"/>
                </a:solidFill>
                <a:latin typeface="Nunito" pitchFamily="2" charset="77"/>
                <a:cs typeface="Gill Sans Light" panose="020B0302020104020203" pitchFamily="34" charset="-79"/>
              </a:rPr>
              <a:t>COMMUNITY</a:t>
            </a:r>
          </a:p>
        </p:txBody>
      </p:sp>
      <p:sp>
        <p:nvSpPr>
          <p:cNvPr id="16" name="TextBox 15">
            <a:extLst>
              <a:ext uri="{FF2B5EF4-FFF2-40B4-BE49-F238E27FC236}">
                <a16:creationId xmlns:a16="http://schemas.microsoft.com/office/drawing/2014/main" id="{989905B3-B654-514D-91A0-06954EBCE126}"/>
              </a:ext>
            </a:extLst>
          </p:cNvPr>
          <p:cNvSpPr txBox="1"/>
          <p:nvPr userDrawn="1"/>
        </p:nvSpPr>
        <p:spPr>
          <a:xfrm>
            <a:off x="381000" y="331200"/>
            <a:ext cx="11430000" cy="573940"/>
          </a:xfrm>
          <a:prstGeom prst="rect">
            <a:avLst/>
          </a:prstGeom>
          <a:noFill/>
        </p:spPr>
        <p:txBody>
          <a:bodyPr wrap="square" rtlCol="0">
            <a:spAutoFit/>
          </a:bodyPr>
          <a:lstStyle/>
          <a:p>
            <a:pPr algn="ctr">
              <a:lnSpc>
                <a:spcPts val="3620"/>
              </a:lnSpc>
              <a:spcBef>
                <a:spcPts val="0"/>
              </a:spcBef>
              <a:spcAft>
                <a:spcPts val="0"/>
              </a:spcAft>
            </a:pPr>
            <a:r>
              <a:rPr lang="en-US" sz="3600" b="1" dirty="0">
                <a:solidFill>
                  <a:schemeClr val="bg1"/>
                </a:solidFill>
                <a:latin typeface="DM Serif Display" pitchFamily="2" charset="0"/>
              </a:rPr>
              <a:t>ISAGENIX VALUES</a:t>
            </a:r>
            <a:endParaRPr lang="en-US" b="1" dirty="0">
              <a:solidFill>
                <a:schemeClr val="bg1"/>
              </a:solidFill>
              <a:latin typeface="DM Serif Display" pitchFamily="2" charset="0"/>
            </a:endParaRPr>
          </a:p>
        </p:txBody>
      </p:sp>
    </p:spTree>
    <p:extLst>
      <p:ext uri="{BB962C8B-B14F-4D97-AF65-F5344CB8AC3E}">
        <p14:creationId xmlns:p14="http://schemas.microsoft.com/office/powerpoint/2010/main" val="842294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rainer Titl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ECCD155-1110-B045-AD4A-4CCDCCCF831E}"/>
              </a:ext>
            </a:extLst>
          </p:cNvPr>
          <p:cNvSpPr>
            <a:spLocks noGrp="1"/>
          </p:cNvSpPr>
          <p:nvPr>
            <p:ph type="ctrTitle" hasCustomPrompt="1"/>
          </p:nvPr>
        </p:nvSpPr>
        <p:spPr>
          <a:xfrm>
            <a:off x="914401" y="1041400"/>
            <a:ext cx="5181600" cy="2387600"/>
          </a:xfrm>
        </p:spPr>
        <p:txBody>
          <a:bodyPr anchor="b">
            <a:normAutofit/>
          </a:bodyPr>
          <a:lstStyle>
            <a:lvl1pPr algn="l">
              <a:lnSpc>
                <a:spcPts val="6680"/>
              </a:lnSpc>
              <a:defRPr sz="6000" b="0"/>
            </a:lvl1pPr>
          </a:lstStyle>
          <a:p>
            <a:r>
              <a:rPr lang="en-US" dirty="0"/>
              <a:t>Click To Add Name/Title</a:t>
            </a:r>
          </a:p>
        </p:txBody>
      </p:sp>
      <p:sp>
        <p:nvSpPr>
          <p:cNvPr id="6" name="Text Placeholder 11">
            <a:extLst>
              <a:ext uri="{FF2B5EF4-FFF2-40B4-BE49-F238E27FC236}">
                <a16:creationId xmlns:a16="http://schemas.microsoft.com/office/drawing/2014/main" id="{E2C08BAD-EE38-374E-87FE-79C0F10757AE}"/>
              </a:ext>
            </a:extLst>
          </p:cNvPr>
          <p:cNvSpPr>
            <a:spLocks noGrp="1"/>
          </p:cNvSpPr>
          <p:nvPr>
            <p:ph type="body" sz="quarter" idx="11" hasCustomPrompt="1"/>
          </p:nvPr>
        </p:nvSpPr>
        <p:spPr>
          <a:xfrm>
            <a:off x="914399" y="3429000"/>
            <a:ext cx="5181601" cy="825500"/>
          </a:xfrm>
        </p:spPr>
        <p:txBody>
          <a:bodyPr>
            <a:normAutofit/>
          </a:bodyPr>
          <a:lstStyle>
            <a:lvl1pPr marL="0" marR="0" indent="0" algn="l" defTabSz="914400" rtl="0" eaLnBrk="1" fontAlgn="auto" latinLnBrk="0" hangingPunct="1">
              <a:lnSpc>
                <a:spcPts val="2280"/>
              </a:lnSpc>
              <a:spcBef>
                <a:spcPts val="0"/>
              </a:spcBef>
              <a:spcAft>
                <a:spcPts val="0"/>
              </a:spcAft>
              <a:buClr>
                <a:schemeClr val="tx2"/>
              </a:buClr>
              <a:buSzTx/>
              <a:buFont typeface="Arial" panose="020B0604020202020204" pitchFamily="34" charset="0"/>
              <a:buNone/>
              <a:tabLst/>
              <a:defRPr sz="2000" b="0" i="0" spc="300">
                <a:solidFill>
                  <a:schemeClr val="tx2"/>
                </a:solidFill>
                <a:latin typeface="Nunito" pitchFamily="2" charset="77"/>
                <a:cs typeface="Gill Sans Light" panose="020B0302020104020203" pitchFamily="34" charset="-79"/>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ADD TITLE/TOPIC</a:t>
            </a:r>
          </a:p>
        </p:txBody>
      </p:sp>
      <p:sp>
        <p:nvSpPr>
          <p:cNvPr id="8" name="Picture Placeholder 7">
            <a:extLst>
              <a:ext uri="{FF2B5EF4-FFF2-40B4-BE49-F238E27FC236}">
                <a16:creationId xmlns:a16="http://schemas.microsoft.com/office/drawing/2014/main" id="{77CB5ABA-4626-CB48-A57A-EFE8FB31629B}"/>
              </a:ext>
            </a:extLst>
          </p:cNvPr>
          <p:cNvSpPr>
            <a:spLocks noGrp="1"/>
          </p:cNvSpPr>
          <p:nvPr>
            <p:ph type="pic" sz="quarter" idx="12"/>
          </p:nvPr>
        </p:nvSpPr>
        <p:spPr>
          <a:xfrm>
            <a:off x="6477000" y="0"/>
            <a:ext cx="5715000" cy="6858000"/>
          </a:xfrm>
        </p:spPr>
        <p:txBody>
          <a:bodyPr anchor="ctr"/>
          <a:lstStyle>
            <a:lvl1pPr algn="ctr">
              <a:buNone/>
              <a:defRPr/>
            </a:lvl1pPr>
          </a:lstStyle>
          <a:p>
            <a:endParaRPr lang="en-US"/>
          </a:p>
        </p:txBody>
      </p:sp>
    </p:spTree>
    <p:extLst>
      <p:ext uri="{BB962C8B-B14F-4D97-AF65-F5344CB8AC3E}">
        <p14:creationId xmlns:p14="http://schemas.microsoft.com/office/powerpoint/2010/main" val="3913743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Section Header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2F424-C343-BC4F-8658-283AE635684D}"/>
              </a:ext>
            </a:extLst>
          </p:cNvPr>
          <p:cNvSpPr>
            <a:spLocks noGrp="1"/>
          </p:cNvSpPr>
          <p:nvPr>
            <p:ph type="title" hasCustomPrompt="1"/>
          </p:nvPr>
        </p:nvSpPr>
        <p:spPr>
          <a:xfrm>
            <a:off x="381000" y="962443"/>
            <a:ext cx="11429998" cy="2439569"/>
          </a:xfrm>
        </p:spPr>
        <p:txBody>
          <a:bodyPr anchor="b"/>
          <a:lstStyle>
            <a:lvl1pPr algn="ctr">
              <a:defRPr sz="6000"/>
            </a:lvl1pPr>
          </a:lstStyle>
          <a:p>
            <a:r>
              <a:rPr lang="en-US" dirty="0"/>
              <a:t>Click to Add Title</a:t>
            </a:r>
          </a:p>
        </p:txBody>
      </p:sp>
      <p:sp>
        <p:nvSpPr>
          <p:cNvPr id="3" name="Text Placeholder 2">
            <a:extLst>
              <a:ext uri="{FF2B5EF4-FFF2-40B4-BE49-F238E27FC236}">
                <a16:creationId xmlns:a16="http://schemas.microsoft.com/office/drawing/2014/main" id="{E1F194ED-E0C0-EA43-8E3E-24C0C2A68048}"/>
              </a:ext>
            </a:extLst>
          </p:cNvPr>
          <p:cNvSpPr>
            <a:spLocks noGrp="1"/>
          </p:cNvSpPr>
          <p:nvPr>
            <p:ph type="body" idx="1" hasCustomPrompt="1"/>
          </p:nvPr>
        </p:nvSpPr>
        <p:spPr>
          <a:xfrm>
            <a:off x="381000" y="3429000"/>
            <a:ext cx="11429998" cy="1500187"/>
          </a:xfrm>
        </p:spPr>
        <p:txBody>
          <a:bodyPr/>
          <a:lstStyle>
            <a:lvl1pPr marL="0" indent="0" algn="ctr">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add copy</a:t>
            </a:r>
          </a:p>
        </p:txBody>
      </p:sp>
      <p:sp>
        <p:nvSpPr>
          <p:cNvPr id="6" name="Slide Number Placeholder 5">
            <a:extLst>
              <a:ext uri="{FF2B5EF4-FFF2-40B4-BE49-F238E27FC236}">
                <a16:creationId xmlns:a16="http://schemas.microsoft.com/office/drawing/2014/main" id="{5B84ED46-863D-364E-A799-72C7061B2403}"/>
              </a:ext>
            </a:extLst>
          </p:cNvPr>
          <p:cNvSpPr>
            <a:spLocks noGrp="1"/>
          </p:cNvSpPr>
          <p:nvPr>
            <p:ph type="sldNum" sz="quarter" idx="12"/>
          </p:nvPr>
        </p:nvSpPr>
        <p:spPr/>
        <p:txBody>
          <a:bodyPr/>
          <a:lstStyle>
            <a:lvl1pPr>
              <a:defRPr>
                <a:solidFill>
                  <a:schemeClr val="accent4"/>
                </a:solidFill>
              </a:defRPr>
            </a:lvl1pPr>
          </a:lstStyle>
          <a:p>
            <a:fld id="{B6241DC6-097B-284E-8993-BBC1FC48FE7C}" type="slidenum">
              <a:rPr lang="en-US" smtClean="0"/>
              <a:pPr/>
              <a:t>‹#›</a:t>
            </a:fld>
            <a:endParaRPr lang="en-US"/>
          </a:p>
        </p:txBody>
      </p:sp>
      <p:sp>
        <p:nvSpPr>
          <p:cNvPr id="7" name="Rectangle 6">
            <a:extLst>
              <a:ext uri="{FF2B5EF4-FFF2-40B4-BE49-F238E27FC236}">
                <a16:creationId xmlns:a16="http://schemas.microsoft.com/office/drawing/2014/main" id="{001394F1-2409-854F-B571-8B87DBEFA624}"/>
              </a:ext>
            </a:extLst>
          </p:cNvPr>
          <p:cNvSpPr/>
          <p:nvPr userDrawn="1"/>
        </p:nvSpPr>
        <p:spPr>
          <a:xfrm>
            <a:off x="-30480" y="6611112"/>
            <a:ext cx="12252960" cy="3657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8">
            <a:extLst>
              <a:ext uri="{FF2B5EF4-FFF2-40B4-BE49-F238E27FC236}">
                <a16:creationId xmlns:a16="http://schemas.microsoft.com/office/drawing/2014/main" id="{68D22492-189B-BE44-8B29-8D89B0579300}"/>
              </a:ext>
            </a:extLst>
          </p:cNvPr>
          <p:cNvSpPr>
            <a:spLocks noGrp="1"/>
          </p:cNvSpPr>
          <p:nvPr>
            <p:ph type="body" sz="quarter" idx="13" hasCustomPrompt="1"/>
          </p:nvPr>
        </p:nvSpPr>
        <p:spPr>
          <a:xfrm>
            <a:off x="381000" y="5495507"/>
            <a:ext cx="11429998" cy="400050"/>
          </a:xfrm>
        </p:spPr>
        <p:txBody>
          <a:bodyPr>
            <a:noAutofit/>
          </a:bodyPr>
          <a:lstStyle>
            <a:lvl1pPr marL="0" indent="0" algn="ctr">
              <a:buNone/>
              <a:defRPr sz="1600" spc="3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FIRST LAST NAME, TITLE</a:t>
            </a:r>
          </a:p>
        </p:txBody>
      </p:sp>
      <p:sp>
        <p:nvSpPr>
          <p:cNvPr id="9" name="Text Placeholder 8">
            <a:extLst>
              <a:ext uri="{FF2B5EF4-FFF2-40B4-BE49-F238E27FC236}">
                <a16:creationId xmlns:a16="http://schemas.microsoft.com/office/drawing/2014/main" id="{DFB2DDE3-935F-A943-9F5D-AFABBF2920E7}"/>
              </a:ext>
            </a:extLst>
          </p:cNvPr>
          <p:cNvSpPr>
            <a:spLocks noGrp="1"/>
          </p:cNvSpPr>
          <p:nvPr>
            <p:ph type="body" sz="quarter" idx="14" hasCustomPrompt="1"/>
          </p:nvPr>
        </p:nvSpPr>
        <p:spPr>
          <a:xfrm>
            <a:off x="381000" y="5876673"/>
            <a:ext cx="11429998" cy="400050"/>
          </a:xfrm>
        </p:spPr>
        <p:txBody>
          <a:bodyPr>
            <a:noAutofit/>
          </a:bodyPr>
          <a:lstStyle>
            <a:lvl1pPr marL="0" indent="0" algn="ctr">
              <a:buNone/>
              <a:defRPr sz="1600" spc="3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DATE</a:t>
            </a:r>
          </a:p>
        </p:txBody>
      </p:sp>
      <p:pic>
        <p:nvPicPr>
          <p:cNvPr id="10" name="Picture 9">
            <a:extLst>
              <a:ext uri="{FF2B5EF4-FFF2-40B4-BE49-F238E27FC236}">
                <a16:creationId xmlns:a16="http://schemas.microsoft.com/office/drawing/2014/main" id="{D222D84E-8E24-7F45-A289-B23A1F6810D2}"/>
              </a:ext>
            </a:extLst>
          </p:cNvPr>
          <p:cNvPicPr>
            <a:picLocks noChangeAspect="1"/>
          </p:cNvPicPr>
          <p:nvPr userDrawn="1"/>
        </p:nvPicPr>
        <p:blipFill>
          <a:blip r:embed="rId2"/>
          <a:stretch>
            <a:fillRect/>
          </a:stretch>
        </p:blipFill>
        <p:spPr>
          <a:xfrm>
            <a:off x="5410200" y="709837"/>
            <a:ext cx="1371600" cy="232682"/>
          </a:xfrm>
          <a:prstGeom prst="rect">
            <a:avLst/>
          </a:prstGeom>
        </p:spPr>
      </p:pic>
    </p:spTree>
    <p:extLst>
      <p:ext uri="{BB962C8B-B14F-4D97-AF65-F5344CB8AC3E}">
        <p14:creationId xmlns:p14="http://schemas.microsoft.com/office/powerpoint/2010/main" val="3624723716"/>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4F3B290E-5D34-F446-92FA-6CC5E1A34F47}"/>
              </a:ext>
            </a:extLst>
          </p:cNvPr>
          <p:cNvSpPr>
            <a:spLocks noGrp="1"/>
          </p:cNvSpPr>
          <p:nvPr>
            <p:ph type="ftr" sz="quarter" idx="3"/>
          </p:nvPr>
        </p:nvSpPr>
        <p:spPr>
          <a:xfrm>
            <a:off x="380999" y="5951637"/>
            <a:ext cx="11429999" cy="485400"/>
          </a:xfrm>
          <a:prstGeom prst="rect">
            <a:avLst/>
          </a:prstGeom>
        </p:spPr>
        <p:txBody>
          <a:bodyPr vert="horz" lIns="91440" tIns="45720" rIns="91440" bIns="45720" rtlCol="0" anchor="b"/>
          <a:lstStyle>
            <a:lvl1pPr algn="l">
              <a:defRPr sz="900" b="0" i="0">
                <a:solidFill>
                  <a:schemeClr val="accent4"/>
                </a:solidFill>
                <a:latin typeface="Nunito" pitchFamily="2" charset="77"/>
              </a:defRPr>
            </a:lvl1pPr>
          </a:lstStyle>
          <a:p>
            <a:r>
              <a:rPr lang="en-US"/>
              <a:t>Disclaimer</a:t>
            </a:r>
            <a:endParaRPr lang="en-US" dirty="0"/>
          </a:p>
        </p:txBody>
      </p:sp>
      <p:pic>
        <p:nvPicPr>
          <p:cNvPr id="7" name="Picture 6">
            <a:extLst>
              <a:ext uri="{FF2B5EF4-FFF2-40B4-BE49-F238E27FC236}">
                <a16:creationId xmlns:a16="http://schemas.microsoft.com/office/drawing/2014/main" id="{5629909F-8549-6D46-B86B-E77891A44D16}"/>
              </a:ext>
            </a:extLst>
          </p:cNvPr>
          <p:cNvPicPr>
            <a:picLocks noChangeAspect="1"/>
          </p:cNvPicPr>
          <p:nvPr userDrawn="1"/>
        </p:nvPicPr>
        <p:blipFill>
          <a:blip r:embed="rId37" cstate="email">
            <a:extLst>
              <a:ext uri="{28A0092B-C50C-407E-A947-70E740481C1C}">
                <a14:useLocalDpi xmlns:a14="http://schemas.microsoft.com/office/drawing/2010/main"/>
              </a:ext>
            </a:extLst>
          </a:blip>
          <a:stretch>
            <a:fillRect/>
          </a:stretch>
        </p:blipFill>
        <p:spPr>
          <a:xfrm>
            <a:off x="10553700" y="6533841"/>
            <a:ext cx="1143000" cy="191119"/>
          </a:xfrm>
          <a:prstGeom prst="rect">
            <a:avLst/>
          </a:prstGeom>
        </p:spPr>
      </p:pic>
      <p:sp>
        <p:nvSpPr>
          <p:cNvPr id="8" name="Rectangle 7">
            <a:extLst>
              <a:ext uri="{FF2B5EF4-FFF2-40B4-BE49-F238E27FC236}">
                <a16:creationId xmlns:a16="http://schemas.microsoft.com/office/drawing/2014/main" id="{79340789-6750-0C42-A8FF-A4A6BC539248}"/>
              </a:ext>
            </a:extLst>
          </p:cNvPr>
          <p:cNvSpPr/>
          <p:nvPr userDrawn="1"/>
        </p:nvSpPr>
        <p:spPr>
          <a:xfrm>
            <a:off x="0" y="6611112"/>
            <a:ext cx="10360152" cy="3657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FF4AE243-AB66-E543-927B-4F78E3480DC8}"/>
              </a:ext>
            </a:extLst>
          </p:cNvPr>
          <p:cNvSpPr/>
          <p:nvPr userDrawn="1"/>
        </p:nvSpPr>
        <p:spPr>
          <a:xfrm>
            <a:off x="11890248" y="6611112"/>
            <a:ext cx="301752" cy="3657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B2C2D3F5-7E9D-0843-B36D-E3ED5FE1F2C4}"/>
              </a:ext>
            </a:extLst>
          </p:cNvPr>
          <p:cNvSpPr>
            <a:spLocks noGrp="1"/>
          </p:cNvSpPr>
          <p:nvPr>
            <p:ph type="title"/>
          </p:nvPr>
        </p:nvSpPr>
        <p:spPr>
          <a:xfrm>
            <a:off x="381000" y="390712"/>
            <a:ext cx="11430000" cy="991688"/>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0FB01EA2-A3A5-3944-84F6-0DBF6A954B7C}"/>
              </a:ext>
            </a:extLst>
          </p:cNvPr>
          <p:cNvSpPr>
            <a:spLocks noGrp="1"/>
          </p:cNvSpPr>
          <p:nvPr>
            <p:ph type="body" idx="1"/>
          </p:nvPr>
        </p:nvSpPr>
        <p:spPr>
          <a:xfrm>
            <a:off x="380999" y="1556475"/>
            <a:ext cx="11430001" cy="462048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31D5F99C-8197-6643-9C47-8AB27F90A763}"/>
              </a:ext>
            </a:extLst>
          </p:cNvPr>
          <p:cNvSpPr>
            <a:spLocks noGrp="1"/>
          </p:cNvSpPr>
          <p:nvPr>
            <p:ph type="sldNum" sz="quarter" idx="4"/>
          </p:nvPr>
        </p:nvSpPr>
        <p:spPr>
          <a:xfrm>
            <a:off x="11433650" y="344712"/>
            <a:ext cx="456598" cy="365125"/>
          </a:xfrm>
          <a:prstGeom prst="rect">
            <a:avLst/>
          </a:prstGeom>
        </p:spPr>
        <p:txBody>
          <a:bodyPr vert="horz" lIns="91440" tIns="45720" rIns="91440" bIns="45720" rtlCol="0" anchor="t"/>
          <a:lstStyle>
            <a:lvl1pPr algn="r">
              <a:defRPr sz="900" b="0" i="0">
                <a:solidFill>
                  <a:schemeClr val="accent4"/>
                </a:solidFill>
                <a:latin typeface="Nunito" pitchFamily="2" charset="77"/>
              </a:defRPr>
            </a:lvl1pPr>
          </a:lstStyle>
          <a:p>
            <a:fld id="{B6241DC6-097B-284E-8993-BBC1FC48FE7C}" type="slidenum">
              <a:rPr lang="en-US" smtClean="0"/>
              <a:pPr/>
              <a:t>‹#›</a:t>
            </a:fld>
            <a:endParaRPr lang="en-US" dirty="0"/>
          </a:p>
        </p:txBody>
      </p:sp>
    </p:spTree>
    <p:extLst>
      <p:ext uri="{BB962C8B-B14F-4D97-AF65-F5344CB8AC3E}">
        <p14:creationId xmlns:p14="http://schemas.microsoft.com/office/powerpoint/2010/main" val="1141237083"/>
      </p:ext>
    </p:extLst>
  </p:cSld>
  <p:clrMap bg1="lt1" tx1="dk1" bg2="lt2" tx2="dk2" accent1="accent1" accent2="accent2" accent3="accent3" accent4="accent4" accent5="accent5" accent6="accent6" hlink="hlink" folHlink="folHlink"/>
  <p:sldLayoutIdLst>
    <p:sldLayoutId id="2147483681" r:id="rId1"/>
    <p:sldLayoutId id="2147483649" r:id="rId2"/>
    <p:sldLayoutId id="2147483682" r:id="rId3"/>
    <p:sldLayoutId id="2147483683" r:id="rId4"/>
    <p:sldLayoutId id="2147483686" r:id="rId5"/>
    <p:sldLayoutId id="2147483688" r:id="rId6"/>
    <p:sldLayoutId id="2147483662" r:id="rId7"/>
    <p:sldLayoutId id="2147483663" r:id="rId8"/>
    <p:sldLayoutId id="2147483651" r:id="rId9"/>
    <p:sldLayoutId id="2147483689" r:id="rId10"/>
    <p:sldLayoutId id="2147483690" r:id="rId11"/>
    <p:sldLayoutId id="2147483691" r:id="rId12"/>
    <p:sldLayoutId id="2147483667" r:id="rId13"/>
    <p:sldLayoutId id="2147483684" r:id="rId14"/>
    <p:sldLayoutId id="2147483668" r:id="rId15"/>
    <p:sldLayoutId id="2147483685" r:id="rId16"/>
    <p:sldLayoutId id="2147483664" r:id="rId17"/>
    <p:sldLayoutId id="2147483665" r:id="rId18"/>
    <p:sldLayoutId id="2147483661" r:id="rId19"/>
    <p:sldLayoutId id="2147483650" r:id="rId20"/>
    <p:sldLayoutId id="2147483652" r:id="rId21"/>
    <p:sldLayoutId id="2147483653" r:id="rId22"/>
    <p:sldLayoutId id="2147483654" r:id="rId23"/>
    <p:sldLayoutId id="2147483655" r:id="rId24"/>
    <p:sldLayoutId id="2147483657" r:id="rId25"/>
    <p:sldLayoutId id="2147483671" r:id="rId26"/>
    <p:sldLayoutId id="2147483672" r:id="rId27"/>
    <p:sldLayoutId id="2147483673" r:id="rId28"/>
    <p:sldLayoutId id="2147483670" r:id="rId29"/>
    <p:sldLayoutId id="2147483674" r:id="rId30"/>
    <p:sldLayoutId id="2147483675" r:id="rId31"/>
    <p:sldLayoutId id="2147483676" r:id="rId32"/>
    <p:sldLayoutId id="2147483677" r:id="rId33"/>
    <p:sldLayoutId id="2147483678" r:id="rId34"/>
    <p:sldLayoutId id="2147483680" r:id="rId35"/>
  </p:sldLayoutIdLst>
  <p:txStyles>
    <p:titleStyle>
      <a:lvl1pPr algn="ctr" defTabSz="914400" rtl="0" eaLnBrk="1" latinLnBrk="0" hangingPunct="1">
        <a:lnSpc>
          <a:spcPct val="90000"/>
        </a:lnSpc>
        <a:spcBef>
          <a:spcPct val="0"/>
        </a:spcBef>
        <a:buNone/>
        <a:defRPr sz="3600" b="0" i="0" kern="1200">
          <a:solidFill>
            <a:schemeClr val="tx1"/>
          </a:solidFill>
          <a:latin typeface="DM Serif Display" pitchFamily="2" charset="0"/>
          <a:ea typeface="+mj-ea"/>
          <a:cs typeface="+mj-cs"/>
        </a:defRPr>
      </a:lvl1pPr>
    </p:titleStyle>
    <p:body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b="0" i="0" kern="1200">
          <a:solidFill>
            <a:schemeClr val="tx1"/>
          </a:solidFill>
          <a:latin typeface="Nunito" pitchFamily="2" charset="77"/>
          <a:ea typeface="+mn-ea"/>
          <a:cs typeface="+mn-cs"/>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b="0" i="0" kern="1200">
          <a:solidFill>
            <a:schemeClr val="tx1"/>
          </a:solidFill>
          <a:latin typeface="Nunito" pitchFamily="2" charset="77"/>
          <a:ea typeface="+mn-ea"/>
          <a:cs typeface="+mn-cs"/>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b="0" i="0" kern="1200">
          <a:solidFill>
            <a:schemeClr val="tx1"/>
          </a:solidFill>
          <a:latin typeface="Nunito" pitchFamily="2" charset="77"/>
          <a:ea typeface="+mn-ea"/>
          <a:cs typeface="+mn-cs"/>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Nunito" pitchFamily="2" charset="77"/>
          <a:ea typeface="+mn-ea"/>
          <a:cs typeface="+mn-cs"/>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b="0" i="0" kern="1200">
          <a:solidFill>
            <a:schemeClr val="tx1"/>
          </a:solidFill>
          <a:latin typeface="Nunito"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0" userDrawn="1">
          <p15:clr>
            <a:srgbClr val="F26B43"/>
          </p15:clr>
        </p15:guide>
        <p15:guide id="2" orient="horz" pos="4032" userDrawn="1">
          <p15:clr>
            <a:srgbClr val="F26B43"/>
          </p15:clr>
        </p15:guide>
        <p15:guide id="3" pos="240" userDrawn="1">
          <p15:clr>
            <a:srgbClr val="F26B43"/>
          </p15:clr>
        </p15:guide>
        <p15:guide id="4" pos="7440" userDrawn="1">
          <p15:clr>
            <a:srgbClr val="F26B43"/>
          </p15:clr>
        </p15:guide>
        <p15:guide id="5"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g"/><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g"/><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g"/><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g"/><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g"/><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2" Type="http://schemas.openxmlformats.org/officeDocument/2006/relationships/image" Target="../media/image62.jpg"/><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2" Type="http://schemas.openxmlformats.org/officeDocument/2006/relationships/image" Target="../media/image63.jpg"/><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g"/><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27802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9244A7F-7103-E0D5-E852-AF5375963394}"/>
            </a:ext>
          </a:extLst>
        </p:cNvPr>
        <p:cNvGrpSpPr/>
        <p:nvPr/>
      </p:nvGrpSpPr>
      <p:grpSpPr>
        <a:xfrm>
          <a:off x="0" y="0"/>
          <a:ext cx="0" cy="0"/>
          <a:chOff x="0" y="0"/>
          <a:chExt cx="0" cy="0"/>
        </a:xfrm>
      </p:grpSpPr>
    </p:spTree>
    <p:extLst>
      <p:ext uri="{BB962C8B-B14F-4D97-AF65-F5344CB8AC3E}">
        <p14:creationId xmlns:p14="http://schemas.microsoft.com/office/powerpoint/2010/main" val="36640231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7A2EC20-8D93-57D5-55AB-35532249D43C}"/>
            </a:ext>
          </a:extLst>
        </p:cNvPr>
        <p:cNvGrpSpPr/>
        <p:nvPr/>
      </p:nvGrpSpPr>
      <p:grpSpPr>
        <a:xfrm>
          <a:off x="0" y="0"/>
          <a:ext cx="0" cy="0"/>
          <a:chOff x="0" y="0"/>
          <a:chExt cx="0" cy="0"/>
        </a:xfrm>
      </p:grpSpPr>
    </p:spTree>
    <p:extLst>
      <p:ext uri="{BB962C8B-B14F-4D97-AF65-F5344CB8AC3E}">
        <p14:creationId xmlns:p14="http://schemas.microsoft.com/office/powerpoint/2010/main" val="20411851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A66628B-7D74-276A-AD41-F7A7361859AC}"/>
            </a:ext>
          </a:extLst>
        </p:cNvPr>
        <p:cNvGrpSpPr/>
        <p:nvPr/>
      </p:nvGrpSpPr>
      <p:grpSpPr>
        <a:xfrm>
          <a:off x="0" y="0"/>
          <a:ext cx="0" cy="0"/>
          <a:chOff x="0" y="0"/>
          <a:chExt cx="0" cy="0"/>
        </a:xfrm>
      </p:grpSpPr>
    </p:spTree>
    <p:extLst>
      <p:ext uri="{BB962C8B-B14F-4D97-AF65-F5344CB8AC3E}">
        <p14:creationId xmlns:p14="http://schemas.microsoft.com/office/powerpoint/2010/main" val="18796101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35673A1-490E-2C28-5602-15C363F80E65}"/>
            </a:ext>
          </a:extLst>
        </p:cNvPr>
        <p:cNvGrpSpPr/>
        <p:nvPr/>
      </p:nvGrpSpPr>
      <p:grpSpPr>
        <a:xfrm>
          <a:off x="0" y="0"/>
          <a:ext cx="0" cy="0"/>
          <a:chOff x="0" y="0"/>
          <a:chExt cx="0" cy="0"/>
        </a:xfrm>
      </p:grpSpPr>
    </p:spTree>
    <p:extLst>
      <p:ext uri="{BB962C8B-B14F-4D97-AF65-F5344CB8AC3E}">
        <p14:creationId xmlns:p14="http://schemas.microsoft.com/office/powerpoint/2010/main" val="37633135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053BCE7-085D-CEE9-C2CE-038B35479E3E}"/>
            </a:ext>
          </a:extLst>
        </p:cNvPr>
        <p:cNvGrpSpPr/>
        <p:nvPr/>
      </p:nvGrpSpPr>
      <p:grpSpPr>
        <a:xfrm>
          <a:off x="0" y="0"/>
          <a:ext cx="0" cy="0"/>
          <a:chOff x="0" y="0"/>
          <a:chExt cx="0" cy="0"/>
        </a:xfrm>
      </p:grpSpPr>
    </p:spTree>
    <p:extLst>
      <p:ext uri="{BB962C8B-B14F-4D97-AF65-F5344CB8AC3E}">
        <p14:creationId xmlns:p14="http://schemas.microsoft.com/office/powerpoint/2010/main" val="14076038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CF29732-10DE-7A6D-80C4-BC6DD6F1B545}"/>
            </a:ext>
          </a:extLst>
        </p:cNvPr>
        <p:cNvGrpSpPr/>
        <p:nvPr/>
      </p:nvGrpSpPr>
      <p:grpSpPr>
        <a:xfrm>
          <a:off x="0" y="0"/>
          <a:ext cx="0" cy="0"/>
          <a:chOff x="0" y="0"/>
          <a:chExt cx="0" cy="0"/>
        </a:xfrm>
      </p:grpSpPr>
      <p:pic>
        <p:nvPicPr>
          <p:cNvPr id="2" name="Picture 1" descr="A hand holding a bottle of liquid&#10;&#10;Description automatically generated">
            <a:extLst>
              <a:ext uri="{FF2B5EF4-FFF2-40B4-BE49-F238E27FC236}">
                <a16:creationId xmlns:a16="http://schemas.microsoft.com/office/drawing/2014/main" id="{478A8269-44C8-6087-8257-A8978D92CB9C}"/>
              </a:ext>
            </a:extLst>
          </p:cNvPr>
          <p:cNvPicPr>
            <a:picLocks noChangeAspect="1"/>
          </p:cNvPicPr>
          <p:nvPr/>
        </p:nvPicPr>
        <p:blipFill>
          <a:blip r:embed="rId3"/>
          <a:stretch>
            <a:fillRect/>
          </a:stretch>
        </p:blipFill>
        <p:spPr>
          <a:xfrm>
            <a:off x="-4845" y="1489"/>
            <a:ext cx="12178631" cy="6851315"/>
          </a:xfrm>
          <a:prstGeom prst="rect">
            <a:avLst/>
          </a:prstGeom>
        </p:spPr>
      </p:pic>
    </p:spTree>
    <p:extLst>
      <p:ext uri="{BB962C8B-B14F-4D97-AF65-F5344CB8AC3E}">
        <p14:creationId xmlns:p14="http://schemas.microsoft.com/office/powerpoint/2010/main" val="9976562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2F6D2D0-CA7C-F890-FB99-AB7632E3AB1D}"/>
            </a:ext>
          </a:extLst>
        </p:cNvPr>
        <p:cNvGrpSpPr/>
        <p:nvPr/>
      </p:nvGrpSpPr>
      <p:grpSpPr>
        <a:xfrm>
          <a:off x="0" y="0"/>
          <a:ext cx="0" cy="0"/>
          <a:chOff x="0" y="0"/>
          <a:chExt cx="0" cy="0"/>
        </a:xfrm>
      </p:grpSpPr>
    </p:spTree>
    <p:extLst>
      <p:ext uri="{BB962C8B-B14F-4D97-AF65-F5344CB8AC3E}">
        <p14:creationId xmlns:p14="http://schemas.microsoft.com/office/powerpoint/2010/main" val="18396574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4705907-0B6C-3C1D-4920-3DE45F24A712}"/>
            </a:ext>
          </a:extLst>
        </p:cNvPr>
        <p:cNvGrpSpPr/>
        <p:nvPr/>
      </p:nvGrpSpPr>
      <p:grpSpPr>
        <a:xfrm>
          <a:off x="0" y="0"/>
          <a:ext cx="0" cy="0"/>
          <a:chOff x="0" y="0"/>
          <a:chExt cx="0" cy="0"/>
        </a:xfrm>
      </p:grpSpPr>
      <p:pic>
        <p:nvPicPr>
          <p:cNvPr id="2" name="Picture 1" descr="A bottle of energy drink&#10;&#10;Description automatically generated">
            <a:extLst>
              <a:ext uri="{FF2B5EF4-FFF2-40B4-BE49-F238E27FC236}">
                <a16:creationId xmlns:a16="http://schemas.microsoft.com/office/drawing/2014/main" id="{8C734AB5-9163-8704-61F3-3BE6B47DDA3D}"/>
              </a:ext>
            </a:extLst>
          </p:cNvPr>
          <p:cNvPicPr>
            <a:picLocks noChangeAspect="1"/>
          </p:cNvPicPr>
          <p:nvPr/>
        </p:nvPicPr>
        <p:blipFill>
          <a:blip r:embed="rId3"/>
          <a:stretch>
            <a:fillRect/>
          </a:stretch>
        </p:blipFill>
        <p:spPr>
          <a:xfrm>
            <a:off x="0" y="3342"/>
            <a:ext cx="12192000" cy="6851315"/>
          </a:xfrm>
          <a:prstGeom prst="rect">
            <a:avLst/>
          </a:prstGeom>
        </p:spPr>
      </p:pic>
    </p:spTree>
    <p:extLst>
      <p:ext uri="{BB962C8B-B14F-4D97-AF65-F5344CB8AC3E}">
        <p14:creationId xmlns:p14="http://schemas.microsoft.com/office/powerpoint/2010/main" val="3662734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14CBA2A-75C1-3796-DF55-80E40E44E4FD}"/>
            </a:ext>
          </a:extLst>
        </p:cNvPr>
        <p:cNvGrpSpPr/>
        <p:nvPr/>
      </p:nvGrpSpPr>
      <p:grpSpPr>
        <a:xfrm>
          <a:off x="0" y="0"/>
          <a:ext cx="0" cy="0"/>
          <a:chOff x="0" y="0"/>
          <a:chExt cx="0" cy="0"/>
        </a:xfrm>
      </p:grpSpPr>
    </p:spTree>
    <p:extLst>
      <p:ext uri="{BB962C8B-B14F-4D97-AF65-F5344CB8AC3E}">
        <p14:creationId xmlns:p14="http://schemas.microsoft.com/office/powerpoint/2010/main" val="1246935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A8ADBE0-676E-A65A-04A4-CFE2DBD50975}"/>
            </a:ext>
          </a:extLst>
        </p:cNvPr>
        <p:cNvGrpSpPr/>
        <p:nvPr/>
      </p:nvGrpSpPr>
      <p:grpSpPr>
        <a:xfrm>
          <a:off x="0" y="0"/>
          <a:ext cx="0" cy="0"/>
          <a:chOff x="0" y="0"/>
          <a:chExt cx="0" cy="0"/>
        </a:xfrm>
      </p:grpSpPr>
    </p:spTree>
    <p:extLst>
      <p:ext uri="{BB962C8B-B14F-4D97-AF65-F5344CB8AC3E}">
        <p14:creationId xmlns:p14="http://schemas.microsoft.com/office/powerpoint/2010/main" val="2922566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032C366-9B78-9E5F-754A-AE91510A2018}"/>
            </a:ext>
          </a:extLst>
        </p:cNvPr>
        <p:cNvGrpSpPr/>
        <p:nvPr/>
      </p:nvGrpSpPr>
      <p:grpSpPr>
        <a:xfrm>
          <a:off x="0" y="0"/>
          <a:ext cx="0" cy="0"/>
          <a:chOff x="0" y="0"/>
          <a:chExt cx="0" cy="0"/>
        </a:xfrm>
      </p:grpSpPr>
    </p:spTree>
    <p:extLst>
      <p:ext uri="{BB962C8B-B14F-4D97-AF65-F5344CB8AC3E}">
        <p14:creationId xmlns:p14="http://schemas.microsoft.com/office/powerpoint/2010/main" val="40629580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D984B15-F51B-9813-421C-F6E236F0CE51}"/>
            </a:ext>
          </a:extLst>
        </p:cNvPr>
        <p:cNvGrpSpPr/>
        <p:nvPr/>
      </p:nvGrpSpPr>
      <p:grpSpPr>
        <a:xfrm>
          <a:off x="0" y="0"/>
          <a:ext cx="0" cy="0"/>
          <a:chOff x="0" y="0"/>
          <a:chExt cx="0" cy="0"/>
        </a:xfrm>
      </p:grpSpPr>
      <p:pic>
        <p:nvPicPr>
          <p:cNvPr id="2" name="Picture 1" descr="A bottle of vitamin e&#10;&#10;Description automatically generated">
            <a:extLst>
              <a:ext uri="{FF2B5EF4-FFF2-40B4-BE49-F238E27FC236}">
                <a16:creationId xmlns:a16="http://schemas.microsoft.com/office/drawing/2014/main" id="{5D607252-40DB-2ED7-B476-3BD393B30822}"/>
              </a:ext>
            </a:extLst>
          </p:cNvPr>
          <p:cNvPicPr>
            <a:picLocks noChangeAspect="1"/>
          </p:cNvPicPr>
          <p:nvPr/>
        </p:nvPicPr>
        <p:blipFill>
          <a:blip r:embed="rId3"/>
          <a:stretch>
            <a:fillRect/>
          </a:stretch>
        </p:blipFill>
        <p:spPr>
          <a:xfrm>
            <a:off x="3342" y="0"/>
            <a:ext cx="12192000" cy="6851315"/>
          </a:xfrm>
          <a:prstGeom prst="rect">
            <a:avLst/>
          </a:prstGeom>
        </p:spPr>
      </p:pic>
    </p:spTree>
    <p:extLst>
      <p:ext uri="{BB962C8B-B14F-4D97-AF65-F5344CB8AC3E}">
        <p14:creationId xmlns:p14="http://schemas.microsoft.com/office/powerpoint/2010/main" val="19540738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3B8A6BF-D988-4B54-9259-9F54AE45AEB8}"/>
            </a:ext>
          </a:extLst>
        </p:cNvPr>
        <p:cNvGrpSpPr/>
        <p:nvPr/>
      </p:nvGrpSpPr>
      <p:grpSpPr>
        <a:xfrm>
          <a:off x="0" y="0"/>
          <a:ext cx="0" cy="0"/>
          <a:chOff x="0" y="0"/>
          <a:chExt cx="0" cy="0"/>
        </a:xfrm>
      </p:grpSpPr>
    </p:spTree>
    <p:extLst>
      <p:ext uri="{BB962C8B-B14F-4D97-AF65-F5344CB8AC3E}">
        <p14:creationId xmlns:p14="http://schemas.microsoft.com/office/powerpoint/2010/main" val="25360211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AD3C2C0-9245-7E59-50EE-47473D4A3221}"/>
            </a:ext>
          </a:extLst>
        </p:cNvPr>
        <p:cNvGrpSpPr/>
        <p:nvPr/>
      </p:nvGrpSpPr>
      <p:grpSpPr>
        <a:xfrm>
          <a:off x="0" y="0"/>
          <a:ext cx="0" cy="0"/>
          <a:chOff x="0" y="0"/>
          <a:chExt cx="0" cy="0"/>
        </a:xfrm>
      </p:grpSpPr>
      <p:pic>
        <p:nvPicPr>
          <p:cNvPr id="2" name="Picture 1" descr="A black bottle with a black cap on a white satin&#10;&#10;Description automatically generated">
            <a:extLst>
              <a:ext uri="{FF2B5EF4-FFF2-40B4-BE49-F238E27FC236}">
                <a16:creationId xmlns:a16="http://schemas.microsoft.com/office/drawing/2014/main" id="{A3CE595C-5C0B-BD1D-2B9E-1811DCAF479E}"/>
              </a:ext>
            </a:extLst>
          </p:cNvPr>
          <p:cNvPicPr>
            <a:picLocks noChangeAspect="1"/>
          </p:cNvPicPr>
          <p:nvPr/>
        </p:nvPicPr>
        <p:blipFill>
          <a:blip r:embed="rId3"/>
          <a:stretch>
            <a:fillRect/>
          </a:stretch>
        </p:blipFill>
        <p:spPr>
          <a:xfrm>
            <a:off x="6684" y="-3342"/>
            <a:ext cx="12165263" cy="6864683"/>
          </a:xfrm>
          <a:prstGeom prst="rect">
            <a:avLst/>
          </a:prstGeom>
        </p:spPr>
      </p:pic>
    </p:spTree>
    <p:extLst>
      <p:ext uri="{BB962C8B-B14F-4D97-AF65-F5344CB8AC3E}">
        <p14:creationId xmlns:p14="http://schemas.microsoft.com/office/powerpoint/2010/main" val="8609951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E946EDE-A42C-81D6-2455-4B88A0EB9A1F}"/>
            </a:ext>
          </a:extLst>
        </p:cNvPr>
        <p:cNvGrpSpPr/>
        <p:nvPr/>
      </p:nvGrpSpPr>
      <p:grpSpPr>
        <a:xfrm>
          <a:off x="0" y="0"/>
          <a:ext cx="0" cy="0"/>
          <a:chOff x="0" y="0"/>
          <a:chExt cx="0" cy="0"/>
        </a:xfrm>
      </p:grpSpPr>
      <p:pic>
        <p:nvPicPr>
          <p:cNvPr id="2" name="Picture 1" descr="A group of people running on a road with text above&#10;&#10;Description automatically generated">
            <a:extLst>
              <a:ext uri="{FF2B5EF4-FFF2-40B4-BE49-F238E27FC236}">
                <a16:creationId xmlns:a16="http://schemas.microsoft.com/office/drawing/2014/main" id="{1EECA6E5-73CC-97C6-47CC-9615D3C3CDBC}"/>
              </a:ext>
            </a:extLst>
          </p:cNvPr>
          <p:cNvPicPr>
            <a:picLocks noChangeAspect="1"/>
          </p:cNvPicPr>
          <p:nvPr/>
        </p:nvPicPr>
        <p:blipFill>
          <a:blip r:embed="rId3"/>
          <a:stretch>
            <a:fillRect/>
          </a:stretch>
        </p:blipFill>
        <p:spPr>
          <a:xfrm>
            <a:off x="-522" y="-1044"/>
            <a:ext cx="12157752" cy="6836595"/>
          </a:xfrm>
          <a:prstGeom prst="rect">
            <a:avLst/>
          </a:prstGeom>
        </p:spPr>
      </p:pic>
    </p:spTree>
    <p:extLst>
      <p:ext uri="{BB962C8B-B14F-4D97-AF65-F5344CB8AC3E}">
        <p14:creationId xmlns:p14="http://schemas.microsoft.com/office/powerpoint/2010/main" val="35369340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F6C229F-F171-5BFC-DA80-7C954230BAFB}"/>
            </a:ext>
          </a:extLst>
        </p:cNvPr>
        <p:cNvGrpSpPr/>
        <p:nvPr/>
      </p:nvGrpSpPr>
      <p:grpSpPr>
        <a:xfrm>
          <a:off x="0" y="0"/>
          <a:ext cx="0" cy="0"/>
          <a:chOff x="0" y="0"/>
          <a:chExt cx="0" cy="0"/>
        </a:xfrm>
      </p:grpSpPr>
    </p:spTree>
    <p:extLst>
      <p:ext uri="{BB962C8B-B14F-4D97-AF65-F5344CB8AC3E}">
        <p14:creationId xmlns:p14="http://schemas.microsoft.com/office/powerpoint/2010/main" val="32196983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F939DBF-1163-2470-F950-13195D44B1DA}"/>
            </a:ext>
          </a:extLst>
        </p:cNvPr>
        <p:cNvGrpSpPr/>
        <p:nvPr/>
      </p:nvGrpSpPr>
      <p:grpSpPr>
        <a:xfrm>
          <a:off x="0" y="0"/>
          <a:ext cx="0" cy="0"/>
          <a:chOff x="0" y="0"/>
          <a:chExt cx="0" cy="0"/>
        </a:xfrm>
      </p:grpSpPr>
    </p:spTree>
    <p:extLst>
      <p:ext uri="{BB962C8B-B14F-4D97-AF65-F5344CB8AC3E}">
        <p14:creationId xmlns:p14="http://schemas.microsoft.com/office/powerpoint/2010/main" val="32172280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DFF31DB-2C5D-53B0-FA15-0DD4D8D1EC82}"/>
            </a:ext>
          </a:extLst>
        </p:cNvPr>
        <p:cNvGrpSpPr/>
        <p:nvPr/>
      </p:nvGrpSpPr>
      <p:grpSpPr>
        <a:xfrm>
          <a:off x="0" y="0"/>
          <a:ext cx="0" cy="0"/>
          <a:chOff x="0" y="0"/>
          <a:chExt cx="0" cy="0"/>
        </a:xfrm>
      </p:grpSpPr>
    </p:spTree>
    <p:extLst>
      <p:ext uri="{BB962C8B-B14F-4D97-AF65-F5344CB8AC3E}">
        <p14:creationId xmlns:p14="http://schemas.microsoft.com/office/powerpoint/2010/main" val="36790414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C9750C7-5313-C018-EE01-B3F2CFDC5C06}"/>
            </a:ext>
          </a:extLst>
        </p:cNvPr>
        <p:cNvGrpSpPr/>
        <p:nvPr/>
      </p:nvGrpSpPr>
      <p:grpSpPr>
        <a:xfrm>
          <a:off x="0" y="0"/>
          <a:ext cx="0" cy="0"/>
          <a:chOff x="0" y="0"/>
          <a:chExt cx="0" cy="0"/>
        </a:xfrm>
      </p:grpSpPr>
    </p:spTree>
    <p:extLst>
      <p:ext uri="{BB962C8B-B14F-4D97-AF65-F5344CB8AC3E}">
        <p14:creationId xmlns:p14="http://schemas.microsoft.com/office/powerpoint/2010/main" val="34346093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8E7A564-7B37-AEF1-C079-0FD51F3081DE}"/>
            </a:ext>
          </a:extLst>
        </p:cNvPr>
        <p:cNvGrpSpPr/>
        <p:nvPr/>
      </p:nvGrpSpPr>
      <p:grpSpPr>
        <a:xfrm>
          <a:off x="0" y="0"/>
          <a:ext cx="0" cy="0"/>
          <a:chOff x="0" y="0"/>
          <a:chExt cx="0" cy="0"/>
        </a:xfrm>
      </p:grpSpPr>
    </p:spTree>
    <p:extLst>
      <p:ext uri="{BB962C8B-B14F-4D97-AF65-F5344CB8AC3E}">
        <p14:creationId xmlns:p14="http://schemas.microsoft.com/office/powerpoint/2010/main" val="33577245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4299D4F-7289-03DD-200D-222D92C8499D}"/>
            </a:ext>
          </a:extLst>
        </p:cNvPr>
        <p:cNvGrpSpPr/>
        <p:nvPr/>
      </p:nvGrpSpPr>
      <p:grpSpPr>
        <a:xfrm>
          <a:off x="0" y="0"/>
          <a:ext cx="0" cy="0"/>
          <a:chOff x="0" y="0"/>
          <a:chExt cx="0" cy="0"/>
        </a:xfrm>
      </p:grpSpPr>
    </p:spTree>
    <p:extLst>
      <p:ext uri="{BB962C8B-B14F-4D97-AF65-F5344CB8AC3E}">
        <p14:creationId xmlns:p14="http://schemas.microsoft.com/office/powerpoint/2010/main" val="39656478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344CEE5-41E1-BFBE-9FA2-18E41B09C125}"/>
            </a:ext>
          </a:extLst>
        </p:cNvPr>
        <p:cNvGrpSpPr/>
        <p:nvPr/>
      </p:nvGrpSpPr>
      <p:grpSpPr>
        <a:xfrm>
          <a:off x="0" y="0"/>
          <a:ext cx="0" cy="0"/>
          <a:chOff x="0" y="0"/>
          <a:chExt cx="0" cy="0"/>
        </a:xfrm>
      </p:grpSpPr>
    </p:spTree>
    <p:extLst>
      <p:ext uri="{BB962C8B-B14F-4D97-AF65-F5344CB8AC3E}">
        <p14:creationId xmlns:p14="http://schemas.microsoft.com/office/powerpoint/2010/main" val="39498583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38EC2DB-BC36-9505-E4D2-C4905683FD7A}"/>
            </a:ext>
          </a:extLst>
        </p:cNvPr>
        <p:cNvGrpSpPr/>
        <p:nvPr/>
      </p:nvGrpSpPr>
      <p:grpSpPr>
        <a:xfrm>
          <a:off x="0" y="0"/>
          <a:ext cx="0" cy="0"/>
          <a:chOff x="0" y="0"/>
          <a:chExt cx="0" cy="0"/>
        </a:xfrm>
      </p:grpSpPr>
      <p:pic>
        <p:nvPicPr>
          <p:cNvPr id="2" name="Picture 1" descr="A hand holding a bottle of pills&#10;&#10;Description automatically generated">
            <a:extLst>
              <a:ext uri="{FF2B5EF4-FFF2-40B4-BE49-F238E27FC236}">
                <a16:creationId xmlns:a16="http://schemas.microsoft.com/office/drawing/2014/main" id="{0A537E68-F278-CBA6-C65B-14E54F6B6A35}"/>
              </a:ext>
            </a:extLst>
          </p:cNvPr>
          <p:cNvPicPr>
            <a:picLocks noChangeAspect="1"/>
          </p:cNvPicPr>
          <p:nvPr/>
        </p:nvPicPr>
        <p:blipFill>
          <a:blip r:embed="rId3"/>
          <a:stretch>
            <a:fillRect/>
          </a:stretch>
        </p:blipFill>
        <p:spPr>
          <a:xfrm>
            <a:off x="2696" y="8986"/>
            <a:ext cx="12192000" cy="6850811"/>
          </a:xfrm>
          <a:prstGeom prst="rect">
            <a:avLst/>
          </a:prstGeom>
        </p:spPr>
      </p:pic>
    </p:spTree>
    <p:extLst>
      <p:ext uri="{BB962C8B-B14F-4D97-AF65-F5344CB8AC3E}">
        <p14:creationId xmlns:p14="http://schemas.microsoft.com/office/powerpoint/2010/main" val="2725187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665B6F75-CD88-BCB7-7AE3-E81AB4279E1C}"/>
            </a:ext>
          </a:extLst>
        </p:cNvPr>
        <p:cNvGrpSpPr/>
        <p:nvPr/>
      </p:nvGrpSpPr>
      <p:grpSpPr>
        <a:xfrm>
          <a:off x="0" y="0"/>
          <a:ext cx="0" cy="0"/>
          <a:chOff x="0" y="0"/>
          <a:chExt cx="0" cy="0"/>
        </a:xfrm>
      </p:grpSpPr>
    </p:spTree>
    <p:extLst>
      <p:ext uri="{BB962C8B-B14F-4D97-AF65-F5344CB8AC3E}">
        <p14:creationId xmlns:p14="http://schemas.microsoft.com/office/powerpoint/2010/main" val="7237722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EA6859C-172A-1015-6649-2EE95393A42F}"/>
            </a:ext>
          </a:extLst>
        </p:cNvPr>
        <p:cNvGrpSpPr/>
        <p:nvPr/>
      </p:nvGrpSpPr>
      <p:grpSpPr>
        <a:xfrm>
          <a:off x="0" y="0"/>
          <a:ext cx="0" cy="0"/>
          <a:chOff x="0" y="0"/>
          <a:chExt cx="0" cy="0"/>
        </a:xfrm>
      </p:grpSpPr>
    </p:spTree>
    <p:extLst>
      <p:ext uri="{BB962C8B-B14F-4D97-AF65-F5344CB8AC3E}">
        <p14:creationId xmlns:p14="http://schemas.microsoft.com/office/powerpoint/2010/main" val="96733332"/>
      </p:ext>
    </p:extLst>
  </p:cSld>
  <p:clrMapOvr>
    <a:masterClrMapping/>
  </p:clrMapOvr>
</p:sld>
</file>

<file path=ppt/theme/theme1.xml><?xml version="1.0" encoding="utf-8"?>
<a:theme xmlns:a="http://schemas.openxmlformats.org/drawingml/2006/main" name="White Template">
  <a:themeElements>
    <a:clrScheme name="Isagenix 2-0">
      <a:dk1>
        <a:srgbClr val="545859"/>
      </a:dk1>
      <a:lt1>
        <a:srgbClr val="FFFFFF"/>
      </a:lt1>
      <a:dk2>
        <a:srgbClr val="00778B"/>
      </a:dk2>
      <a:lt2>
        <a:srgbClr val="D3D4D6"/>
      </a:lt2>
      <a:accent1>
        <a:srgbClr val="EFC06E"/>
      </a:accent1>
      <a:accent2>
        <a:srgbClr val="CAA7B5"/>
      </a:accent2>
      <a:accent3>
        <a:srgbClr val="C3C6A7"/>
      </a:accent3>
      <a:accent4>
        <a:srgbClr val="7F8083"/>
      </a:accent4>
      <a:accent5>
        <a:srgbClr val="AAABAB"/>
      </a:accent5>
      <a:accent6>
        <a:srgbClr val="D3D4D6"/>
      </a:accent6>
      <a:hlink>
        <a:srgbClr val="4096AA"/>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1811</TotalTime>
  <Words>1</Words>
  <Application>Microsoft Office PowerPoint</Application>
  <PresentationFormat>Widescreen</PresentationFormat>
  <Paragraphs>1</Paragraphs>
  <Slides>26</Slides>
  <Notes>1</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White 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Shelby Staats</dc:creator>
  <cp:lastModifiedBy>Marc Arvallo</cp:lastModifiedBy>
  <cp:revision>93</cp:revision>
  <dcterms:created xsi:type="dcterms:W3CDTF">2020-09-23T19:21:27Z</dcterms:created>
  <dcterms:modified xsi:type="dcterms:W3CDTF">2024-11-12T21:54:48Z</dcterms:modified>
</cp:coreProperties>
</file>