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2" r:id="rId19"/>
    <p:sldId id="290" r:id="rId20"/>
    <p:sldId id="291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95"/>
    <p:restoredTop sz="94672"/>
  </p:normalViewPr>
  <p:slideViewPr>
    <p:cSldViewPr snapToGrid="0">
      <p:cViewPr varScale="1">
        <p:scale>
          <a:sx n="65" d="100"/>
          <a:sy n="65" d="100"/>
        </p:scale>
        <p:origin x="296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Shape 15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399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, and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,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 algn="ctr">
              <a:defRPr sz="11500" b="0" spc="0">
                <a:solidFill>
                  <a:srgbClr val="00778B"/>
                </a:solidFill>
                <a:latin typeface="SuperiorTitle-Bold"/>
                <a:ea typeface="SuperiorTitle-Bold"/>
                <a:cs typeface="SuperiorTitle-Bold"/>
                <a:sym typeface="SuperiorTitle-Bold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5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cap="all" spc="549">
                <a:solidFill>
                  <a:srgbClr val="545859"/>
                </a:solidFill>
                <a:latin typeface="Proxima Nova Thin"/>
                <a:ea typeface="Proxima Nova Thin"/>
                <a:cs typeface="Proxima Nova Thin"/>
                <a:sym typeface="Proxima Nova Thin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cap="all" spc="549">
                <a:solidFill>
                  <a:srgbClr val="545859"/>
                </a:solidFill>
                <a:latin typeface="Proxima Nova Thin"/>
                <a:ea typeface="Proxima Nova Thin"/>
                <a:cs typeface="Proxima Nova Thin"/>
                <a:sym typeface="Proxima Nova Thin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cap="all" spc="549">
                <a:solidFill>
                  <a:srgbClr val="545859"/>
                </a:solidFill>
                <a:latin typeface="Proxima Nova Thin"/>
                <a:ea typeface="Proxima Nova Thin"/>
                <a:cs typeface="Proxima Nova Thin"/>
                <a:sym typeface="Proxima Nova Thin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cap="all" spc="549">
                <a:solidFill>
                  <a:srgbClr val="545859"/>
                </a:solidFill>
                <a:latin typeface="Proxima Nova Thin"/>
                <a:ea typeface="Proxima Nova Thin"/>
                <a:cs typeface="Proxima Nova Thin"/>
                <a:sym typeface="Proxima Nova Thin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cap="all" spc="549">
                <a:solidFill>
                  <a:srgbClr val="545859"/>
                </a:solidFill>
                <a:latin typeface="Proxima Nova Thin"/>
                <a:ea typeface="Proxima Nova Thin"/>
                <a:cs typeface="Proxima Nova Thin"/>
                <a:sym typeface="Proxima Nova Thin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,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4A62C447-3C58-8081-78A7-15C8CD574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13" y="-56257"/>
            <a:ext cx="24584025" cy="1382851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ompany's company&#10;&#10;Description automatically generated with medium confidence">
            <a:extLst>
              <a:ext uri="{FF2B5EF4-FFF2-40B4-BE49-F238E27FC236}">
                <a16:creationId xmlns:a16="http://schemas.microsoft.com/office/drawing/2014/main" id="{39AE2313-9660-DABC-EF3B-7F26B43A2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2234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ycle&#10;&#10;Description automatically generated">
            <a:extLst>
              <a:ext uri="{FF2B5EF4-FFF2-40B4-BE49-F238E27FC236}">
                <a16:creationId xmlns:a16="http://schemas.microsoft.com/office/drawing/2014/main" id="{988D169D-F6F4-8351-79DF-5A8882523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9682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raph&#10;&#10;Description automatically generated">
            <a:extLst>
              <a:ext uri="{FF2B5EF4-FFF2-40B4-BE49-F238E27FC236}">
                <a16:creationId xmlns:a16="http://schemas.microsoft.com/office/drawing/2014/main" id="{C2C6BEBF-8389-6A41-2CA1-62ED26C4B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59688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mountain with different colored circles&#10;&#10;Description automatically generated with medium confidence">
            <a:extLst>
              <a:ext uri="{FF2B5EF4-FFF2-40B4-BE49-F238E27FC236}">
                <a16:creationId xmlns:a16="http://schemas.microsoft.com/office/drawing/2014/main" id="{79771FAA-CBAB-928B-902F-D5C9AF6C6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8395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company's company&#10;&#10;Description automatically generated with medium confidence">
            <a:extLst>
              <a:ext uri="{FF2B5EF4-FFF2-40B4-BE49-F238E27FC236}">
                <a16:creationId xmlns:a16="http://schemas.microsoft.com/office/drawing/2014/main" id="{CDF65168-8B54-DCAF-54F3-974E2BE00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24384001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9666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037F20-70FD-77DB-2977-CEDE8FE80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4571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hart&#10;&#10;Description automatically generated">
            <a:extLst>
              <a:ext uri="{FF2B5EF4-FFF2-40B4-BE49-F238E27FC236}">
                <a16:creationId xmlns:a16="http://schemas.microsoft.com/office/drawing/2014/main" id="{8D49727A-D082-9E23-7B17-AEC7F8AD6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6447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a chair with a computer and a phone&#10;&#10;Description automatically generated">
            <a:extLst>
              <a:ext uri="{FF2B5EF4-FFF2-40B4-BE49-F238E27FC236}">
                <a16:creationId xmlns:a16="http://schemas.microsoft.com/office/drawing/2014/main" id="{F41D03FD-0177-3898-D335-DBAE83F6D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4804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hart&#10;&#10;Description automatically generated with medium confidence">
            <a:extLst>
              <a:ext uri="{FF2B5EF4-FFF2-40B4-BE49-F238E27FC236}">
                <a16:creationId xmlns:a16="http://schemas.microsoft.com/office/drawing/2014/main" id="{6907979A-A162-C743-6B56-FD2ECF5AC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42318" cy="1369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5363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giving each other a high five&#10;&#10;Description automatically generated">
            <a:extLst>
              <a:ext uri="{FF2B5EF4-FFF2-40B4-BE49-F238E27FC236}">
                <a16:creationId xmlns:a16="http://schemas.microsoft.com/office/drawing/2014/main" id="{E885A55B-4C9A-2853-C6D8-6B36B77AD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15117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374" y="12174157"/>
            <a:ext cx="3389251" cy="594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A blue and white text on a blue background&#10;&#10;Description automatically generated">
            <a:extLst>
              <a:ext uri="{FF2B5EF4-FFF2-40B4-BE49-F238E27FC236}">
                <a16:creationId xmlns:a16="http://schemas.microsoft.com/office/drawing/2014/main" id="{003ED265-7D1F-63A1-FDEE-EE96D4524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creen with white text&#10;&#10;Description automatically generated">
            <a:extLst>
              <a:ext uri="{FF2B5EF4-FFF2-40B4-BE49-F238E27FC236}">
                <a16:creationId xmlns:a16="http://schemas.microsoft.com/office/drawing/2014/main" id="{CA53B5DC-AFC8-675E-566D-15385C6FE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2360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using a computer&#10;&#10;Description automatically generated">
            <a:extLst>
              <a:ext uri="{FF2B5EF4-FFF2-40B4-BE49-F238E27FC236}">
                <a16:creationId xmlns:a16="http://schemas.microsoft.com/office/drawing/2014/main" id="{C668262B-BD3B-D0B4-0234-DEFEFC234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ompany's company&#10;&#10;Description automatically generated with medium confidence">
            <a:extLst>
              <a:ext uri="{FF2B5EF4-FFF2-40B4-BE49-F238E27FC236}">
                <a16:creationId xmlns:a16="http://schemas.microsoft.com/office/drawing/2014/main" id="{712BC0BE-B48A-0158-7E16-2426AA6D7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3610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art of a price chart&#10;&#10;Description automatically generated with medium confidence">
            <a:extLst>
              <a:ext uri="{FF2B5EF4-FFF2-40B4-BE49-F238E27FC236}">
                <a16:creationId xmlns:a16="http://schemas.microsoft.com/office/drawing/2014/main" id="{F019DC34-1062-E6AA-9314-7DE9829FC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2618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coupon&#10;&#10;Description automatically generated">
            <a:extLst>
              <a:ext uri="{FF2B5EF4-FFF2-40B4-BE49-F238E27FC236}">
                <a16:creationId xmlns:a16="http://schemas.microsoft.com/office/drawing/2014/main" id="{A75D991A-2EF4-E0DE-87F2-0984A98BB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7714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website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2AA4FDDF-EC96-AF0C-241A-5CCF8C38C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3667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white text and circles&#10;&#10;Description automatically generated">
            <a:extLst>
              <a:ext uri="{FF2B5EF4-FFF2-40B4-BE49-F238E27FC236}">
                <a16:creationId xmlns:a16="http://schemas.microsoft.com/office/drawing/2014/main" id="{A48AB1FE-0411-45E3-53EF-22BB93F97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14981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chart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D66C41DF-FA84-45D8-5F0B-3B080A19F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7619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Application>Microsoft Macintosh PowerPoint</Application>
  <PresentationFormat>Custom</PresentationFormat>
  <Paragraphs>0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Helvetica Neue</vt:lpstr>
      <vt:lpstr>Helvetica Neue Medium</vt:lpstr>
      <vt:lpstr>Proxima Nova Thin</vt:lpstr>
      <vt:lpstr>SuperiorTitle-Bold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Big Picture</dc:title>
  <cp:lastModifiedBy>Cory Jespersen</cp:lastModifiedBy>
  <cp:revision>7</cp:revision>
  <dcterms:modified xsi:type="dcterms:W3CDTF">2023-10-16T20:42:17Z</dcterms:modified>
</cp:coreProperties>
</file>