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76" r:id="rId5"/>
    <p:sldId id="277" r:id="rId6"/>
    <p:sldId id="278" r:id="rId7"/>
    <p:sldId id="279" r:id="rId8"/>
    <p:sldId id="280" r:id="rId9"/>
    <p:sldId id="281" r:id="rId10"/>
    <p:sldId id="282" r:id="rId11"/>
    <p:sldId id="283" r:id="rId12"/>
    <p:sldId id="284" r:id="rId13"/>
    <p:sldId id="285" r:id="rId14"/>
    <p:sldId id="286" r:id="rId15"/>
    <p:sldId id="287" r:id="rId16"/>
    <p:sldId id="288" r:id="rId17"/>
    <p:sldId id="289" r:id="rId18"/>
    <p:sldId id="292" r:id="rId19"/>
    <p:sldId id="290" r:id="rId20"/>
    <p:sldId id="291" r:id="rId21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457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914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1371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18288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22860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2743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3200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3657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495"/>
    <p:restoredTop sz="94672"/>
  </p:normalViewPr>
  <p:slideViewPr>
    <p:cSldViewPr snapToGrid="0">
      <p:cViewPr varScale="1">
        <p:scale>
          <a:sx n="65" d="100"/>
          <a:sy n="65" d="100"/>
        </p:scale>
        <p:origin x="296" y="2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Shape 157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58" name="Shape 158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83997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hor and Dat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1340" y="11859862"/>
            <a:ext cx="21971003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</a:lstStyle>
          <a:p>
            <a:r>
              <a:t>Author and Date</a:t>
            </a:r>
          </a:p>
        </p:txBody>
      </p:sp>
      <p:sp>
        <p:nvSpPr>
          <p:cNvPr id="12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</p:spPr>
        <p:txBody>
          <a:bodyPr anchor="b"/>
          <a:lstStyle>
            <a:lvl1pPr>
              <a:defRPr sz="11600" spc="-232"/>
            </a:lvl1pPr>
          </a:lstStyle>
          <a:p>
            <a:r>
              <a:t>Presentation Title</a:t>
            </a:r>
          </a:p>
        </p:txBody>
      </p:sp>
      <p:sp>
        <p:nvSpPr>
          <p:cNvPr id="1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1342" y="7223190"/>
            <a:ext cx="21971001" cy="1905001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Presentation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Statement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ig F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1075927"/>
            <a:ext cx="21971000" cy="7241584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5pPr>
          </a:lstStyle>
          <a:p>
            <a:r>
              <a:t>100%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07" name="Fact information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Fact information</a:t>
            </a:r>
          </a:p>
        </p:txBody>
      </p:sp>
      <p:sp>
        <p:nvSpPr>
          <p:cNvPr id="10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Attribution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2430025" y="10675453"/>
            <a:ext cx="20200052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</a:lstStyle>
          <a:p>
            <a:r>
              <a:t>Attribution</a:t>
            </a:r>
          </a:p>
        </p:txBody>
      </p:sp>
      <p:sp>
        <p:nvSpPr>
          <p:cNvPr id="116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753923" y="4939860"/>
            <a:ext cx="20876154" cy="3836280"/>
          </a:xfrm>
          <a:prstGeom prst="rect">
            <a:avLst/>
          </a:prstGeom>
        </p:spPr>
        <p:txBody>
          <a:bodyPr/>
          <a:lstStyle>
            <a:lvl1pPr marL="638923" indent="-4699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638923" indent="-127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638923" indent="4445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638923" indent="9017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638923" indent="13589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“Notable Quote”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Bowl of salad with fried rice, boiled eggs, and chopsticks"/>
          <p:cNvSpPr>
            <a:spLocks noGrp="1"/>
          </p:cNvSpPr>
          <p:nvPr>
            <p:ph type="pic" sz="quarter" idx="21"/>
          </p:nvPr>
        </p:nvSpPr>
        <p:spPr>
          <a:xfrm>
            <a:off x="15760700" y="1016000"/>
            <a:ext cx="7439099" cy="594967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5" name="Bowl with salmon cakes, salad, and hummus "/>
          <p:cNvSpPr>
            <a:spLocks noGrp="1"/>
          </p:cNvSpPr>
          <p:nvPr>
            <p:ph type="pic" sz="half" idx="22"/>
          </p:nvPr>
        </p:nvSpPr>
        <p:spPr>
          <a:xfrm>
            <a:off x="13500100" y="3978275"/>
            <a:ext cx="10439400" cy="1215018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6" name="Bowl of pappardelle pasta with parsley butter, roasted hazelnuts, and shaved parmesan cheese"/>
          <p:cNvSpPr>
            <a:spLocks noGrp="1"/>
          </p:cNvSpPr>
          <p:nvPr>
            <p:ph type="pic" idx="23"/>
          </p:nvPr>
        </p:nvSpPr>
        <p:spPr>
          <a:xfrm>
            <a:off x="-139700" y="495300"/>
            <a:ext cx="16611600" cy="124587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bowl of salad with fried rice, boiled eggs, and chopsticks"/>
          <p:cNvSpPr>
            <a:spLocks noGrp="1"/>
          </p:cNvSpPr>
          <p:nvPr>
            <p:ph type="pic" idx="21"/>
          </p:nvPr>
        </p:nvSpPr>
        <p:spPr>
          <a:xfrm>
            <a:off x="-1333500" y="-5524500"/>
            <a:ext cx="27051000" cy="216408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3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</p:spPr>
        <p:txBody>
          <a:bodyPr anchor="b"/>
          <a:lstStyle>
            <a:lvl1pPr algn="ctr">
              <a:defRPr sz="11500" b="0" spc="0">
                <a:solidFill>
                  <a:srgbClr val="00778B"/>
                </a:solidFill>
                <a:latin typeface="SuperiorTitle-Bold"/>
                <a:ea typeface="SuperiorTitle-Bold"/>
                <a:cs typeface="SuperiorTitle-Bold"/>
                <a:sym typeface="SuperiorTitle-Bold"/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15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1342" y="7223190"/>
            <a:ext cx="21971001" cy="1905001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cap="all" spc="549">
                <a:solidFill>
                  <a:srgbClr val="545859"/>
                </a:solidFill>
                <a:latin typeface="Proxima Nova Thin"/>
                <a:ea typeface="Proxima Nova Thin"/>
                <a:cs typeface="Proxima Nova Thin"/>
                <a:sym typeface="Proxima Nova Thin"/>
              </a:defRPr>
            </a:lvl1pPr>
            <a:lvl2pPr marL="0" indent="4572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cap="all" spc="549">
                <a:solidFill>
                  <a:srgbClr val="545859"/>
                </a:solidFill>
                <a:latin typeface="Proxima Nova Thin"/>
                <a:ea typeface="Proxima Nova Thin"/>
                <a:cs typeface="Proxima Nova Thin"/>
                <a:sym typeface="Proxima Nova Thin"/>
              </a:defRPr>
            </a:lvl2pPr>
            <a:lvl3pPr marL="0" indent="9144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cap="all" spc="549">
                <a:solidFill>
                  <a:srgbClr val="545859"/>
                </a:solidFill>
                <a:latin typeface="Proxima Nova Thin"/>
                <a:ea typeface="Proxima Nova Thin"/>
                <a:cs typeface="Proxima Nova Thin"/>
                <a:sym typeface="Proxima Nova Thin"/>
              </a:defRPr>
            </a:lvl3pPr>
            <a:lvl4pPr marL="0" indent="13716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cap="all" spc="549">
                <a:solidFill>
                  <a:srgbClr val="545859"/>
                </a:solidFill>
                <a:latin typeface="Proxima Nova Thin"/>
                <a:ea typeface="Proxima Nova Thin"/>
                <a:cs typeface="Proxima Nova Thin"/>
                <a:sym typeface="Proxima Nova Thin"/>
              </a:defRPr>
            </a:lvl4pPr>
            <a:lvl5pPr marL="0" indent="18288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cap="all" spc="549">
                <a:solidFill>
                  <a:srgbClr val="545859"/>
                </a:solidFill>
                <a:latin typeface="Proxima Nova Thin"/>
                <a:ea typeface="Proxima Nova Thin"/>
                <a:cs typeface="Proxima Nova Thin"/>
                <a:sym typeface="Proxima Nova Thin"/>
              </a:defRPr>
            </a:lvl5pPr>
          </a:lstStyle>
          <a:p>
            <a:r>
              <a:t>Presentation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5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Avocados and limes"/>
          <p:cNvSpPr>
            <a:spLocks noGrp="1"/>
          </p:cNvSpPr>
          <p:nvPr>
            <p:ph type="pic" idx="21"/>
          </p:nvPr>
        </p:nvSpPr>
        <p:spPr>
          <a:xfrm>
            <a:off x="-1155700" y="-1295400"/>
            <a:ext cx="26746200" cy="16018933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2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7124700"/>
            <a:ext cx="21971000" cy="4648200"/>
          </a:xfrm>
          <a:prstGeom prst="rect">
            <a:avLst/>
          </a:prstGeom>
        </p:spPr>
        <p:txBody>
          <a:bodyPr anchor="b"/>
          <a:lstStyle>
            <a:lvl1pPr>
              <a:defRPr sz="11600" spc="-232"/>
            </a:lvl1pPr>
          </a:lstStyle>
          <a:p>
            <a:r>
              <a:t>Presentation Title</a:t>
            </a:r>
          </a:p>
        </p:txBody>
      </p:sp>
      <p:sp>
        <p:nvSpPr>
          <p:cNvPr id="23" name="Author and Date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207690" y="1106137"/>
            <a:ext cx="21968621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</a:lstStyle>
          <a:p>
            <a:r>
              <a:t>Author and Date</a:t>
            </a:r>
          </a:p>
        </p:txBody>
      </p:sp>
      <p:sp>
        <p:nvSpPr>
          <p:cNvPr id="2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11609910"/>
            <a:ext cx="21971000" cy="1116952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Presentation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Photo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Bowl with salmon cakes, salad, and hummus"/>
          <p:cNvSpPr>
            <a:spLocks noGrp="1"/>
          </p:cNvSpPr>
          <p:nvPr>
            <p:ph type="pic" idx="21"/>
          </p:nvPr>
        </p:nvSpPr>
        <p:spPr>
          <a:xfrm>
            <a:off x="10972800" y="-203200"/>
            <a:ext cx="12144837" cy="141351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3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270000"/>
            <a:ext cx="9779000" cy="5882273"/>
          </a:xfrm>
          <a:prstGeom prst="rect">
            <a:avLst/>
          </a:prstGeom>
        </p:spPr>
        <p:txBody>
          <a:bodyPr anchor="b"/>
          <a:lstStyle/>
          <a:p>
            <a:r>
              <a:t>Slide Title</a:t>
            </a:r>
          </a:p>
        </p:txBody>
      </p:sp>
      <p:sp>
        <p:nvSpPr>
          <p:cNvPr id="3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7060576"/>
            <a:ext cx="9779000" cy="5385424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Slide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lide Title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43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Slide Subtitle</a:t>
            </a:r>
          </a:p>
        </p:txBody>
      </p:sp>
      <p:sp>
        <p:nvSpPr>
          <p:cNvPr id="44" name="Body Level One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Body Level One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 numCol="2" spcCol="1098550"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Slide Subtitle</a:t>
            </a:r>
          </a:p>
        </p:txBody>
      </p:sp>
      <p:sp>
        <p:nvSpPr>
          <p:cNvPr id="61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2" name="Bowl of pappardelle pasta with parsley butter, roasted hazelnuts, and shaved parmesan cheese"/>
          <p:cNvSpPr>
            <a:spLocks noGrp="1"/>
          </p:cNvSpPr>
          <p:nvPr>
            <p:ph type="pic" idx="22"/>
          </p:nvPr>
        </p:nvSpPr>
        <p:spPr>
          <a:xfrm>
            <a:off x="12192000" y="-407266"/>
            <a:ext cx="10916874" cy="1455583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63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6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ection Title"/>
          <p:cNvSpPr txBox="1">
            <a:spLocks noGrp="1"/>
          </p:cNvSpPr>
          <p:nvPr>
            <p:ph type="title" hasCustomPrompt="1"/>
          </p:nvPr>
        </p:nvSpPr>
        <p:spPr>
          <a:xfrm>
            <a:off x="1206496" y="4533900"/>
            <a:ext cx="21971004" cy="4648200"/>
          </a:xfrm>
          <a:prstGeom prst="rect">
            <a:avLst/>
          </a:prstGeom>
        </p:spPr>
        <p:txBody>
          <a:bodyPr anchor="ctr"/>
          <a:lstStyle>
            <a:lvl1pPr>
              <a:defRPr sz="11600" b="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Section Title</a:t>
            </a:r>
          </a:p>
        </p:txBody>
      </p:sp>
      <p:sp>
        <p:nvSpPr>
          <p:cNvPr id="7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4949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80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Slide Subtitle</a:t>
            </a:r>
          </a:p>
        </p:txBody>
      </p:sp>
      <p:sp>
        <p:nvSpPr>
          <p:cNvPr id="8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Agenda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5100"/>
          </a:xfrm>
          <a:prstGeom prst="rect">
            <a:avLst/>
          </a:prstGeom>
        </p:spPr>
        <p:txBody>
          <a:bodyPr/>
          <a:lstStyle/>
          <a:p>
            <a:r>
              <a:t>Agenda Title</a:t>
            </a:r>
          </a:p>
        </p:txBody>
      </p:sp>
      <p:sp>
        <p:nvSpPr>
          <p:cNvPr id="89" name="Agenda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Agenda Subtitle</a:t>
            </a:r>
          </a:p>
        </p:txBody>
      </p:sp>
      <p:sp>
        <p:nvSpPr>
          <p:cNvPr id="90" name="Body Level One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1pPr>
            <a:lvl2pPr marL="0" indent="4572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2pPr>
            <a:lvl3pPr marL="0" indent="9144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3pPr>
            <a:lvl4pPr marL="0" indent="13716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4pPr>
            <a:lvl5pPr marL="0" indent="18288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5pPr>
          </a:lstStyle>
          <a:p>
            <a:r>
              <a:t>Agenda Topics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Title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584200">
              <a:defRPr sz="18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ransition spd="med"/>
  <p:txStyles>
    <p:titleStyle>
      <a:lvl1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609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1219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1828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2438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30480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3657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4267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4876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5486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ue and white logo&#10;&#10;Description automatically generated with medium confidence">
            <a:extLst>
              <a:ext uri="{FF2B5EF4-FFF2-40B4-BE49-F238E27FC236}">
                <a16:creationId xmlns:a16="http://schemas.microsoft.com/office/drawing/2014/main" id="{4A62C447-3C58-8081-78A7-15C8CD574E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0013" y="-56257"/>
            <a:ext cx="24584025" cy="13828514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diagram of a company's company&#10;&#10;Description automatically generated with medium confidence">
            <a:extLst>
              <a:ext uri="{FF2B5EF4-FFF2-40B4-BE49-F238E27FC236}">
                <a16:creationId xmlns:a16="http://schemas.microsoft.com/office/drawing/2014/main" id="{39AE2313-9660-DABC-EF3B-7F26B43A27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822347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diagram of a cycle&#10;&#10;Description automatically generated">
            <a:extLst>
              <a:ext uri="{FF2B5EF4-FFF2-40B4-BE49-F238E27FC236}">
                <a16:creationId xmlns:a16="http://schemas.microsoft.com/office/drawing/2014/main" id="{988D169D-F6F4-8351-79DF-5A8882523A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496821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diagram of a graph&#10;&#10;Description automatically generated">
            <a:extLst>
              <a:ext uri="{FF2B5EF4-FFF2-40B4-BE49-F238E27FC236}">
                <a16:creationId xmlns:a16="http://schemas.microsoft.com/office/drawing/2014/main" id="{C2C6BEBF-8389-6A41-2CA1-62ED26C4B3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596881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diagram of a mountain with different colored circles&#10;&#10;Description automatically generated with medium confidence">
            <a:extLst>
              <a:ext uri="{FF2B5EF4-FFF2-40B4-BE49-F238E27FC236}">
                <a16:creationId xmlns:a16="http://schemas.microsoft.com/office/drawing/2014/main" id="{79771FAA-CBAB-928B-902F-D5C9AF6C6E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883957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diagram of a company's company&#10;&#10;Description automatically generated with medium confidence">
            <a:extLst>
              <a:ext uri="{FF2B5EF4-FFF2-40B4-BE49-F238E27FC236}">
                <a16:creationId xmlns:a16="http://schemas.microsoft.com/office/drawing/2014/main" id="{CDF65168-8B54-DCAF-54F3-974E2BE00E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"/>
            <a:ext cx="24384001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996664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0037F20-70FD-77DB-2977-CEDE8FE80C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945716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a chart&#10;&#10;Description automatically generated">
            <a:extLst>
              <a:ext uri="{FF2B5EF4-FFF2-40B4-BE49-F238E27FC236}">
                <a16:creationId xmlns:a16="http://schemas.microsoft.com/office/drawing/2014/main" id="{8D49727A-D082-9E23-7B17-AEC7F8AD6B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1464477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sitting in a chair with a computer and a phone&#10;&#10;Description automatically generated">
            <a:extLst>
              <a:ext uri="{FF2B5EF4-FFF2-40B4-BE49-F238E27FC236}">
                <a16:creationId xmlns:a16="http://schemas.microsoft.com/office/drawing/2014/main" id="{F41D03FD-0177-3898-D335-DBAE83F6DF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0948044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diagram of a chart&#10;&#10;Description automatically generated with medium confidence">
            <a:extLst>
              <a:ext uri="{FF2B5EF4-FFF2-40B4-BE49-F238E27FC236}">
                <a16:creationId xmlns:a16="http://schemas.microsoft.com/office/drawing/2014/main" id="{6907979A-A162-C743-6B56-FD2ECF5AC4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42318" cy="13692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853635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giving each other a high five&#10;&#10;Description automatically generated">
            <a:extLst>
              <a:ext uri="{FF2B5EF4-FFF2-40B4-BE49-F238E27FC236}">
                <a16:creationId xmlns:a16="http://schemas.microsoft.com/office/drawing/2014/main" id="{E885A55B-4C9A-2853-C6D8-6B36B77ADE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151174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7374" y="12174157"/>
            <a:ext cx="3389251" cy="594486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Picture 2" descr="A blue and white text on a blue background&#10;&#10;Description automatically generated">
            <a:extLst>
              <a:ext uri="{FF2B5EF4-FFF2-40B4-BE49-F238E27FC236}">
                <a16:creationId xmlns:a16="http://schemas.microsoft.com/office/drawing/2014/main" id="{003ED265-7D1F-63A1-FDEE-EE96D45241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screen with white text&#10;&#10;Description automatically generated">
            <a:extLst>
              <a:ext uri="{FF2B5EF4-FFF2-40B4-BE49-F238E27FC236}">
                <a16:creationId xmlns:a16="http://schemas.microsoft.com/office/drawing/2014/main" id="{CA53B5DC-AFC8-675E-566D-15385C6FE0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623604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using a computer&#10;&#10;Description automatically generated">
            <a:extLst>
              <a:ext uri="{FF2B5EF4-FFF2-40B4-BE49-F238E27FC236}">
                <a16:creationId xmlns:a16="http://schemas.microsoft.com/office/drawing/2014/main" id="{C668262B-BD3B-D0B4-0234-DEFEFC234D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diagram of a company's company&#10;&#10;Description automatically generated with medium confidence">
            <a:extLst>
              <a:ext uri="{FF2B5EF4-FFF2-40B4-BE49-F238E27FC236}">
                <a16:creationId xmlns:a16="http://schemas.microsoft.com/office/drawing/2014/main" id="{712BC0BE-B48A-0158-7E16-2426AA6D75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936103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hart of a price chart&#10;&#10;Description automatically generated with medium confidence">
            <a:extLst>
              <a:ext uri="{FF2B5EF4-FFF2-40B4-BE49-F238E27FC236}">
                <a16:creationId xmlns:a16="http://schemas.microsoft.com/office/drawing/2014/main" id="{F019DC34-1062-E6AA-9314-7DE9829FCC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326182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and white coupon&#10;&#10;Description automatically generated">
            <a:extLst>
              <a:ext uri="{FF2B5EF4-FFF2-40B4-BE49-F238E27FC236}">
                <a16:creationId xmlns:a16="http://schemas.microsoft.com/office/drawing/2014/main" id="{A75D991A-2EF4-E0DE-87F2-0984A98BB2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377140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and white website with white text&#10;&#10;Description automatically generated with medium confidence">
            <a:extLst>
              <a:ext uri="{FF2B5EF4-FFF2-40B4-BE49-F238E27FC236}">
                <a16:creationId xmlns:a16="http://schemas.microsoft.com/office/drawing/2014/main" id="{2AA4FDDF-EC96-AF0C-241A-5CCF8C38CC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336673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background with white text and circles&#10;&#10;Description automatically generated">
            <a:extLst>
              <a:ext uri="{FF2B5EF4-FFF2-40B4-BE49-F238E27FC236}">
                <a16:creationId xmlns:a16="http://schemas.microsoft.com/office/drawing/2014/main" id="{A48AB1FE-0411-45E3-53EF-22BB93F976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149813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and yellow chart with white text&#10;&#10;Description automatically generated with medium confidence">
            <a:extLst>
              <a:ext uri="{FF2B5EF4-FFF2-40B4-BE49-F238E27FC236}">
                <a16:creationId xmlns:a16="http://schemas.microsoft.com/office/drawing/2014/main" id="{D66C41DF-FA84-45D8-5F0B-3B080A19F3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976190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21_BasicWhite">
  <a:themeElements>
    <a:clrScheme name="21_BasicWhite">
      <a:dk1>
        <a:srgbClr val="5E5E5E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0</Words>
  <Application>Microsoft Macintosh PowerPoint</Application>
  <PresentationFormat>Custom</PresentationFormat>
  <Paragraphs>0</Paragraphs>
  <Slides>20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Helvetica Neue</vt:lpstr>
      <vt:lpstr>Helvetica Neue Medium</vt:lpstr>
      <vt:lpstr>Proxima Nova Thin</vt:lpstr>
      <vt:lpstr>SuperiorTitle-Bold</vt:lpstr>
      <vt:lpstr>21_BasicWhite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Big Picture</dc:title>
  <cp:lastModifiedBy>Cory Jespersen</cp:lastModifiedBy>
  <cp:revision>7</cp:revision>
  <dcterms:modified xsi:type="dcterms:W3CDTF">2023-10-16T20:42:17Z</dcterms:modified>
</cp:coreProperties>
</file>