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20104100" cy="11315700"/>
  <p:notesSz cx="6858000" cy="9144000"/>
  <p:embeddedFontLst>
    <p:embeddedFont>
      <p:font typeface="Arial Bold" panose="020B0704020202020204" pitchFamily="34" charset="0"/>
      <p:regular r:id="rId20"/>
      <p:bold r:id="rId21"/>
    </p:embeddedFont>
    <p:embeddedFont>
      <p:font typeface="Arial Bold Italics" panose="020B0604020202020204" charset="0"/>
      <p:regular r:id="rId22"/>
    </p:embeddedFont>
    <p:embeddedFont>
      <p:font typeface="Arial Italics" panose="020B0604020202020204" charset="0"/>
      <p:regular r:id="rId23"/>
    </p:embeddedFont>
    <p:embeddedFont>
      <p:font typeface="Calibri (MS)" panose="020B0604020202020204" charset="0"/>
      <p:regular r:id="rId24"/>
    </p:embeddedFont>
    <p:embeddedFont>
      <p:font typeface="Tahoma" panose="020B0604030504040204" pitchFamily="34" charset="0"/>
      <p:regular r:id="rId25"/>
      <p:bold r:id="rId26"/>
    </p:embeddedFont>
    <p:embeddedFont>
      <p:font typeface="Tahoma Bold" panose="020B0804030504040204" pitchFamily="34" charset="0"/>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svg"/><Relationship Id="rId7" Type="http://schemas.openxmlformats.org/officeDocument/2006/relationships/image" Target="../media/image81.pn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jpeg"/><Relationship Id="rId5" Type="http://schemas.openxmlformats.org/officeDocument/2006/relationships/image" Target="../media/image79.sv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svg"/></Relationships>
</file>

<file path=ppt/slides/_rels/slide11.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12.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jpeg"/><Relationship Id="rId3" Type="http://schemas.openxmlformats.org/officeDocument/2006/relationships/image" Target="../media/image104.jpeg"/><Relationship Id="rId7" Type="http://schemas.openxmlformats.org/officeDocument/2006/relationships/image" Target="../media/image108.svg"/><Relationship Id="rId12" Type="http://schemas.openxmlformats.org/officeDocument/2006/relationships/image" Target="../media/image113.svg"/><Relationship Id="rId2" Type="http://schemas.openxmlformats.org/officeDocument/2006/relationships/image" Target="../media/image103.png"/><Relationship Id="rId16" Type="http://schemas.openxmlformats.org/officeDocument/2006/relationships/image" Target="../media/image117.svg"/><Relationship Id="rId1" Type="http://schemas.openxmlformats.org/officeDocument/2006/relationships/slideLayout" Target="../slideLayouts/slideLayout7.xml"/><Relationship Id="rId6" Type="http://schemas.openxmlformats.org/officeDocument/2006/relationships/image" Target="../media/image107.svg"/><Relationship Id="rId11" Type="http://schemas.openxmlformats.org/officeDocument/2006/relationships/image" Target="../media/image112.jpeg"/><Relationship Id="rId5" Type="http://schemas.openxmlformats.org/officeDocument/2006/relationships/image" Target="../media/image106.svg"/><Relationship Id="rId15" Type="http://schemas.openxmlformats.org/officeDocument/2006/relationships/image" Target="../media/image116.svg"/><Relationship Id="rId10" Type="http://schemas.openxmlformats.org/officeDocument/2006/relationships/image" Target="../media/image111.svg"/><Relationship Id="rId4" Type="http://schemas.openxmlformats.org/officeDocument/2006/relationships/image" Target="../media/image105.svg"/><Relationship Id="rId9" Type="http://schemas.openxmlformats.org/officeDocument/2006/relationships/image" Target="../media/image110.svg"/><Relationship Id="rId14" Type="http://schemas.openxmlformats.org/officeDocument/2006/relationships/image" Target="../media/image115.svg"/></Relationships>
</file>

<file path=ppt/slides/_rels/slide1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17.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sv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18.xml.rels><?xml version="1.0" encoding="UTF-8" standalone="yes"?>
<Relationships xmlns="http://schemas.openxmlformats.org/package/2006/relationships"><Relationship Id="rId3" Type="http://schemas.openxmlformats.org/officeDocument/2006/relationships/image" Target="../media/image126.svg"/><Relationship Id="rId7" Type="http://schemas.openxmlformats.org/officeDocument/2006/relationships/image" Target="../media/image130.jpeg"/><Relationship Id="rId2" Type="http://schemas.openxmlformats.org/officeDocument/2006/relationships/image" Target="../media/image125.svg"/><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sv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sv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svg"/><Relationship Id="rId2" Type="http://schemas.openxmlformats.org/officeDocument/2006/relationships/image" Target="../media/image20.jpeg"/><Relationship Id="rId16"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svg"/><Relationship Id="rId5" Type="http://schemas.openxmlformats.org/officeDocument/2006/relationships/image" Target="../media/image23.jpeg"/><Relationship Id="rId15" Type="http://schemas.openxmlformats.org/officeDocument/2006/relationships/image" Target="../media/image33.svg"/><Relationship Id="rId10" Type="http://schemas.openxmlformats.org/officeDocument/2006/relationships/image" Target="../media/image28.svg"/><Relationship Id="rId4" Type="http://schemas.openxmlformats.org/officeDocument/2006/relationships/image" Target="../media/image22.jpeg"/><Relationship Id="rId9" Type="http://schemas.openxmlformats.org/officeDocument/2006/relationships/image" Target="../media/image27.svg"/><Relationship Id="rId14" Type="http://schemas.openxmlformats.org/officeDocument/2006/relationships/image" Target="../media/image32.svg"/></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jpeg"/><Relationship Id="rId7" Type="http://schemas.openxmlformats.org/officeDocument/2006/relationships/image" Target="../media/image41.sv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11.png"/><Relationship Id="rId4" Type="http://schemas.openxmlformats.org/officeDocument/2006/relationships/image" Target="../media/image38.pn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4.svg"/><Relationship Id="rId2" Type="http://schemas.openxmlformats.org/officeDocument/2006/relationships/image" Target="../media/image44.png"/><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image" Target="../media/image60.svg"/><Relationship Id="rId16"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1.png"/><Relationship Id="rId3" Type="http://schemas.openxmlformats.org/officeDocument/2006/relationships/image" Target="../media/image65.png"/><Relationship Id="rId7" Type="http://schemas.openxmlformats.org/officeDocument/2006/relationships/image" Target="../media/image62.png"/><Relationship Id="rId12" Type="http://schemas.openxmlformats.org/officeDocument/2006/relationships/image" Target="../media/image68.svg"/><Relationship Id="rId2" Type="http://schemas.openxmlformats.org/officeDocument/2006/relationships/image" Target="../media/image75.svg"/><Relationship Id="rId16"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7.png"/><Relationship Id="rId5" Type="http://schemas.openxmlformats.org/officeDocument/2006/relationships/image" Target="../media/image70.svg"/><Relationship Id="rId15" Type="http://schemas.openxmlformats.org/officeDocument/2006/relationships/image" Target="../media/image73.png"/><Relationship Id="rId10" Type="http://schemas.openxmlformats.org/officeDocument/2006/relationships/image" Target="../media/image66.png"/><Relationship Id="rId4" Type="http://schemas.openxmlformats.org/officeDocument/2006/relationships/image" Target="../media/image69.png"/><Relationship Id="rId9" Type="http://schemas.openxmlformats.org/officeDocument/2006/relationships/image" Target="../media/image64.png"/><Relationship Id="rId1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9"/>
            <a:ext cx="20107656" cy="11310871"/>
            <a:chOff x="0" y="0"/>
            <a:chExt cx="26810208" cy="15081161"/>
          </a:xfrm>
        </p:grpSpPr>
        <p:sp>
          <p:nvSpPr>
            <p:cNvPr id="3" name="Freeform 3"/>
            <p:cNvSpPr/>
            <p:nvPr/>
          </p:nvSpPr>
          <p:spPr>
            <a:xfrm>
              <a:off x="0" y="0"/>
              <a:ext cx="26810208" cy="15081123"/>
            </a:xfrm>
            <a:custGeom>
              <a:avLst/>
              <a:gdLst/>
              <a:ahLst/>
              <a:cxnLst/>
              <a:rect l="l" t="t" r="r" b="b"/>
              <a:pathLst>
                <a:path w="26810208" h="15081123">
                  <a:moveTo>
                    <a:pt x="0" y="0"/>
                  </a:moveTo>
                  <a:lnTo>
                    <a:pt x="26810208" y="0"/>
                  </a:lnTo>
                  <a:lnTo>
                    <a:pt x="26810208" y="15081123"/>
                  </a:lnTo>
                  <a:lnTo>
                    <a:pt x="0" y="15081123"/>
                  </a:lnTo>
                  <a:lnTo>
                    <a:pt x="0" y="0"/>
                  </a:lnTo>
                  <a:close/>
                </a:path>
              </a:pathLst>
            </a:custGeom>
            <a:blipFill>
              <a:blip r:embed="rId2"/>
              <a:stretch>
                <a:fillRect/>
              </a:stretch>
            </a:blipFill>
          </p:spPr>
        </p:sp>
      </p:grpSp>
      <p:sp>
        <p:nvSpPr>
          <p:cNvPr id="4" name="Freeform 4"/>
          <p:cNvSpPr/>
          <p:nvPr/>
        </p:nvSpPr>
        <p:spPr>
          <a:xfrm>
            <a:off x="-63503" y="-63503"/>
            <a:ext cx="20117372" cy="6867716"/>
          </a:xfrm>
          <a:custGeom>
            <a:avLst/>
            <a:gdLst/>
            <a:ahLst/>
            <a:cxnLst/>
            <a:rect l="l" t="t" r="r" b="b"/>
            <a:pathLst>
              <a:path w="20117372" h="6867716">
                <a:moveTo>
                  <a:pt x="0" y="0"/>
                </a:moveTo>
                <a:lnTo>
                  <a:pt x="20117371" y="0"/>
                </a:lnTo>
                <a:lnTo>
                  <a:pt x="20117371" y="6867715"/>
                </a:lnTo>
                <a:lnTo>
                  <a:pt x="0" y="6867715"/>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5" name="Freeform 5"/>
          <p:cNvSpPr/>
          <p:nvPr/>
        </p:nvSpPr>
        <p:spPr>
          <a:xfrm>
            <a:off x="17310097" y="8193405"/>
            <a:ext cx="1919097" cy="419100"/>
          </a:xfrm>
          <a:custGeom>
            <a:avLst/>
            <a:gdLst/>
            <a:ahLst/>
            <a:cxnLst/>
            <a:rect l="l" t="t" r="r" b="b"/>
            <a:pathLst>
              <a:path w="1919097" h="419100">
                <a:moveTo>
                  <a:pt x="0" y="0"/>
                </a:moveTo>
                <a:lnTo>
                  <a:pt x="1919097" y="0"/>
                </a:lnTo>
                <a:lnTo>
                  <a:pt x="1919097" y="419100"/>
                </a:lnTo>
                <a:lnTo>
                  <a:pt x="0" y="419100"/>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1053455" y="-170945"/>
            <a:ext cx="11673421" cy="3500323"/>
          </a:xfrm>
          <a:prstGeom prst="rect">
            <a:avLst/>
          </a:prstGeom>
        </p:spPr>
        <p:txBody>
          <a:bodyPr lIns="0" tIns="0" rIns="0" bIns="0" rtlCol="0" anchor="t">
            <a:spAutoFit/>
          </a:bodyPr>
          <a:lstStyle/>
          <a:p>
            <a:pPr marL="0" lvl="0" indent="0" algn="l">
              <a:lnSpc>
                <a:spcPts val="28093"/>
              </a:lnSpc>
            </a:pPr>
            <a:r>
              <a:rPr lang="en-US" sz="20067" b="1">
                <a:solidFill>
                  <a:srgbClr val="FFFFFF"/>
                </a:solidFill>
                <a:latin typeface="Arial Bold"/>
                <a:ea typeface="Arial Bold"/>
                <a:cs typeface="Arial Bold"/>
                <a:sym typeface="Arial Bold"/>
              </a:rPr>
              <a:t>Bienestar</a:t>
            </a:r>
          </a:p>
        </p:txBody>
      </p:sp>
      <p:sp>
        <p:nvSpPr>
          <p:cNvPr id="7" name="TextBox 7"/>
          <p:cNvSpPr txBox="1"/>
          <p:nvPr/>
        </p:nvSpPr>
        <p:spPr>
          <a:xfrm>
            <a:off x="11269398" y="8726662"/>
            <a:ext cx="7959796" cy="1661137"/>
          </a:xfrm>
          <a:prstGeom prst="rect">
            <a:avLst/>
          </a:prstGeom>
        </p:spPr>
        <p:txBody>
          <a:bodyPr lIns="0" tIns="0" rIns="0" bIns="0" rtlCol="0" anchor="t">
            <a:spAutoFit/>
          </a:bodyPr>
          <a:lstStyle/>
          <a:p>
            <a:pPr marL="0" lvl="0" indent="0" algn="r">
              <a:lnSpc>
                <a:spcPts val="1891"/>
              </a:lnSpc>
            </a:pPr>
            <a:r>
              <a:rPr lang="en-US" sz="1350">
                <a:solidFill>
                  <a:srgbClr val="FFFFFF"/>
                </a:solidFill>
                <a:latin typeface="Tahoma"/>
                <a:ea typeface="Tahoma"/>
                <a:cs typeface="Tahoma"/>
                <a:sym typeface="Tahoma"/>
              </a:rPr>
              <a:t> AVISO LEGAL SOBRE GANANCIAS: Isagenix no garantiza ningún nivel de ingresos para ningún Socio de Marca ni Asociado. La capacidad de ganar dinero con Isagenix depende de muchos factores, incluyendo las habilidades comerciales, sociales y de ventas de cada Asociado o Socio de Marca; su dedicación; la disponibilidad de tiempo y recursos financieros; y el acceso a una amplia red de contactos, así como las fuerzas del mercado que escapan al control del Asociado, el Socio de Marca y/o Isagenix. En 2023, las ganancias promedio de todos los Asociados de Isagenix en EE. UU., tanto activos como inactivos, fueron de US$787 antes de gastos. Para más información, visite IsagenixEarnings.com.</a:t>
            </a:r>
          </a:p>
        </p:txBody>
      </p:sp>
      <p:sp>
        <p:nvSpPr>
          <p:cNvPr id="8" name="TextBox 8"/>
          <p:cNvSpPr txBox="1"/>
          <p:nvPr/>
        </p:nvSpPr>
        <p:spPr>
          <a:xfrm>
            <a:off x="12290184" y="9022213"/>
            <a:ext cx="55569" cy="247269"/>
          </a:xfrm>
          <a:prstGeom prst="rect">
            <a:avLst/>
          </a:prstGeom>
        </p:spPr>
        <p:txBody>
          <a:bodyPr lIns="0" tIns="0" rIns="0" bIns="0" rtlCol="0" anchor="t">
            <a:spAutoFit/>
          </a:bodyPr>
          <a:lstStyle/>
          <a:p>
            <a:pPr algn="l">
              <a:lnSpc>
                <a:spcPts val="1918"/>
              </a:lnSpc>
            </a:pPr>
            <a:r>
              <a:rPr lang="en-US" sz="1370">
                <a:solidFill>
                  <a:srgbClr val="FFFFFF"/>
                </a:solidFill>
                <a:latin typeface="Tahoma"/>
                <a:ea typeface="Tahoma"/>
                <a:cs typeface="Tahoma"/>
                <a:sym typeface="Tahoma"/>
              </a:rPr>
              <a:t> </a:t>
            </a:r>
          </a:p>
        </p:txBody>
      </p:sp>
      <p:sp>
        <p:nvSpPr>
          <p:cNvPr id="9" name="TextBox 9"/>
          <p:cNvSpPr txBox="1"/>
          <p:nvPr/>
        </p:nvSpPr>
        <p:spPr>
          <a:xfrm>
            <a:off x="12747860" y="9443095"/>
            <a:ext cx="55569" cy="247269"/>
          </a:xfrm>
          <a:prstGeom prst="rect">
            <a:avLst/>
          </a:prstGeom>
        </p:spPr>
        <p:txBody>
          <a:bodyPr lIns="0" tIns="0" rIns="0" bIns="0" rtlCol="0" anchor="t">
            <a:spAutoFit/>
          </a:bodyPr>
          <a:lstStyle/>
          <a:p>
            <a:pPr algn="l">
              <a:lnSpc>
                <a:spcPts val="1918"/>
              </a:lnSpc>
            </a:pPr>
            <a:r>
              <a:rPr lang="en-US" sz="1370">
                <a:solidFill>
                  <a:srgbClr val="FFFFFF"/>
                </a:solidFill>
                <a:latin typeface="Tahoma"/>
                <a:ea typeface="Tahoma"/>
                <a:cs typeface="Tahoma"/>
                <a:sym typeface="Tahoma"/>
              </a:rPr>
              <a:t> </a:t>
            </a:r>
          </a:p>
        </p:txBody>
      </p:sp>
      <p:sp>
        <p:nvSpPr>
          <p:cNvPr id="10" name="TextBox 10"/>
          <p:cNvSpPr txBox="1"/>
          <p:nvPr/>
        </p:nvSpPr>
        <p:spPr>
          <a:xfrm>
            <a:off x="12407170" y="9873196"/>
            <a:ext cx="55569" cy="247269"/>
          </a:xfrm>
          <a:prstGeom prst="rect">
            <a:avLst/>
          </a:prstGeom>
        </p:spPr>
        <p:txBody>
          <a:bodyPr lIns="0" tIns="0" rIns="0" bIns="0" rtlCol="0" anchor="t">
            <a:spAutoFit/>
          </a:bodyPr>
          <a:lstStyle/>
          <a:p>
            <a:pPr algn="l">
              <a:lnSpc>
                <a:spcPts val="1918"/>
              </a:lnSpc>
            </a:pPr>
            <a:r>
              <a:rPr lang="en-US" sz="1370">
                <a:solidFill>
                  <a:srgbClr val="FFFFFF"/>
                </a:solidFill>
                <a:latin typeface="Tahoma"/>
                <a:ea typeface="Tahoma"/>
                <a:cs typeface="Tahoma"/>
                <a:sym typeface="Tahoma"/>
              </a:rPr>
              <a:t> </a:t>
            </a:r>
          </a:p>
        </p:txBody>
      </p:sp>
      <p:sp>
        <p:nvSpPr>
          <p:cNvPr id="11" name="TextBox 11"/>
          <p:cNvSpPr txBox="1"/>
          <p:nvPr/>
        </p:nvSpPr>
        <p:spPr>
          <a:xfrm>
            <a:off x="7580376" y="2048866"/>
            <a:ext cx="11227079" cy="3326816"/>
          </a:xfrm>
          <a:prstGeom prst="rect">
            <a:avLst/>
          </a:prstGeom>
        </p:spPr>
        <p:txBody>
          <a:bodyPr lIns="0" tIns="0" rIns="0" bIns="0" rtlCol="0" anchor="t">
            <a:spAutoFit/>
          </a:bodyPr>
          <a:lstStyle/>
          <a:p>
            <a:pPr marL="0" lvl="0" indent="0" algn="l">
              <a:lnSpc>
                <a:spcPts val="26632"/>
              </a:lnSpc>
            </a:pPr>
            <a:r>
              <a:rPr lang="en-US" sz="19023">
                <a:solidFill>
                  <a:srgbClr val="FFFFFF"/>
                </a:solidFill>
                <a:latin typeface="Arial"/>
                <a:ea typeface="Arial"/>
                <a:cs typeface="Arial"/>
                <a:sym typeface="Arial"/>
              </a:rPr>
              <a:t>comercio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7E4"/>
        </a:solidFill>
        <a:effectLst/>
      </p:bgPr>
    </p:bg>
    <p:spTree>
      <p:nvGrpSpPr>
        <p:cNvPr id="1" name=""/>
        <p:cNvGrpSpPr/>
        <p:nvPr/>
      </p:nvGrpSpPr>
      <p:grpSpPr>
        <a:xfrm>
          <a:off x="0" y="0"/>
          <a:ext cx="0" cy="0"/>
          <a:chOff x="0" y="0"/>
          <a:chExt cx="0" cy="0"/>
        </a:xfrm>
      </p:grpSpPr>
      <p:grpSp>
        <p:nvGrpSpPr>
          <p:cNvPr id="2" name="Group 2"/>
          <p:cNvGrpSpPr/>
          <p:nvPr/>
        </p:nvGrpSpPr>
        <p:grpSpPr>
          <a:xfrm>
            <a:off x="411480" y="1527048"/>
            <a:ext cx="9473184" cy="7580252"/>
            <a:chOff x="0" y="0"/>
            <a:chExt cx="12630912" cy="10107003"/>
          </a:xfrm>
        </p:grpSpPr>
        <p:sp>
          <p:nvSpPr>
            <p:cNvPr id="3" name="Freeform 3"/>
            <p:cNvSpPr/>
            <p:nvPr/>
          </p:nvSpPr>
          <p:spPr>
            <a:xfrm>
              <a:off x="0" y="0"/>
              <a:ext cx="12630912" cy="10107041"/>
            </a:xfrm>
            <a:custGeom>
              <a:avLst/>
              <a:gdLst/>
              <a:ahLst/>
              <a:cxnLst/>
              <a:rect l="l" t="t" r="r" b="b"/>
              <a:pathLst>
                <a:path w="12630912" h="10107041">
                  <a:moveTo>
                    <a:pt x="0" y="0"/>
                  </a:moveTo>
                  <a:lnTo>
                    <a:pt x="0" y="10107041"/>
                  </a:lnTo>
                  <a:lnTo>
                    <a:pt x="12630912" y="10107041"/>
                  </a:lnTo>
                  <a:lnTo>
                    <a:pt x="12630912" y="0"/>
                  </a:lnTo>
                  <a:lnTo>
                    <a:pt x="0" y="0"/>
                  </a:lnTo>
                  <a:close/>
                </a:path>
              </a:pathLst>
            </a:custGeom>
            <a:blipFill>
              <a:blip r:embed="rId2"/>
              <a:stretch>
                <a:fillRect/>
              </a:stretch>
            </a:blipFill>
          </p:spPr>
        </p:sp>
      </p:grpSp>
      <p:sp>
        <p:nvSpPr>
          <p:cNvPr id="4" name="Freeform 4"/>
          <p:cNvSpPr/>
          <p:nvPr/>
        </p:nvSpPr>
        <p:spPr>
          <a:xfrm>
            <a:off x="13981176" y="8988428"/>
            <a:ext cx="5184143" cy="1819265"/>
          </a:xfrm>
          <a:custGeom>
            <a:avLst/>
            <a:gdLst/>
            <a:ahLst/>
            <a:cxnLst/>
            <a:rect l="l" t="t" r="r" b="b"/>
            <a:pathLst>
              <a:path w="5184143" h="1819265">
                <a:moveTo>
                  <a:pt x="0" y="0"/>
                </a:moveTo>
                <a:lnTo>
                  <a:pt x="5184143" y="0"/>
                </a:lnTo>
                <a:lnTo>
                  <a:pt x="5184143" y="1819266"/>
                </a:lnTo>
                <a:lnTo>
                  <a:pt x="0" y="1819266"/>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5" name="Freeform 5"/>
          <p:cNvSpPr/>
          <p:nvPr/>
        </p:nvSpPr>
        <p:spPr>
          <a:xfrm>
            <a:off x="12847320" y="3072384"/>
            <a:ext cx="3035303" cy="4443346"/>
          </a:xfrm>
          <a:custGeom>
            <a:avLst/>
            <a:gdLst/>
            <a:ahLst/>
            <a:cxnLst/>
            <a:rect l="l" t="t" r="r" b="b"/>
            <a:pathLst>
              <a:path w="3035303" h="4443346">
                <a:moveTo>
                  <a:pt x="0" y="0"/>
                </a:moveTo>
                <a:lnTo>
                  <a:pt x="3035303" y="0"/>
                </a:lnTo>
                <a:lnTo>
                  <a:pt x="3035303" y="4443346"/>
                </a:lnTo>
                <a:lnTo>
                  <a:pt x="0" y="4443346"/>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6" name="Freeform 6"/>
          <p:cNvSpPr/>
          <p:nvPr/>
        </p:nvSpPr>
        <p:spPr>
          <a:xfrm>
            <a:off x="9518904" y="3072384"/>
            <a:ext cx="3035170" cy="4443346"/>
          </a:xfrm>
          <a:custGeom>
            <a:avLst/>
            <a:gdLst/>
            <a:ahLst/>
            <a:cxnLst/>
            <a:rect l="l" t="t" r="r" b="b"/>
            <a:pathLst>
              <a:path w="3035170" h="4443346">
                <a:moveTo>
                  <a:pt x="0" y="0"/>
                </a:moveTo>
                <a:lnTo>
                  <a:pt x="3035170" y="0"/>
                </a:lnTo>
                <a:lnTo>
                  <a:pt x="3035170" y="4443346"/>
                </a:lnTo>
                <a:lnTo>
                  <a:pt x="0" y="4443346"/>
                </a:lnTo>
                <a:lnTo>
                  <a:pt x="0" y="0"/>
                </a:lnTo>
                <a:close/>
              </a:path>
            </a:pathLst>
          </a:custGeom>
          <a:blipFill>
            <a:blip>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12847320" y="3072384"/>
            <a:ext cx="3035808" cy="4443860"/>
            <a:chOff x="0" y="0"/>
            <a:chExt cx="4047744" cy="5925147"/>
          </a:xfrm>
        </p:grpSpPr>
        <p:sp>
          <p:nvSpPr>
            <p:cNvPr id="8" name="Freeform 8"/>
            <p:cNvSpPr/>
            <p:nvPr/>
          </p:nvSpPr>
          <p:spPr>
            <a:xfrm>
              <a:off x="0" y="0"/>
              <a:ext cx="4047744" cy="5925185"/>
            </a:xfrm>
            <a:custGeom>
              <a:avLst/>
              <a:gdLst/>
              <a:ahLst/>
              <a:cxnLst/>
              <a:rect l="l" t="t" r="r" b="b"/>
              <a:pathLst>
                <a:path w="4047744" h="5925185">
                  <a:moveTo>
                    <a:pt x="0" y="0"/>
                  </a:moveTo>
                  <a:lnTo>
                    <a:pt x="4047744" y="0"/>
                  </a:lnTo>
                  <a:lnTo>
                    <a:pt x="4047744" y="5925185"/>
                  </a:lnTo>
                  <a:lnTo>
                    <a:pt x="0" y="5925185"/>
                  </a:lnTo>
                  <a:lnTo>
                    <a:pt x="0" y="0"/>
                  </a:lnTo>
                  <a:close/>
                </a:path>
              </a:pathLst>
            </a:custGeom>
            <a:blipFill>
              <a:blip r:embed="rId6"/>
              <a:stretch>
                <a:fillRect/>
              </a:stretch>
            </a:blipFill>
          </p:spPr>
        </p:sp>
      </p:grpSp>
      <p:grpSp>
        <p:nvGrpSpPr>
          <p:cNvPr id="9" name="Group 9"/>
          <p:cNvGrpSpPr/>
          <p:nvPr/>
        </p:nvGrpSpPr>
        <p:grpSpPr>
          <a:xfrm>
            <a:off x="9518904" y="3072384"/>
            <a:ext cx="3035808" cy="4443860"/>
            <a:chOff x="0" y="0"/>
            <a:chExt cx="4047744" cy="5925147"/>
          </a:xfrm>
        </p:grpSpPr>
        <p:sp>
          <p:nvSpPr>
            <p:cNvPr id="10" name="Freeform 10"/>
            <p:cNvSpPr/>
            <p:nvPr/>
          </p:nvSpPr>
          <p:spPr>
            <a:xfrm>
              <a:off x="0" y="0"/>
              <a:ext cx="4047744" cy="5925185"/>
            </a:xfrm>
            <a:custGeom>
              <a:avLst/>
              <a:gdLst/>
              <a:ahLst/>
              <a:cxnLst/>
              <a:rect l="l" t="t" r="r" b="b"/>
              <a:pathLst>
                <a:path w="4047744" h="5925185">
                  <a:moveTo>
                    <a:pt x="0" y="0"/>
                  </a:moveTo>
                  <a:lnTo>
                    <a:pt x="4047744" y="0"/>
                  </a:lnTo>
                  <a:lnTo>
                    <a:pt x="4047744" y="5925185"/>
                  </a:lnTo>
                  <a:lnTo>
                    <a:pt x="0" y="5925185"/>
                  </a:lnTo>
                  <a:lnTo>
                    <a:pt x="0" y="0"/>
                  </a:lnTo>
                  <a:close/>
                </a:path>
              </a:pathLst>
            </a:custGeom>
            <a:blipFill>
              <a:blip r:embed="rId7"/>
              <a:stretch>
                <a:fillRect/>
              </a:stretch>
            </a:blipFill>
          </p:spPr>
        </p:sp>
      </p:grpSp>
      <p:grpSp>
        <p:nvGrpSpPr>
          <p:cNvPr id="11" name="Group 11"/>
          <p:cNvGrpSpPr/>
          <p:nvPr/>
        </p:nvGrpSpPr>
        <p:grpSpPr>
          <a:xfrm>
            <a:off x="16175736" y="3072384"/>
            <a:ext cx="3035808" cy="4443860"/>
            <a:chOff x="0" y="0"/>
            <a:chExt cx="4047744" cy="5925147"/>
          </a:xfrm>
        </p:grpSpPr>
        <p:sp>
          <p:nvSpPr>
            <p:cNvPr id="12" name="Freeform 12"/>
            <p:cNvSpPr/>
            <p:nvPr/>
          </p:nvSpPr>
          <p:spPr>
            <a:xfrm>
              <a:off x="0" y="0"/>
              <a:ext cx="4047744" cy="5925185"/>
            </a:xfrm>
            <a:custGeom>
              <a:avLst/>
              <a:gdLst/>
              <a:ahLst/>
              <a:cxnLst/>
              <a:rect l="l" t="t" r="r" b="b"/>
              <a:pathLst>
                <a:path w="4047744" h="5925185">
                  <a:moveTo>
                    <a:pt x="0" y="0"/>
                  </a:moveTo>
                  <a:lnTo>
                    <a:pt x="4047744" y="0"/>
                  </a:lnTo>
                  <a:lnTo>
                    <a:pt x="4047744" y="5925185"/>
                  </a:lnTo>
                  <a:lnTo>
                    <a:pt x="0" y="5925185"/>
                  </a:lnTo>
                  <a:lnTo>
                    <a:pt x="0" y="0"/>
                  </a:lnTo>
                  <a:close/>
                </a:path>
              </a:pathLst>
            </a:custGeom>
            <a:blipFill>
              <a:blip r:embed="rId8"/>
              <a:stretch>
                <a:fillRect/>
              </a:stretch>
            </a:blipFill>
          </p:spPr>
        </p:sp>
      </p:grpSp>
      <p:sp>
        <p:nvSpPr>
          <p:cNvPr id="13" name="Freeform 13"/>
          <p:cNvSpPr/>
          <p:nvPr/>
        </p:nvSpPr>
        <p:spPr>
          <a:xfrm>
            <a:off x="9509760" y="7671692"/>
            <a:ext cx="9701660" cy="1032891"/>
          </a:xfrm>
          <a:custGeom>
            <a:avLst/>
            <a:gdLst/>
            <a:ahLst/>
            <a:cxnLst/>
            <a:rect l="l" t="t" r="r" b="b"/>
            <a:pathLst>
              <a:path w="9701660" h="1032891">
                <a:moveTo>
                  <a:pt x="0" y="0"/>
                </a:moveTo>
                <a:lnTo>
                  <a:pt x="9701660" y="0"/>
                </a:lnTo>
                <a:lnTo>
                  <a:pt x="9701660" y="1032891"/>
                </a:lnTo>
                <a:lnTo>
                  <a:pt x="0" y="1032891"/>
                </a:lnTo>
                <a:lnTo>
                  <a:pt x="0" y="0"/>
                </a:lnTo>
                <a:close/>
              </a:path>
            </a:pathLst>
          </a:custGeom>
          <a:blipFill>
            <a:blip>
              <a:extLst>
                <a:ext uri="{96DAC541-7B7A-43D3-8B79-37D633B846F1}">
                  <asvg:svgBlip xmlns:asvg="http://schemas.microsoft.com/office/drawing/2016/SVG/main" r:embed="rId9"/>
                </a:ext>
              </a:extLst>
            </a:blip>
            <a:stretch>
              <a:fillRect/>
            </a:stretch>
          </a:blipFill>
        </p:spPr>
      </p:sp>
      <p:sp>
        <p:nvSpPr>
          <p:cNvPr id="14" name="Freeform 14"/>
          <p:cNvSpPr/>
          <p:nvPr/>
        </p:nvSpPr>
        <p:spPr>
          <a:xfrm>
            <a:off x="16175736" y="3072384"/>
            <a:ext cx="3035303" cy="4443346"/>
          </a:xfrm>
          <a:custGeom>
            <a:avLst/>
            <a:gdLst/>
            <a:ahLst/>
            <a:cxnLst/>
            <a:rect l="l" t="t" r="r" b="b"/>
            <a:pathLst>
              <a:path w="3035303" h="4443346">
                <a:moveTo>
                  <a:pt x="0" y="0"/>
                </a:moveTo>
                <a:lnTo>
                  <a:pt x="3035303" y="0"/>
                </a:lnTo>
                <a:lnTo>
                  <a:pt x="3035303" y="4443346"/>
                </a:lnTo>
                <a:lnTo>
                  <a:pt x="0" y="4443346"/>
                </a:lnTo>
                <a:lnTo>
                  <a:pt x="0" y="0"/>
                </a:lnTo>
                <a:close/>
              </a:path>
            </a:pathLst>
          </a:custGeom>
          <a:blipFill>
            <a:blip>
              <a:extLst>
                <a:ext uri="{96DAC541-7B7A-43D3-8B79-37D633B846F1}">
                  <asvg:svgBlip xmlns:asvg="http://schemas.microsoft.com/office/drawing/2016/SVG/main" r:embed="rId10"/>
                </a:ext>
              </a:extLst>
            </a:blip>
            <a:stretch>
              <a:fillRect/>
            </a:stretch>
          </a:blipFill>
        </p:spPr>
      </p:sp>
      <p:grpSp>
        <p:nvGrpSpPr>
          <p:cNvPr id="15" name="Group 15"/>
          <p:cNvGrpSpPr/>
          <p:nvPr/>
        </p:nvGrpSpPr>
        <p:grpSpPr>
          <a:xfrm>
            <a:off x="14072616" y="9107205"/>
            <a:ext cx="1600200" cy="1600200"/>
            <a:chOff x="0" y="0"/>
            <a:chExt cx="2133600" cy="2133600"/>
          </a:xfrm>
        </p:grpSpPr>
        <p:sp>
          <p:nvSpPr>
            <p:cNvPr id="16" name="Freeform 16"/>
            <p:cNvSpPr/>
            <p:nvPr/>
          </p:nvSpPr>
          <p:spPr>
            <a:xfrm>
              <a:off x="0" y="0"/>
              <a:ext cx="2133600" cy="2133600"/>
            </a:xfrm>
            <a:custGeom>
              <a:avLst/>
              <a:gdLst/>
              <a:ahLst/>
              <a:cxnLst/>
              <a:rect l="l" t="t" r="r" b="b"/>
              <a:pathLst>
                <a:path w="2133600" h="2133600">
                  <a:moveTo>
                    <a:pt x="0" y="0"/>
                  </a:moveTo>
                  <a:lnTo>
                    <a:pt x="2133600" y="0"/>
                  </a:lnTo>
                  <a:lnTo>
                    <a:pt x="2133600" y="2133600"/>
                  </a:lnTo>
                  <a:lnTo>
                    <a:pt x="0" y="2133600"/>
                  </a:lnTo>
                  <a:lnTo>
                    <a:pt x="0" y="0"/>
                  </a:lnTo>
                  <a:close/>
                </a:path>
              </a:pathLst>
            </a:custGeom>
            <a:blipFill>
              <a:blip r:embed="rId11"/>
              <a:stretch>
                <a:fillRect/>
              </a:stretch>
            </a:blipFill>
          </p:spPr>
        </p:sp>
      </p:grpSp>
      <p:sp>
        <p:nvSpPr>
          <p:cNvPr id="17" name="TextBox 17"/>
          <p:cNvSpPr txBox="1"/>
          <p:nvPr/>
        </p:nvSpPr>
        <p:spPr>
          <a:xfrm>
            <a:off x="15834865" y="9423397"/>
            <a:ext cx="3030608" cy="775163"/>
          </a:xfrm>
          <a:prstGeom prst="rect">
            <a:avLst/>
          </a:prstGeom>
        </p:spPr>
        <p:txBody>
          <a:bodyPr lIns="0" tIns="0" rIns="0" bIns="0" rtlCol="0" anchor="t">
            <a:spAutoFit/>
          </a:bodyPr>
          <a:lstStyle/>
          <a:p>
            <a:pPr marL="0" lvl="0" indent="0" algn="l">
              <a:lnSpc>
                <a:spcPts val="3020"/>
              </a:lnSpc>
            </a:pPr>
            <a:r>
              <a:rPr lang="en-US" sz="2666">
                <a:solidFill>
                  <a:srgbClr val="000000"/>
                </a:solidFill>
                <a:latin typeface="Tahoma"/>
                <a:ea typeface="Tahoma"/>
                <a:cs typeface="Tahoma"/>
                <a:sym typeface="Tahoma"/>
              </a:rPr>
              <a:t>Escanee para leer el Estudio Skidmore.</a:t>
            </a:r>
          </a:p>
        </p:txBody>
      </p:sp>
      <p:sp>
        <p:nvSpPr>
          <p:cNvPr id="18" name="TextBox 18"/>
          <p:cNvSpPr txBox="1"/>
          <p:nvPr/>
        </p:nvSpPr>
        <p:spPr>
          <a:xfrm>
            <a:off x="9792967" y="6263745"/>
            <a:ext cx="2541899" cy="729706"/>
          </a:xfrm>
          <a:prstGeom prst="rect">
            <a:avLst/>
          </a:prstGeom>
        </p:spPr>
        <p:txBody>
          <a:bodyPr lIns="0" tIns="0" rIns="0" bIns="0" rtlCol="0" anchor="t">
            <a:spAutoFit/>
          </a:bodyPr>
          <a:lstStyle/>
          <a:p>
            <a:pPr marL="0" lvl="0" indent="0" algn="l">
              <a:lnSpc>
                <a:spcPts val="2845"/>
              </a:lnSpc>
            </a:pPr>
            <a:r>
              <a:rPr lang="en-US" sz="2659" b="1">
                <a:solidFill>
                  <a:srgbClr val="FFFFFF"/>
                </a:solidFill>
                <a:latin typeface="Arial Bold"/>
                <a:ea typeface="Arial Bold"/>
                <a:cs typeface="Arial Bold"/>
                <a:sym typeface="Arial Bold"/>
              </a:rPr>
              <a:t>Pérdida y control de peso</a:t>
            </a:r>
          </a:p>
        </p:txBody>
      </p:sp>
      <p:sp>
        <p:nvSpPr>
          <p:cNvPr id="19" name="TextBox 19"/>
          <p:cNvSpPr txBox="1"/>
          <p:nvPr/>
        </p:nvSpPr>
        <p:spPr>
          <a:xfrm>
            <a:off x="13121383" y="5849731"/>
            <a:ext cx="2407215" cy="1260192"/>
          </a:xfrm>
          <a:prstGeom prst="rect">
            <a:avLst/>
          </a:prstGeom>
        </p:spPr>
        <p:txBody>
          <a:bodyPr lIns="0" tIns="0" rIns="0" bIns="0" rtlCol="0" anchor="t">
            <a:spAutoFit/>
          </a:bodyPr>
          <a:lstStyle/>
          <a:p>
            <a:pPr marL="0" lvl="0" indent="0" algn="l">
              <a:lnSpc>
                <a:spcPts val="3273"/>
              </a:lnSpc>
            </a:pPr>
            <a:r>
              <a:rPr lang="en-US" sz="3059" b="1">
                <a:solidFill>
                  <a:srgbClr val="FFFFFF"/>
                </a:solidFill>
                <a:latin typeface="Arial Bold"/>
                <a:ea typeface="Arial Bold"/>
                <a:cs typeface="Arial Bold"/>
                <a:sym typeface="Arial Bold"/>
              </a:rPr>
              <a:t>Más energía y mejor nutrición</a:t>
            </a:r>
          </a:p>
        </p:txBody>
      </p:sp>
      <p:sp>
        <p:nvSpPr>
          <p:cNvPr id="20" name="TextBox 20"/>
          <p:cNvSpPr txBox="1"/>
          <p:nvPr/>
        </p:nvSpPr>
        <p:spPr>
          <a:xfrm>
            <a:off x="16437740" y="6575660"/>
            <a:ext cx="2512104" cy="500176"/>
          </a:xfrm>
          <a:prstGeom prst="rect">
            <a:avLst/>
          </a:prstGeom>
        </p:spPr>
        <p:txBody>
          <a:bodyPr lIns="0" tIns="0" rIns="0" bIns="0" rtlCol="0" anchor="t">
            <a:spAutoFit/>
          </a:bodyPr>
          <a:lstStyle/>
          <a:p>
            <a:pPr marL="0" lvl="0" indent="0" algn="l">
              <a:lnSpc>
                <a:spcPts val="3931"/>
              </a:lnSpc>
            </a:pPr>
            <a:r>
              <a:rPr lang="en-US" sz="2808" b="1">
                <a:solidFill>
                  <a:srgbClr val="FFFFFF"/>
                </a:solidFill>
                <a:latin typeface="Arial Bold"/>
                <a:ea typeface="Arial Bold"/>
                <a:cs typeface="Arial Bold"/>
                <a:sym typeface="Arial Bold"/>
              </a:rPr>
              <a:t>Menos antojos</a:t>
            </a:r>
          </a:p>
        </p:txBody>
      </p:sp>
      <p:sp>
        <p:nvSpPr>
          <p:cNvPr id="21" name="TextBox 21"/>
          <p:cNvSpPr txBox="1"/>
          <p:nvPr/>
        </p:nvSpPr>
        <p:spPr>
          <a:xfrm>
            <a:off x="1314193" y="959577"/>
            <a:ext cx="5461359" cy="3148099"/>
          </a:xfrm>
          <a:prstGeom prst="rect">
            <a:avLst/>
          </a:prstGeom>
        </p:spPr>
        <p:txBody>
          <a:bodyPr lIns="0" tIns="0" rIns="0" bIns="0" rtlCol="0" anchor="t">
            <a:spAutoFit/>
          </a:bodyPr>
          <a:lstStyle/>
          <a:p>
            <a:pPr marL="0" lvl="0" indent="0" algn="just">
              <a:lnSpc>
                <a:spcPts val="13602"/>
              </a:lnSpc>
            </a:pPr>
            <a:r>
              <a:rPr lang="en-US" sz="13547" b="1" spc="-487">
                <a:solidFill>
                  <a:srgbClr val="3AA376"/>
                </a:solidFill>
                <a:latin typeface="Arial Bold"/>
                <a:ea typeface="Arial Bold"/>
                <a:cs typeface="Arial Bold"/>
                <a:sym typeface="Arial Bold"/>
              </a:rPr>
              <a:t>30 días</a:t>
            </a:r>
          </a:p>
          <a:p>
            <a:pPr marL="0" lvl="0" indent="0" algn="just">
              <a:lnSpc>
                <a:spcPts val="4414"/>
              </a:lnSpc>
            </a:pPr>
            <a:r>
              <a:rPr lang="en-US" sz="4397" spc="-158">
                <a:solidFill>
                  <a:srgbClr val="3AA376"/>
                </a:solidFill>
                <a:latin typeface="Arial"/>
                <a:ea typeface="Arial"/>
                <a:cs typeface="Arial"/>
                <a:sym typeface="Arial"/>
              </a:rPr>
              <a:t>MÁS DE 5 </a:t>
            </a:r>
          </a:p>
          <a:p>
            <a:pPr marL="0" lvl="0" indent="0" algn="just">
              <a:lnSpc>
                <a:spcPts val="4412"/>
              </a:lnSpc>
            </a:pPr>
            <a:r>
              <a:rPr lang="en-US" sz="4394" b="1" spc="-158">
                <a:solidFill>
                  <a:srgbClr val="3AA376"/>
                </a:solidFill>
                <a:latin typeface="Tahoma Bold"/>
                <a:ea typeface="Tahoma Bold"/>
                <a:cs typeface="Tahoma Bold"/>
                <a:sym typeface="Tahoma Bold"/>
              </a:rPr>
              <a:t>MILLÓN</a:t>
            </a:r>
          </a:p>
          <a:p>
            <a:pPr marL="0" lvl="0" indent="0" algn="just">
              <a:lnSpc>
                <a:spcPts val="2710"/>
              </a:lnSpc>
            </a:pPr>
            <a:r>
              <a:rPr lang="en-US" sz="2234" spc="-80">
                <a:solidFill>
                  <a:srgbClr val="3AA376"/>
                </a:solidFill>
                <a:latin typeface="Arial"/>
                <a:ea typeface="Arial"/>
                <a:cs typeface="Arial"/>
                <a:sym typeface="Arial"/>
              </a:rPr>
              <a:t>Se vende a nivel mundial</a:t>
            </a:r>
          </a:p>
        </p:txBody>
      </p:sp>
      <p:sp>
        <p:nvSpPr>
          <p:cNvPr id="22" name="TextBox 22"/>
          <p:cNvSpPr txBox="1"/>
          <p:nvPr/>
        </p:nvSpPr>
        <p:spPr>
          <a:xfrm>
            <a:off x="6923913" y="731961"/>
            <a:ext cx="4681852" cy="1964512"/>
          </a:xfrm>
          <a:prstGeom prst="rect">
            <a:avLst/>
          </a:prstGeom>
        </p:spPr>
        <p:txBody>
          <a:bodyPr lIns="0" tIns="0" rIns="0" bIns="0" rtlCol="0" anchor="t">
            <a:spAutoFit/>
          </a:bodyPr>
          <a:lstStyle/>
          <a:p>
            <a:pPr marL="0" lvl="0" indent="0" algn="l">
              <a:lnSpc>
                <a:spcPts val="15619"/>
              </a:lnSpc>
            </a:pPr>
            <a:r>
              <a:rPr lang="en-US" sz="11157" spc="-747">
                <a:solidFill>
                  <a:srgbClr val="3AA376"/>
                </a:solidFill>
                <a:latin typeface="Arial"/>
                <a:ea typeface="Arial"/>
                <a:cs typeface="Arial"/>
                <a:sym typeface="Arial"/>
              </a:rPr>
              <a:t>Reiniciar</a:t>
            </a:r>
          </a:p>
        </p:txBody>
      </p:sp>
      <p:sp>
        <p:nvSpPr>
          <p:cNvPr id="23" name="TextBox 23"/>
          <p:cNvSpPr txBox="1"/>
          <p:nvPr/>
        </p:nvSpPr>
        <p:spPr>
          <a:xfrm>
            <a:off x="12129640" y="1276293"/>
            <a:ext cx="6102868" cy="1275946"/>
          </a:xfrm>
          <a:prstGeom prst="rect">
            <a:avLst/>
          </a:prstGeom>
        </p:spPr>
        <p:txBody>
          <a:bodyPr lIns="0" tIns="0" rIns="0" bIns="0" rtlCol="0" anchor="t">
            <a:spAutoFit/>
          </a:bodyPr>
          <a:lstStyle/>
          <a:p>
            <a:pPr marL="0" lvl="0" indent="0" algn="l">
              <a:lnSpc>
                <a:spcPts val="3346"/>
              </a:lnSpc>
            </a:pPr>
            <a:r>
              <a:rPr lang="en-US" sz="3098">
                <a:solidFill>
                  <a:srgbClr val="3AA376"/>
                </a:solidFill>
                <a:latin typeface="Tahoma"/>
                <a:ea typeface="Tahoma"/>
                <a:cs typeface="Tahoma"/>
                <a:sym typeface="Tahoma"/>
              </a:rPr>
              <a:t>Un sistema sencillo y probado para perder peso, mejorar la nutrición y crear hábitos sostenibles.</a:t>
            </a:r>
          </a:p>
        </p:txBody>
      </p:sp>
      <p:sp>
        <p:nvSpPr>
          <p:cNvPr id="24" name="TextBox 24"/>
          <p:cNvSpPr txBox="1"/>
          <p:nvPr/>
        </p:nvSpPr>
        <p:spPr>
          <a:xfrm>
            <a:off x="1313564" y="9775935"/>
            <a:ext cx="9829014" cy="1037934"/>
          </a:xfrm>
          <a:prstGeom prst="rect">
            <a:avLst/>
          </a:prstGeom>
        </p:spPr>
        <p:txBody>
          <a:bodyPr lIns="0" tIns="0" rIns="0" bIns="0" rtlCol="0" anchor="t">
            <a:spAutoFit/>
          </a:bodyPr>
          <a:lstStyle/>
          <a:p>
            <a:pPr marL="0" lvl="0" indent="0" algn="l">
              <a:lnSpc>
                <a:spcPts val="2177"/>
              </a:lnSpc>
            </a:pPr>
            <a:r>
              <a:rPr lang="en-US" sz="2073" b="1">
                <a:solidFill>
                  <a:srgbClr val="3AA376"/>
                </a:solidFill>
                <a:latin typeface="Arial Bold"/>
                <a:ea typeface="Arial Bold"/>
                <a:cs typeface="Arial Bold"/>
                <a:sym typeface="Arial Bold"/>
              </a:rPr>
              <a:t>Resultados clínicamente validados</a:t>
            </a:r>
          </a:p>
          <a:p>
            <a:pPr marL="0" lvl="0" indent="0" algn="l">
              <a:lnSpc>
                <a:spcPts val="1990"/>
              </a:lnSpc>
            </a:pPr>
            <a:r>
              <a:rPr lang="en-US" sz="1895" b="1">
                <a:solidFill>
                  <a:srgbClr val="3AA376"/>
                </a:solidFill>
                <a:latin typeface="Tahoma Bold"/>
                <a:ea typeface="Tahoma Bold"/>
                <a:cs typeface="Tahoma Bold"/>
                <a:sym typeface="Tahoma Bold"/>
              </a:rPr>
              <a:t>El sistema Isagenix ha ayudado a cientos de miles de personas en todo el mundo y está respaldado por numerosos estudios de investigación realizados por universidades independientes.</a:t>
            </a:r>
          </a:p>
        </p:txBody>
      </p:sp>
      <p:sp>
        <p:nvSpPr>
          <p:cNvPr id="25" name="TextBox 25"/>
          <p:cNvSpPr txBox="1"/>
          <p:nvPr/>
        </p:nvSpPr>
        <p:spPr>
          <a:xfrm>
            <a:off x="1314193" y="8703231"/>
            <a:ext cx="6147568" cy="767949"/>
          </a:xfrm>
          <a:prstGeom prst="rect">
            <a:avLst/>
          </a:prstGeom>
        </p:spPr>
        <p:txBody>
          <a:bodyPr lIns="0" tIns="0" rIns="0" bIns="0" rtlCol="0" anchor="t">
            <a:spAutoFit/>
          </a:bodyPr>
          <a:lstStyle/>
          <a:p>
            <a:pPr marL="0" lvl="0" indent="0" algn="just">
              <a:lnSpc>
                <a:spcPts val="1563"/>
              </a:lnSpc>
            </a:pPr>
            <a:r>
              <a:rPr lang="en-US" sz="1279">
                <a:solidFill>
                  <a:srgbClr val="3AA376"/>
                </a:solidFill>
                <a:latin typeface="Tahoma"/>
                <a:ea typeface="Tahoma"/>
                <a:cs typeface="Tahoma"/>
                <a:sym typeface="Tahoma"/>
              </a:rPr>
              <a:t>Los resultados individuales pueden variar y la pérdida de peso no debe considerarse típica. Un estudio mostró una pérdida de peso promedio de 11 kg (24 libras) después de 12 semanas. Los participantes siguieron un régimen de calorías controladas que incluía días de batidos y un día de desintoxicación por semana.</a:t>
            </a:r>
          </a:p>
        </p:txBody>
      </p:sp>
      <p:sp>
        <p:nvSpPr>
          <p:cNvPr id="26" name="TextBox 26"/>
          <p:cNvSpPr txBox="1"/>
          <p:nvPr/>
        </p:nvSpPr>
        <p:spPr>
          <a:xfrm>
            <a:off x="9884664" y="7825140"/>
            <a:ext cx="8627660" cy="788369"/>
          </a:xfrm>
          <a:prstGeom prst="rect">
            <a:avLst/>
          </a:prstGeom>
        </p:spPr>
        <p:txBody>
          <a:bodyPr lIns="0" tIns="0" rIns="0" bIns="0" rtlCol="0" anchor="t">
            <a:spAutoFit/>
          </a:bodyPr>
          <a:lstStyle/>
          <a:p>
            <a:pPr marL="0" lvl="0" indent="0" algn="ctr">
              <a:lnSpc>
                <a:spcPts val="3006"/>
              </a:lnSpc>
            </a:pPr>
            <a:r>
              <a:rPr lang="en-US" sz="2758" i="1">
                <a:solidFill>
                  <a:srgbClr val="FFFFFF"/>
                </a:solidFill>
                <a:latin typeface="Arial Italics"/>
                <a:ea typeface="Arial Italics"/>
                <a:cs typeface="Arial Italics"/>
                <a:sym typeface="Arial Italics"/>
              </a:rPr>
              <a:t>Incluye un protocolo de ayuno intermitente, alto contenido en proteínas y una mejor digestión.</a:t>
            </a:r>
          </a:p>
        </p:txBody>
      </p:sp>
      <p:grpSp>
        <p:nvGrpSpPr>
          <p:cNvPr id="27" name="Group 27"/>
          <p:cNvGrpSpPr/>
          <p:nvPr/>
        </p:nvGrpSpPr>
        <p:grpSpPr>
          <a:xfrm rot="541724">
            <a:off x="6509989" y="3141427"/>
            <a:ext cx="4273057" cy="818279"/>
            <a:chOff x="0" y="0"/>
            <a:chExt cx="1114992" cy="213518"/>
          </a:xfrm>
        </p:grpSpPr>
        <p:sp>
          <p:nvSpPr>
            <p:cNvPr id="28" name="Freeform 28"/>
            <p:cNvSpPr/>
            <p:nvPr/>
          </p:nvSpPr>
          <p:spPr>
            <a:xfrm>
              <a:off x="0" y="0"/>
              <a:ext cx="1114992" cy="213518"/>
            </a:xfrm>
            <a:custGeom>
              <a:avLst/>
              <a:gdLst/>
              <a:ahLst/>
              <a:cxnLst/>
              <a:rect l="l" t="t" r="r" b="b"/>
              <a:pathLst>
                <a:path w="1114992" h="213518">
                  <a:moveTo>
                    <a:pt x="0" y="0"/>
                  </a:moveTo>
                  <a:lnTo>
                    <a:pt x="1114992" y="0"/>
                  </a:lnTo>
                  <a:lnTo>
                    <a:pt x="1114992" y="213518"/>
                  </a:lnTo>
                  <a:lnTo>
                    <a:pt x="0" y="213518"/>
                  </a:lnTo>
                  <a:close/>
                </a:path>
              </a:pathLst>
            </a:custGeom>
            <a:solidFill>
              <a:srgbClr val="FAE588"/>
            </a:solidFill>
          </p:spPr>
        </p:sp>
        <p:sp>
          <p:nvSpPr>
            <p:cNvPr id="29" name="TextBox 29"/>
            <p:cNvSpPr txBox="1"/>
            <p:nvPr/>
          </p:nvSpPr>
          <p:spPr>
            <a:xfrm>
              <a:off x="0" y="-47625"/>
              <a:ext cx="1114992" cy="261143"/>
            </a:xfrm>
            <a:prstGeom prst="rect">
              <a:avLst/>
            </a:prstGeom>
          </p:spPr>
          <p:txBody>
            <a:bodyPr lIns="50800" tIns="50800" rIns="50800" bIns="50800" rtlCol="0" anchor="ctr"/>
            <a:lstStyle/>
            <a:p>
              <a:pPr algn="ctr">
                <a:lnSpc>
                  <a:spcPts val="2825"/>
                </a:lnSpc>
              </a:pPr>
              <a:endParaRPr/>
            </a:p>
          </p:txBody>
        </p:sp>
      </p:grpSp>
      <p:sp>
        <p:nvSpPr>
          <p:cNvPr id="30" name="TextBox 30"/>
          <p:cNvSpPr txBox="1"/>
          <p:nvPr/>
        </p:nvSpPr>
        <p:spPr>
          <a:xfrm rot="524472">
            <a:off x="6624845" y="3262299"/>
            <a:ext cx="4410754" cy="501221"/>
          </a:xfrm>
          <a:prstGeom prst="rect">
            <a:avLst/>
          </a:prstGeom>
        </p:spPr>
        <p:txBody>
          <a:bodyPr lIns="0" tIns="0" rIns="0" bIns="0" rtlCol="0" anchor="t">
            <a:spAutoFit/>
          </a:bodyPr>
          <a:lstStyle/>
          <a:p>
            <a:pPr algn="l">
              <a:lnSpc>
                <a:spcPts val="3956"/>
              </a:lnSpc>
            </a:pPr>
            <a:r>
              <a:rPr lang="en-US" sz="2826" b="1">
                <a:solidFill>
                  <a:srgbClr val="00718C"/>
                </a:solidFill>
                <a:latin typeface="Arial Bold"/>
                <a:ea typeface="Arial Bold"/>
                <a:cs typeface="Arial Bold"/>
                <a:sym typeface="Arial Bold"/>
              </a:rPr>
              <a:t>Nuestra mejor elección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5842" y="1048"/>
            <a:ext cx="20112038" cy="11310938"/>
            <a:chOff x="0" y="84"/>
            <a:chExt cx="53620416" cy="30162335"/>
          </a:xfrm>
        </p:grpSpPr>
        <p:sp>
          <p:nvSpPr>
            <p:cNvPr id="3" name="Freeform 3"/>
            <p:cNvSpPr/>
            <p:nvPr/>
          </p:nvSpPr>
          <p:spPr>
            <a:xfrm>
              <a:off x="0" y="5"/>
              <a:ext cx="53620417" cy="30162325"/>
            </a:xfrm>
            <a:custGeom>
              <a:avLst/>
              <a:gdLst/>
              <a:ahLst/>
              <a:cxnLst/>
              <a:rect l="l" t="t" r="r" b="b"/>
              <a:pathLst>
                <a:path w="53620417" h="30162325">
                  <a:moveTo>
                    <a:pt x="53620417" y="0"/>
                  </a:moveTo>
                  <a:lnTo>
                    <a:pt x="53620417" y="30162324"/>
                  </a:lnTo>
                  <a:lnTo>
                    <a:pt x="0" y="30162324"/>
                  </a:lnTo>
                  <a:lnTo>
                    <a:pt x="0" y="0"/>
                  </a:lnTo>
                  <a:lnTo>
                    <a:pt x="53620417" y="0"/>
                  </a:lnTo>
                  <a:close/>
                </a:path>
              </a:pathLst>
            </a:custGeom>
            <a:solidFill>
              <a:srgbClr val="FFFFFF"/>
            </a:solidFill>
          </p:spPr>
        </p:sp>
      </p:grpSp>
      <p:grpSp>
        <p:nvGrpSpPr>
          <p:cNvPr id="4" name="Group 4"/>
          <p:cNvGrpSpPr/>
          <p:nvPr/>
        </p:nvGrpSpPr>
        <p:grpSpPr>
          <a:xfrm>
            <a:off x="0" y="0"/>
            <a:ext cx="20112038" cy="9758362"/>
            <a:chOff x="0" y="0"/>
            <a:chExt cx="53620416" cy="26016712"/>
          </a:xfrm>
        </p:grpSpPr>
        <p:sp>
          <p:nvSpPr>
            <p:cNvPr id="5" name="Freeform 5"/>
            <p:cNvSpPr/>
            <p:nvPr/>
          </p:nvSpPr>
          <p:spPr>
            <a:xfrm>
              <a:off x="0" y="0"/>
              <a:ext cx="53620417" cy="26016713"/>
            </a:xfrm>
            <a:custGeom>
              <a:avLst/>
              <a:gdLst/>
              <a:ahLst/>
              <a:cxnLst/>
              <a:rect l="l" t="t" r="r" b="b"/>
              <a:pathLst>
                <a:path w="53620417" h="26016713">
                  <a:moveTo>
                    <a:pt x="53620417" y="0"/>
                  </a:moveTo>
                  <a:lnTo>
                    <a:pt x="53620417" y="26016713"/>
                  </a:lnTo>
                  <a:lnTo>
                    <a:pt x="0" y="26016713"/>
                  </a:lnTo>
                  <a:lnTo>
                    <a:pt x="0" y="0"/>
                  </a:lnTo>
                  <a:lnTo>
                    <a:pt x="53620417" y="0"/>
                  </a:lnTo>
                  <a:close/>
                </a:path>
              </a:pathLst>
            </a:custGeom>
            <a:solidFill>
              <a:srgbClr val="3AA376"/>
            </a:solidFill>
          </p:spPr>
        </p:sp>
      </p:grpSp>
      <p:grpSp>
        <p:nvGrpSpPr>
          <p:cNvPr id="6" name="Group 6"/>
          <p:cNvGrpSpPr/>
          <p:nvPr/>
        </p:nvGrpSpPr>
        <p:grpSpPr>
          <a:xfrm>
            <a:off x="-2191" y="9754772"/>
            <a:ext cx="20112038" cy="1557338"/>
            <a:chOff x="0" y="26017375"/>
            <a:chExt cx="53620416" cy="4143591"/>
          </a:xfrm>
        </p:grpSpPr>
        <p:sp>
          <p:nvSpPr>
            <p:cNvPr id="7" name="Freeform 7"/>
            <p:cNvSpPr/>
            <p:nvPr/>
          </p:nvSpPr>
          <p:spPr>
            <a:xfrm>
              <a:off x="0" y="-2"/>
              <a:ext cx="53620417" cy="4143589"/>
            </a:xfrm>
            <a:custGeom>
              <a:avLst/>
              <a:gdLst/>
              <a:ahLst/>
              <a:cxnLst/>
              <a:rect l="l" t="t" r="r" b="b"/>
              <a:pathLst>
                <a:path w="53620417" h="4143589">
                  <a:moveTo>
                    <a:pt x="53620417" y="0"/>
                  </a:moveTo>
                  <a:lnTo>
                    <a:pt x="53620417" y="4143589"/>
                  </a:lnTo>
                  <a:lnTo>
                    <a:pt x="0" y="4143589"/>
                  </a:lnTo>
                  <a:lnTo>
                    <a:pt x="0" y="0"/>
                  </a:lnTo>
                  <a:lnTo>
                    <a:pt x="53620417" y="0"/>
                  </a:lnTo>
                  <a:close/>
                </a:path>
              </a:pathLst>
            </a:custGeom>
            <a:solidFill>
              <a:srgbClr val="F6F6F5"/>
            </a:solidFill>
          </p:spPr>
        </p:sp>
      </p:grpSp>
      <p:grpSp>
        <p:nvGrpSpPr>
          <p:cNvPr id="8" name="Group 8"/>
          <p:cNvGrpSpPr/>
          <p:nvPr/>
        </p:nvGrpSpPr>
        <p:grpSpPr>
          <a:xfrm>
            <a:off x="9610220" y="265085"/>
            <a:ext cx="9705975" cy="11310938"/>
            <a:chOff x="0" y="0"/>
            <a:chExt cx="12941300" cy="15081250"/>
          </a:xfrm>
        </p:grpSpPr>
        <p:sp>
          <p:nvSpPr>
            <p:cNvPr id="9" name="Freeform 9"/>
            <p:cNvSpPr/>
            <p:nvPr/>
          </p:nvSpPr>
          <p:spPr>
            <a:xfrm>
              <a:off x="0" y="0"/>
              <a:ext cx="12941300" cy="15081250"/>
            </a:xfrm>
            <a:custGeom>
              <a:avLst/>
              <a:gdLst/>
              <a:ahLst/>
              <a:cxnLst/>
              <a:rect l="l" t="t" r="r" b="b"/>
              <a:pathLst>
                <a:path w="12941300" h="15081250">
                  <a:moveTo>
                    <a:pt x="0" y="0"/>
                  </a:moveTo>
                  <a:lnTo>
                    <a:pt x="12941300" y="0"/>
                  </a:lnTo>
                  <a:lnTo>
                    <a:pt x="12941300" y="15081250"/>
                  </a:lnTo>
                  <a:lnTo>
                    <a:pt x="0" y="15081250"/>
                  </a:lnTo>
                  <a:lnTo>
                    <a:pt x="0" y="0"/>
                  </a:lnTo>
                  <a:close/>
                </a:path>
              </a:pathLst>
            </a:custGeom>
            <a:blipFill>
              <a:blip r:embed="rId2"/>
              <a:stretch>
                <a:fillRect/>
              </a:stretch>
            </a:blipFill>
          </p:spPr>
        </p:sp>
      </p:grpSp>
      <p:grpSp>
        <p:nvGrpSpPr>
          <p:cNvPr id="10" name="Group 10"/>
          <p:cNvGrpSpPr/>
          <p:nvPr/>
        </p:nvGrpSpPr>
        <p:grpSpPr>
          <a:xfrm>
            <a:off x="1314479" y="1342044"/>
            <a:ext cx="7081838" cy="781050"/>
            <a:chOff x="3511296" y="3584279"/>
            <a:chExt cx="18872873" cy="2071789"/>
          </a:xfrm>
        </p:grpSpPr>
        <p:sp>
          <p:nvSpPr>
            <p:cNvPr id="11" name="Freeform 11"/>
            <p:cNvSpPr/>
            <p:nvPr/>
          </p:nvSpPr>
          <p:spPr>
            <a:xfrm>
              <a:off x="0" y="4"/>
              <a:ext cx="18872870" cy="2071789"/>
            </a:xfrm>
            <a:custGeom>
              <a:avLst/>
              <a:gdLst/>
              <a:ahLst/>
              <a:cxnLst/>
              <a:rect l="l" t="t" r="r" b="b"/>
              <a:pathLst>
                <a:path w="18872870" h="2071789">
                  <a:moveTo>
                    <a:pt x="18872870" y="0"/>
                  </a:moveTo>
                  <a:lnTo>
                    <a:pt x="18872870" y="2071789"/>
                  </a:lnTo>
                  <a:lnTo>
                    <a:pt x="0" y="2071789"/>
                  </a:lnTo>
                  <a:lnTo>
                    <a:pt x="0" y="0"/>
                  </a:lnTo>
                  <a:lnTo>
                    <a:pt x="18872870" y="0"/>
                  </a:lnTo>
                  <a:close/>
                </a:path>
              </a:pathLst>
            </a:custGeom>
            <a:solidFill>
              <a:srgbClr val="FFFFFF"/>
            </a:solidFill>
          </p:spPr>
        </p:sp>
      </p:grpSp>
      <p:grpSp>
        <p:nvGrpSpPr>
          <p:cNvPr id="12" name="Group 12"/>
          <p:cNvGrpSpPr/>
          <p:nvPr/>
        </p:nvGrpSpPr>
        <p:grpSpPr>
          <a:xfrm>
            <a:off x="14997560" y="3932368"/>
            <a:ext cx="595312" cy="595312"/>
            <a:chOff x="0" y="0"/>
            <a:chExt cx="793750" cy="793750"/>
          </a:xfrm>
        </p:grpSpPr>
        <p:sp>
          <p:nvSpPr>
            <p:cNvPr id="13" name="Freeform 13"/>
            <p:cNvSpPr/>
            <p:nvPr/>
          </p:nvSpPr>
          <p:spPr>
            <a:xfrm>
              <a:off x="0" y="0"/>
              <a:ext cx="793750" cy="793750"/>
            </a:xfrm>
            <a:custGeom>
              <a:avLst/>
              <a:gdLst/>
              <a:ahLst/>
              <a:cxnLst/>
              <a:rect l="l" t="t" r="r" b="b"/>
              <a:pathLst>
                <a:path w="793750" h="793750">
                  <a:moveTo>
                    <a:pt x="0" y="0"/>
                  </a:moveTo>
                  <a:lnTo>
                    <a:pt x="793750" y="0"/>
                  </a:lnTo>
                  <a:lnTo>
                    <a:pt x="793750" y="793750"/>
                  </a:lnTo>
                  <a:lnTo>
                    <a:pt x="0" y="793750"/>
                  </a:lnTo>
                  <a:lnTo>
                    <a:pt x="0" y="0"/>
                  </a:lnTo>
                  <a:close/>
                </a:path>
              </a:pathLst>
            </a:custGeom>
            <a:blipFill>
              <a:blip r:embed="rId3"/>
              <a:stretch>
                <a:fillRect/>
              </a:stretch>
            </a:blipFill>
          </p:spPr>
        </p:sp>
      </p:grpSp>
      <p:grpSp>
        <p:nvGrpSpPr>
          <p:cNvPr id="14" name="Group 14"/>
          <p:cNvGrpSpPr/>
          <p:nvPr/>
        </p:nvGrpSpPr>
        <p:grpSpPr>
          <a:xfrm>
            <a:off x="14997560" y="896693"/>
            <a:ext cx="595312" cy="595312"/>
            <a:chOff x="0" y="0"/>
            <a:chExt cx="793750" cy="793750"/>
          </a:xfrm>
        </p:grpSpPr>
        <p:sp>
          <p:nvSpPr>
            <p:cNvPr id="15" name="Freeform 15"/>
            <p:cNvSpPr/>
            <p:nvPr/>
          </p:nvSpPr>
          <p:spPr>
            <a:xfrm>
              <a:off x="0" y="0"/>
              <a:ext cx="793750" cy="793750"/>
            </a:xfrm>
            <a:custGeom>
              <a:avLst/>
              <a:gdLst/>
              <a:ahLst/>
              <a:cxnLst/>
              <a:rect l="l" t="t" r="r" b="b"/>
              <a:pathLst>
                <a:path w="793750" h="793750">
                  <a:moveTo>
                    <a:pt x="0" y="0"/>
                  </a:moveTo>
                  <a:lnTo>
                    <a:pt x="793750" y="0"/>
                  </a:lnTo>
                  <a:lnTo>
                    <a:pt x="793750" y="793750"/>
                  </a:lnTo>
                  <a:lnTo>
                    <a:pt x="0" y="793750"/>
                  </a:lnTo>
                  <a:lnTo>
                    <a:pt x="0" y="0"/>
                  </a:lnTo>
                  <a:close/>
                </a:path>
              </a:pathLst>
            </a:custGeom>
            <a:blipFill>
              <a:blip r:embed="rId4"/>
              <a:stretch>
                <a:fillRect/>
              </a:stretch>
            </a:blipFill>
          </p:spPr>
        </p:sp>
      </p:grpSp>
      <p:grpSp>
        <p:nvGrpSpPr>
          <p:cNvPr id="16" name="Group 16"/>
          <p:cNvGrpSpPr/>
          <p:nvPr/>
        </p:nvGrpSpPr>
        <p:grpSpPr>
          <a:xfrm>
            <a:off x="14997560" y="2414597"/>
            <a:ext cx="595312" cy="595312"/>
            <a:chOff x="0" y="0"/>
            <a:chExt cx="793750" cy="793750"/>
          </a:xfrm>
        </p:grpSpPr>
        <p:sp>
          <p:nvSpPr>
            <p:cNvPr id="17" name="Freeform 17"/>
            <p:cNvSpPr/>
            <p:nvPr/>
          </p:nvSpPr>
          <p:spPr>
            <a:xfrm>
              <a:off x="0" y="0"/>
              <a:ext cx="793750" cy="793750"/>
            </a:xfrm>
            <a:custGeom>
              <a:avLst/>
              <a:gdLst/>
              <a:ahLst/>
              <a:cxnLst/>
              <a:rect l="l" t="t" r="r" b="b"/>
              <a:pathLst>
                <a:path w="793750" h="793750">
                  <a:moveTo>
                    <a:pt x="0" y="0"/>
                  </a:moveTo>
                  <a:lnTo>
                    <a:pt x="793750" y="0"/>
                  </a:lnTo>
                  <a:lnTo>
                    <a:pt x="793750" y="793750"/>
                  </a:lnTo>
                  <a:lnTo>
                    <a:pt x="0" y="793750"/>
                  </a:lnTo>
                  <a:lnTo>
                    <a:pt x="0" y="0"/>
                  </a:lnTo>
                  <a:close/>
                </a:path>
              </a:pathLst>
            </a:custGeom>
            <a:blipFill>
              <a:blip r:embed="rId5"/>
              <a:stretch>
                <a:fillRect/>
              </a:stretch>
            </a:blipFill>
          </p:spPr>
        </p:sp>
      </p:grpSp>
      <p:grpSp>
        <p:nvGrpSpPr>
          <p:cNvPr id="18" name="Group 18"/>
          <p:cNvGrpSpPr/>
          <p:nvPr/>
        </p:nvGrpSpPr>
        <p:grpSpPr>
          <a:xfrm>
            <a:off x="18992345" y="2668153"/>
            <a:ext cx="323850" cy="323850"/>
            <a:chOff x="0" y="0"/>
            <a:chExt cx="431800" cy="431800"/>
          </a:xfrm>
        </p:grpSpPr>
        <p:sp>
          <p:nvSpPr>
            <p:cNvPr id="19" name="Freeform 19"/>
            <p:cNvSpPr/>
            <p:nvPr/>
          </p:nvSpPr>
          <p:spPr>
            <a:xfrm>
              <a:off x="0" y="0"/>
              <a:ext cx="431800" cy="431800"/>
            </a:xfrm>
            <a:custGeom>
              <a:avLst/>
              <a:gdLst/>
              <a:ahLst/>
              <a:cxnLst/>
              <a:rect l="l" t="t" r="r" b="b"/>
              <a:pathLst>
                <a:path w="431800" h="431800">
                  <a:moveTo>
                    <a:pt x="0" y="0"/>
                  </a:moveTo>
                  <a:lnTo>
                    <a:pt x="431800" y="0"/>
                  </a:lnTo>
                  <a:lnTo>
                    <a:pt x="431800" y="431800"/>
                  </a:lnTo>
                  <a:lnTo>
                    <a:pt x="0" y="431800"/>
                  </a:lnTo>
                  <a:lnTo>
                    <a:pt x="0" y="0"/>
                  </a:lnTo>
                  <a:close/>
                </a:path>
              </a:pathLst>
            </a:custGeom>
            <a:blipFill>
              <a:blip r:embed="rId6"/>
              <a:stretch>
                <a:fillRect/>
              </a:stretch>
            </a:blipFill>
          </p:spPr>
        </p:sp>
      </p:grpSp>
      <p:grpSp>
        <p:nvGrpSpPr>
          <p:cNvPr id="20" name="Group 20"/>
          <p:cNvGrpSpPr/>
          <p:nvPr/>
        </p:nvGrpSpPr>
        <p:grpSpPr>
          <a:xfrm>
            <a:off x="14997560" y="3173416"/>
            <a:ext cx="595312" cy="595312"/>
            <a:chOff x="0" y="0"/>
            <a:chExt cx="793750" cy="793750"/>
          </a:xfrm>
        </p:grpSpPr>
        <p:sp>
          <p:nvSpPr>
            <p:cNvPr id="21" name="Freeform 21"/>
            <p:cNvSpPr/>
            <p:nvPr/>
          </p:nvSpPr>
          <p:spPr>
            <a:xfrm>
              <a:off x="0" y="0"/>
              <a:ext cx="793750" cy="793750"/>
            </a:xfrm>
            <a:custGeom>
              <a:avLst/>
              <a:gdLst/>
              <a:ahLst/>
              <a:cxnLst/>
              <a:rect l="l" t="t" r="r" b="b"/>
              <a:pathLst>
                <a:path w="793750" h="793750">
                  <a:moveTo>
                    <a:pt x="0" y="0"/>
                  </a:moveTo>
                  <a:lnTo>
                    <a:pt x="793750" y="0"/>
                  </a:lnTo>
                  <a:lnTo>
                    <a:pt x="793750" y="793750"/>
                  </a:lnTo>
                  <a:lnTo>
                    <a:pt x="0" y="793750"/>
                  </a:lnTo>
                  <a:lnTo>
                    <a:pt x="0" y="0"/>
                  </a:lnTo>
                  <a:close/>
                </a:path>
              </a:pathLst>
            </a:custGeom>
            <a:blipFill>
              <a:blip r:embed="rId7"/>
              <a:stretch>
                <a:fillRect/>
              </a:stretch>
            </a:blipFill>
          </p:spPr>
        </p:sp>
      </p:grpSp>
      <p:grpSp>
        <p:nvGrpSpPr>
          <p:cNvPr id="22" name="Group 22"/>
          <p:cNvGrpSpPr/>
          <p:nvPr/>
        </p:nvGrpSpPr>
        <p:grpSpPr>
          <a:xfrm>
            <a:off x="17761429" y="3383428"/>
            <a:ext cx="323850" cy="323850"/>
            <a:chOff x="0" y="0"/>
            <a:chExt cx="431800" cy="431800"/>
          </a:xfrm>
        </p:grpSpPr>
        <p:sp>
          <p:nvSpPr>
            <p:cNvPr id="23" name="Freeform 23"/>
            <p:cNvSpPr/>
            <p:nvPr/>
          </p:nvSpPr>
          <p:spPr>
            <a:xfrm>
              <a:off x="0" y="0"/>
              <a:ext cx="431800" cy="431800"/>
            </a:xfrm>
            <a:custGeom>
              <a:avLst/>
              <a:gdLst/>
              <a:ahLst/>
              <a:cxnLst/>
              <a:rect l="l" t="t" r="r" b="b"/>
              <a:pathLst>
                <a:path w="431800" h="431800">
                  <a:moveTo>
                    <a:pt x="0" y="0"/>
                  </a:moveTo>
                  <a:lnTo>
                    <a:pt x="431800" y="0"/>
                  </a:lnTo>
                  <a:lnTo>
                    <a:pt x="431800" y="431800"/>
                  </a:lnTo>
                  <a:lnTo>
                    <a:pt x="0" y="431800"/>
                  </a:lnTo>
                  <a:lnTo>
                    <a:pt x="0" y="0"/>
                  </a:lnTo>
                  <a:close/>
                </a:path>
              </a:pathLst>
            </a:custGeom>
            <a:blipFill>
              <a:blip r:embed="rId8"/>
              <a:stretch>
                <a:fillRect/>
              </a:stretch>
            </a:blipFill>
          </p:spPr>
        </p:sp>
      </p:grpSp>
      <p:grpSp>
        <p:nvGrpSpPr>
          <p:cNvPr id="24" name="Group 24"/>
          <p:cNvGrpSpPr/>
          <p:nvPr/>
        </p:nvGrpSpPr>
        <p:grpSpPr>
          <a:xfrm>
            <a:off x="14997560" y="1655645"/>
            <a:ext cx="595312" cy="595312"/>
            <a:chOff x="0" y="0"/>
            <a:chExt cx="793750" cy="793750"/>
          </a:xfrm>
        </p:grpSpPr>
        <p:sp>
          <p:nvSpPr>
            <p:cNvPr id="25" name="Freeform 25"/>
            <p:cNvSpPr/>
            <p:nvPr/>
          </p:nvSpPr>
          <p:spPr>
            <a:xfrm>
              <a:off x="0" y="0"/>
              <a:ext cx="793750" cy="793750"/>
            </a:xfrm>
            <a:custGeom>
              <a:avLst/>
              <a:gdLst/>
              <a:ahLst/>
              <a:cxnLst/>
              <a:rect l="l" t="t" r="r" b="b"/>
              <a:pathLst>
                <a:path w="793750" h="793750">
                  <a:moveTo>
                    <a:pt x="0" y="0"/>
                  </a:moveTo>
                  <a:lnTo>
                    <a:pt x="793750" y="0"/>
                  </a:lnTo>
                  <a:lnTo>
                    <a:pt x="793750" y="793750"/>
                  </a:lnTo>
                  <a:lnTo>
                    <a:pt x="0" y="793750"/>
                  </a:lnTo>
                  <a:lnTo>
                    <a:pt x="0" y="0"/>
                  </a:lnTo>
                  <a:close/>
                </a:path>
              </a:pathLst>
            </a:custGeom>
            <a:blipFill>
              <a:blip r:embed="rId9"/>
              <a:stretch>
                <a:fillRect/>
              </a:stretch>
            </a:blipFill>
          </p:spPr>
        </p:sp>
      </p:grpSp>
      <p:grpSp>
        <p:nvGrpSpPr>
          <p:cNvPr id="26" name="Group 26"/>
          <p:cNvGrpSpPr/>
          <p:nvPr/>
        </p:nvGrpSpPr>
        <p:grpSpPr>
          <a:xfrm>
            <a:off x="18535078" y="1917432"/>
            <a:ext cx="314325" cy="323850"/>
            <a:chOff x="0" y="0"/>
            <a:chExt cx="419100" cy="431800"/>
          </a:xfrm>
        </p:grpSpPr>
        <p:sp>
          <p:nvSpPr>
            <p:cNvPr id="27" name="Freeform 27"/>
            <p:cNvSpPr/>
            <p:nvPr/>
          </p:nvSpPr>
          <p:spPr>
            <a:xfrm>
              <a:off x="0" y="0"/>
              <a:ext cx="419100" cy="431800"/>
            </a:xfrm>
            <a:custGeom>
              <a:avLst/>
              <a:gdLst/>
              <a:ahLst/>
              <a:cxnLst/>
              <a:rect l="l" t="t" r="r" b="b"/>
              <a:pathLst>
                <a:path w="419100" h="431800">
                  <a:moveTo>
                    <a:pt x="0" y="0"/>
                  </a:moveTo>
                  <a:lnTo>
                    <a:pt x="419100" y="0"/>
                  </a:lnTo>
                  <a:lnTo>
                    <a:pt x="419100" y="431800"/>
                  </a:lnTo>
                  <a:lnTo>
                    <a:pt x="0" y="431800"/>
                  </a:lnTo>
                  <a:lnTo>
                    <a:pt x="0" y="0"/>
                  </a:lnTo>
                  <a:close/>
                </a:path>
              </a:pathLst>
            </a:custGeom>
            <a:blipFill>
              <a:blip r:embed="rId10"/>
              <a:stretch>
                <a:fillRect/>
              </a:stretch>
            </a:blipFill>
          </p:spPr>
        </p:sp>
      </p:grpSp>
      <p:grpSp>
        <p:nvGrpSpPr>
          <p:cNvPr id="28" name="Group 28"/>
          <p:cNvGrpSpPr/>
          <p:nvPr/>
        </p:nvGrpSpPr>
        <p:grpSpPr>
          <a:xfrm>
            <a:off x="19154270" y="4804982"/>
            <a:ext cx="504825" cy="457200"/>
            <a:chOff x="51401472" y="12801261"/>
            <a:chExt cx="1341120" cy="1218857"/>
          </a:xfrm>
        </p:grpSpPr>
        <p:sp>
          <p:nvSpPr>
            <p:cNvPr id="29" name="Freeform 29"/>
            <p:cNvSpPr/>
            <p:nvPr/>
          </p:nvSpPr>
          <p:spPr>
            <a:xfrm>
              <a:off x="1" y="-4"/>
              <a:ext cx="1341118" cy="1218870"/>
            </a:xfrm>
            <a:custGeom>
              <a:avLst/>
              <a:gdLst/>
              <a:ahLst/>
              <a:cxnLst/>
              <a:rect l="l" t="t" r="r" b="b"/>
              <a:pathLst>
                <a:path w="1341118" h="1218870">
                  <a:moveTo>
                    <a:pt x="983143" y="0"/>
                  </a:moveTo>
                  <a:lnTo>
                    <a:pt x="886294" y="15925"/>
                  </a:lnTo>
                  <a:lnTo>
                    <a:pt x="799248" y="60960"/>
                  </a:lnTo>
                  <a:lnTo>
                    <a:pt x="726099" y="130391"/>
                  </a:lnTo>
                  <a:lnTo>
                    <a:pt x="670561" y="220142"/>
                  </a:lnTo>
                  <a:lnTo>
                    <a:pt x="614679" y="130391"/>
                  </a:lnTo>
                  <a:lnTo>
                    <a:pt x="541527" y="60960"/>
                  </a:lnTo>
                  <a:lnTo>
                    <a:pt x="454825" y="15925"/>
                  </a:lnTo>
                  <a:lnTo>
                    <a:pt x="357631" y="0"/>
                  </a:lnTo>
                  <a:lnTo>
                    <a:pt x="244513" y="22021"/>
                  </a:lnTo>
                  <a:lnTo>
                    <a:pt x="146302" y="82638"/>
                  </a:lnTo>
                  <a:lnTo>
                    <a:pt x="69088" y="174751"/>
                  </a:lnTo>
                  <a:lnTo>
                    <a:pt x="18288" y="292278"/>
                  </a:lnTo>
                  <a:lnTo>
                    <a:pt x="0" y="427062"/>
                  </a:lnTo>
                  <a:lnTo>
                    <a:pt x="4406" y="493446"/>
                  </a:lnTo>
                  <a:lnTo>
                    <a:pt x="36919" y="616038"/>
                  </a:lnTo>
                  <a:lnTo>
                    <a:pt x="139865" y="790448"/>
                  </a:lnTo>
                  <a:lnTo>
                    <a:pt x="234023" y="898829"/>
                  </a:lnTo>
                  <a:lnTo>
                    <a:pt x="337983" y="994333"/>
                  </a:lnTo>
                  <a:lnTo>
                    <a:pt x="443319" y="1076286"/>
                  </a:lnTo>
                  <a:lnTo>
                    <a:pt x="542200" y="1143343"/>
                  </a:lnTo>
                  <a:lnTo>
                    <a:pt x="670561" y="1218870"/>
                  </a:lnTo>
                  <a:lnTo>
                    <a:pt x="715265" y="1193800"/>
                  </a:lnTo>
                  <a:lnTo>
                    <a:pt x="897468" y="1076286"/>
                  </a:lnTo>
                  <a:lnTo>
                    <a:pt x="1003136" y="994333"/>
                  </a:lnTo>
                  <a:lnTo>
                    <a:pt x="1107099" y="898829"/>
                  </a:lnTo>
                  <a:lnTo>
                    <a:pt x="1201251" y="790448"/>
                  </a:lnTo>
                  <a:lnTo>
                    <a:pt x="1277110" y="670559"/>
                  </a:lnTo>
                  <a:lnTo>
                    <a:pt x="1324189" y="556768"/>
                  </a:lnTo>
                  <a:lnTo>
                    <a:pt x="1341118" y="427062"/>
                  </a:lnTo>
                  <a:lnTo>
                    <a:pt x="1322831" y="292278"/>
                  </a:lnTo>
                  <a:lnTo>
                    <a:pt x="1272031" y="174751"/>
                  </a:lnTo>
                  <a:lnTo>
                    <a:pt x="1194473" y="82638"/>
                  </a:lnTo>
                  <a:lnTo>
                    <a:pt x="1096265" y="22021"/>
                  </a:lnTo>
                  <a:lnTo>
                    <a:pt x="983143" y="0"/>
                  </a:lnTo>
                  <a:close/>
                </a:path>
              </a:pathLst>
            </a:custGeom>
            <a:solidFill>
              <a:srgbClr val="FFFFFF"/>
            </a:solidFill>
          </p:spPr>
        </p:sp>
      </p:grpSp>
      <p:grpSp>
        <p:nvGrpSpPr>
          <p:cNvPr id="30" name="Group 30"/>
          <p:cNvGrpSpPr/>
          <p:nvPr/>
        </p:nvGrpSpPr>
        <p:grpSpPr>
          <a:xfrm>
            <a:off x="18322671" y="5009074"/>
            <a:ext cx="95250" cy="85725"/>
            <a:chOff x="0" y="0"/>
            <a:chExt cx="127000" cy="114300"/>
          </a:xfrm>
        </p:grpSpPr>
        <p:sp>
          <p:nvSpPr>
            <p:cNvPr id="31" name="Freeform 31"/>
            <p:cNvSpPr/>
            <p:nvPr/>
          </p:nvSpPr>
          <p:spPr>
            <a:xfrm>
              <a:off x="0" y="0"/>
              <a:ext cx="127000" cy="114300"/>
            </a:xfrm>
            <a:custGeom>
              <a:avLst/>
              <a:gdLst/>
              <a:ahLst/>
              <a:cxnLst/>
              <a:rect l="l" t="t" r="r" b="b"/>
              <a:pathLst>
                <a:path w="127000" h="114300">
                  <a:moveTo>
                    <a:pt x="0" y="0"/>
                  </a:moveTo>
                  <a:lnTo>
                    <a:pt x="127000" y="0"/>
                  </a:lnTo>
                  <a:lnTo>
                    <a:pt x="127000" y="114300"/>
                  </a:lnTo>
                  <a:lnTo>
                    <a:pt x="0" y="114300"/>
                  </a:lnTo>
                  <a:lnTo>
                    <a:pt x="0" y="0"/>
                  </a:lnTo>
                  <a:close/>
                </a:path>
              </a:pathLst>
            </a:custGeom>
            <a:blipFill>
              <a:blip r:embed="rId11"/>
              <a:stretch>
                <a:fillRect/>
              </a:stretch>
            </a:blipFill>
          </p:spPr>
        </p:sp>
      </p:grpSp>
      <p:grpSp>
        <p:nvGrpSpPr>
          <p:cNvPr id="32" name="Group 32"/>
          <p:cNvGrpSpPr/>
          <p:nvPr/>
        </p:nvGrpSpPr>
        <p:grpSpPr>
          <a:xfrm>
            <a:off x="18596991" y="5009074"/>
            <a:ext cx="95250" cy="85725"/>
            <a:chOff x="0" y="0"/>
            <a:chExt cx="127000" cy="114300"/>
          </a:xfrm>
        </p:grpSpPr>
        <p:sp>
          <p:nvSpPr>
            <p:cNvPr id="33" name="Freeform 33"/>
            <p:cNvSpPr/>
            <p:nvPr/>
          </p:nvSpPr>
          <p:spPr>
            <a:xfrm>
              <a:off x="0" y="0"/>
              <a:ext cx="127000" cy="114300"/>
            </a:xfrm>
            <a:custGeom>
              <a:avLst/>
              <a:gdLst/>
              <a:ahLst/>
              <a:cxnLst/>
              <a:rect l="l" t="t" r="r" b="b"/>
              <a:pathLst>
                <a:path w="127000" h="114300">
                  <a:moveTo>
                    <a:pt x="0" y="0"/>
                  </a:moveTo>
                  <a:lnTo>
                    <a:pt x="127000" y="0"/>
                  </a:lnTo>
                  <a:lnTo>
                    <a:pt x="127000" y="114300"/>
                  </a:lnTo>
                  <a:lnTo>
                    <a:pt x="0" y="114300"/>
                  </a:lnTo>
                  <a:lnTo>
                    <a:pt x="0" y="0"/>
                  </a:lnTo>
                  <a:close/>
                </a:path>
              </a:pathLst>
            </a:custGeom>
            <a:blipFill>
              <a:blip r:embed="rId11"/>
              <a:stretch>
                <a:fillRect/>
              </a:stretch>
            </a:blipFill>
          </p:spPr>
        </p:sp>
      </p:grpSp>
      <p:grpSp>
        <p:nvGrpSpPr>
          <p:cNvPr id="34" name="Group 34"/>
          <p:cNvGrpSpPr/>
          <p:nvPr/>
        </p:nvGrpSpPr>
        <p:grpSpPr>
          <a:xfrm>
            <a:off x="18459831" y="5009074"/>
            <a:ext cx="95250" cy="85725"/>
            <a:chOff x="0" y="0"/>
            <a:chExt cx="127000" cy="114300"/>
          </a:xfrm>
        </p:grpSpPr>
        <p:sp>
          <p:nvSpPr>
            <p:cNvPr id="35" name="Freeform 35"/>
            <p:cNvSpPr/>
            <p:nvPr/>
          </p:nvSpPr>
          <p:spPr>
            <a:xfrm>
              <a:off x="0" y="0"/>
              <a:ext cx="127000" cy="114300"/>
            </a:xfrm>
            <a:custGeom>
              <a:avLst/>
              <a:gdLst/>
              <a:ahLst/>
              <a:cxnLst/>
              <a:rect l="l" t="t" r="r" b="b"/>
              <a:pathLst>
                <a:path w="127000" h="114300">
                  <a:moveTo>
                    <a:pt x="0" y="0"/>
                  </a:moveTo>
                  <a:lnTo>
                    <a:pt x="127000" y="0"/>
                  </a:lnTo>
                  <a:lnTo>
                    <a:pt x="127000" y="114300"/>
                  </a:lnTo>
                  <a:lnTo>
                    <a:pt x="0" y="114300"/>
                  </a:lnTo>
                  <a:lnTo>
                    <a:pt x="0" y="0"/>
                  </a:lnTo>
                  <a:close/>
                </a:path>
              </a:pathLst>
            </a:custGeom>
            <a:blipFill>
              <a:blip r:embed="rId11"/>
              <a:stretch>
                <a:fillRect/>
              </a:stretch>
            </a:blipFill>
          </p:spPr>
        </p:sp>
      </p:grpSp>
      <p:sp>
        <p:nvSpPr>
          <p:cNvPr id="36" name="Freeform 36"/>
          <p:cNvSpPr/>
          <p:nvPr/>
        </p:nvSpPr>
        <p:spPr>
          <a:xfrm>
            <a:off x="15772895" y="4745450"/>
            <a:ext cx="3219450" cy="576262"/>
          </a:xfrm>
          <a:custGeom>
            <a:avLst/>
            <a:gdLst/>
            <a:ahLst/>
            <a:cxnLst/>
            <a:rect l="l" t="t" r="r" b="b"/>
            <a:pathLst>
              <a:path w="3219450" h="576262">
                <a:moveTo>
                  <a:pt x="0" y="0"/>
                </a:moveTo>
                <a:lnTo>
                  <a:pt x="3219450" y="0"/>
                </a:lnTo>
                <a:lnTo>
                  <a:pt x="3219450" y="576263"/>
                </a:lnTo>
                <a:lnTo>
                  <a:pt x="0" y="576263"/>
                </a:lnTo>
                <a:lnTo>
                  <a:pt x="0" y="0"/>
                </a:lnTo>
                <a:close/>
              </a:path>
            </a:pathLst>
          </a:custGeom>
          <a:blipFill>
            <a:blip>
              <a:extLst>
                <a:ext uri="{96DAC541-7B7A-43D3-8B79-37D633B846F1}">
                  <asvg:svgBlip xmlns:asvg="http://schemas.microsoft.com/office/drawing/2016/SVG/main" r:embed="rId12"/>
                </a:ext>
              </a:extLst>
            </a:blip>
            <a:stretch>
              <a:fillRect/>
            </a:stretch>
          </a:blipFill>
        </p:spPr>
      </p:sp>
      <p:grpSp>
        <p:nvGrpSpPr>
          <p:cNvPr id="37" name="Group 37"/>
          <p:cNvGrpSpPr/>
          <p:nvPr/>
        </p:nvGrpSpPr>
        <p:grpSpPr>
          <a:xfrm>
            <a:off x="18325595" y="1077725"/>
            <a:ext cx="666750" cy="528638"/>
            <a:chOff x="0" y="0"/>
            <a:chExt cx="889000" cy="704850"/>
          </a:xfrm>
        </p:grpSpPr>
        <p:sp>
          <p:nvSpPr>
            <p:cNvPr id="38" name="Freeform 38"/>
            <p:cNvSpPr/>
            <p:nvPr/>
          </p:nvSpPr>
          <p:spPr>
            <a:xfrm>
              <a:off x="0" y="0"/>
              <a:ext cx="889000" cy="704850"/>
            </a:xfrm>
            <a:custGeom>
              <a:avLst/>
              <a:gdLst/>
              <a:ahLst/>
              <a:cxnLst/>
              <a:rect l="l" t="t" r="r" b="b"/>
              <a:pathLst>
                <a:path w="889000" h="704850">
                  <a:moveTo>
                    <a:pt x="0" y="0"/>
                  </a:moveTo>
                  <a:lnTo>
                    <a:pt x="889000" y="0"/>
                  </a:lnTo>
                  <a:lnTo>
                    <a:pt x="889000" y="704850"/>
                  </a:lnTo>
                  <a:lnTo>
                    <a:pt x="0" y="704850"/>
                  </a:lnTo>
                  <a:lnTo>
                    <a:pt x="0" y="0"/>
                  </a:lnTo>
                  <a:close/>
                </a:path>
              </a:pathLst>
            </a:custGeom>
            <a:blipFill>
              <a:blip r:embed="rId13"/>
              <a:stretch>
                <a:fillRect/>
              </a:stretch>
            </a:blipFill>
          </p:spPr>
        </p:sp>
      </p:grpSp>
      <p:sp>
        <p:nvSpPr>
          <p:cNvPr id="39" name="TextBox 39"/>
          <p:cNvSpPr txBox="1"/>
          <p:nvPr/>
        </p:nvSpPr>
        <p:spPr>
          <a:xfrm>
            <a:off x="1596390" y="1374467"/>
            <a:ext cx="6653212" cy="550437"/>
          </a:xfrm>
          <a:prstGeom prst="rect">
            <a:avLst/>
          </a:prstGeom>
        </p:spPr>
        <p:txBody>
          <a:bodyPr lIns="0" tIns="0" rIns="0" bIns="0" rtlCol="0" anchor="t">
            <a:spAutoFit/>
          </a:bodyPr>
          <a:lstStyle/>
          <a:p>
            <a:pPr marL="0" lvl="0" indent="0" algn="l">
              <a:lnSpc>
                <a:spcPts val="4310"/>
              </a:lnSpc>
            </a:pPr>
            <a:r>
              <a:rPr lang="en-US" sz="3079" b="1">
                <a:solidFill>
                  <a:srgbClr val="3AA376"/>
                </a:solidFill>
                <a:latin typeface="Arial Bold"/>
                <a:ea typeface="Arial Bold"/>
                <a:cs typeface="Arial Bold"/>
                <a:sym typeface="Arial Bold"/>
              </a:rPr>
              <a:t>Ejemplo de pago a socios de marca</a:t>
            </a:r>
          </a:p>
        </p:txBody>
      </p:sp>
      <p:sp>
        <p:nvSpPr>
          <p:cNvPr id="40" name="TextBox 40"/>
          <p:cNvSpPr txBox="1"/>
          <p:nvPr/>
        </p:nvSpPr>
        <p:spPr>
          <a:xfrm>
            <a:off x="1327785" y="1690049"/>
            <a:ext cx="10021557" cy="2984611"/>
          </a:xfrm>
          <a:prstGeom prst="rect">
            <a:avLst/>
          </a:prstGeom>
        </p:spPr>
        <p:txBody>
          <a:bodyPr lIns="0" tIns="0" rIns="0" bIns="0" rtlCol="0" anchor="t">
            <a:spAutoFit/>
          </a:bodyPr>
          <a:lstStyle/>
          <a:p>
            <a:pPr marL="0" lvl="0" indent="0" algn="l">
              <a:lnSpc>
                <a:spcPts val="14665"/>
              </a:lnSpc>
            </a:pPr>
            <a:r>
              <a:rPr lang="en-US" sz="9041" spc="-605">
                <a:solidFill>
                  <a:srgbClr val="FFFFFF"/>
                </a:solidFill>
                <a:latin typeface="Arial"/>
                <a:ea typeface="Arial"/>
                <a:cs typeface="Arial"/>
                <a:sym typeface="Arial"/>
              </a:rPr>
              <a:t>Cómo ganar </a:t>
            </a:r>
          </a:p>
          <a:p>
            <a:pPr marL="0" lvl="0" indent="0" algn="l">
              <a:lnSpc>
                <a:spcPts val="4520"/>
              </a:lnSpc>
            </a:pPr>
            <a:r>
              <a:rPr lang="en-US" sz="9041" b="1" spc="-605">
                <a:solidFill>
                  <a:srgbClr val="FFFFFF"/>
                </a:solidFill>
                <a:latin typeface="Arial Bold"/>
                <a:ea typeface="Arial Bold"/>
                <a:cs typeface="Arial Bold"/>
                <a:sym typeface="Arial Bold"/>
              </a:rPr>
              <a:t>tus primeros $1000</a:t>
            </a:r>
          </a:p>
        </p:txBody>
      </p:sp>
      <p:sp>
        <p:nvSpPr>
          <p:cNvPr id="41" name="TextBox 41"/>
          <p:cNvSpPr txBox="1"/>
          <p:nvPr/>
        </p:nvSpPr>
        <p:spPr>
          <a:xfrm>
            <a:off x="1319279" y="5370195"/>
            <a:ext cx="9622279" cy="3548280"/>
          </a:xfrm>
          <a:prstGeom prst="rect">
            <a:avLst/>
          </a:prstGeom>
        </p:spPr>
        <p:txBody>
          <a:bodyPr lIns="0" tIns="0" rIns="0" bIns="0" rtlCol="0" anchor="t">
            <a:spAutoFit/>
          </a:bodyPr>
          <a:lstStyle/>
          <a:p>
            <a:pPr marL="0" lvl="0" indent="0" algn="l">
              <a:lnSpc>
                <a:spcPts val="4385"/>
              </a:lnSpc>
            </a:pPr>
            <a:r>
              <a:rPr lang="en-US" sz="3621" b="1">
                <a:solidFill>
                  <a:srgbClr val="FFFFFF"/>
                </a:solidFill>
                <a:latin typeface="Arial Bold"/>
                <a:ea typeface="Arial Bold"/>
                <a:cs typeface="Arial Bold"/>
                <a:sym typeface="Arial Bold"/>
              </a:rPr>
              <a:t>PAQUETE DE REINICIO DE 30 DÍAS x1 US$330 / CA$365</a:t>
            </a:r>
          </a:p>
          <a:p>
            <a:pPr marL="0" lvl="0" indent="0" algn="l">
              <a:lnSpc>
                <a:spcPts val="3495"/>
              </a:lnSpc>
            </a:pPr>
            <a:endParaRPr lang="en-US" sz="3621" b="1">
              <a:solidFill>
                <a:srgbClr val="FFFFFF"/>
              </a:solidFill>
              <a:latin typeface="Arial Bold"/>
              <a:ea typeface="Arial Bold"/>
              <a:cs typeface="Arial Bold"/>
              <a:sym typeface="Arial Bold"/>
            </a:endParaRPr>
          </a:p>
          <a:p>
            <a:pPr marL="0" lvl="0" indent="0" algn="l">
              <a:lnSpc>
                <a:spcPts val="6114"/>
              </a:lnSpc>
            </a:pPr>
            <a:r>
              <a:rPr lang="en-US" sz="5049" b="1">
                <a:solidFill>
                  <a:srgbClr val="FFFFFF"/>
                </a:solidFill>
                <a:latin typeface="Arial Bold"/>
                <a:ea typeface="Arial Bold"/>
                <a:cs typeface="Arial Bold"/>
                <a:sym typeface="Arial Bold"/>
              </a:rPr>
              <a:t>VENDER 1</a:t>
            </a:r>
          </a:p>
          <a:p>
            <a:pPr marL="0" lvl="0" indent="0" algn="l">
              <a:lnSpc>
                <a:spcPts val="6114"/>
              </a:lnSpc>
            </a:pPr>
            <a:r>
              <a:rPr lang="en-US" sz="5049" b="1">
                <a:solidFill>
                  <a:srgbClr val="FFFFFF"/>
                </a:solidFill>
                <a:latin typeface="Arial Bold"/>
                <a:ea typeface="Arial Bold"/>
                <a:cs typeface="Arial Bold"/>
                <a:sym typeface="Arial Bold"/>
              </a:rPr>
              <a:t>GANA 66 USD | 73 CAD</a:t>
            </a:r>
          </a:p>
          <a:p>
            <a:pPr marL="0" lvl="0" indent="0" algn="l">
              <a:lnSpc>
                <a:spcPts val="3495"/>
              </a:lnSpc>
            </a:pPr>
            <a:r>
              <a:rPr lang="en-US" sz="2886" b="1" i="1">
                <a:solidFill>
                  <a:srgbClr val="FFFFFF"/>
                </a:solidFill>
                <a:latin typeface="Arial Bold Italics"/>
                <a:ea typeface="Arial Bold Italics"/>
                <a:cs typeface="Arial Bold Italics"/>
                <a:sym typeface="Arial Bold Italics"/>
              </a:rPr>
              <a:t>(20% de comisión)</a:t>
            </a:r>
          </a:p>
        </p:txBody>
      </p:sp>
      <p:sp>
        <p:nvSpPr>
          <p:cNvPr id="42" name="TextBox 42"/>
          <p:cNvSpPr txBox="1"/>
          <p:nvPr/>
        </p:nvSpPr>
        <p:spPr>
          <a:xfrm>
            <a:off x="15727013" y="863784"/>
            <a:ext cx="2732818" cy="567792"/>
          </a:xfrm>
          <a:prstGeom prst="rect">
            <a:avLst/>
          </a:prstGeom>
        </p:spPr>
        <p:txBody>
          <a:bodyPr lIns="0" tIns="0" rIns="0" bIns="0" rtlCol="0" anchor="t">
            <a:spAutoFit/>
          </a:bodyPr>
          <a:lstStyle/>
          <a:p>
            <a:pPr marL="0" lvl="0" indent="0" algn="l">
              <a:lnSpc>
                <a:spcPts val="2304"/>
              </a:lnSpc>
            </a:pPr>
            <a:r>
              <a:rPr lang="en-US" sz="1645" b="1">
                <a:solidFill>
                  <a:srgbClr val="FFFFFF"/>
                </a:solidFill>
                <a:latin typeface="Tahoma Bold"/>
                <a:ea typeface="Tahoma Bold"/>
                <a:cs typeface="Tahoma Bold"/>
                <a:sym typeface="Tahoma Bold"/>
              </a:rPr>
              <a:t>Emily</a:t>
            </a:r>
          </a:p>
          <a:p>
            <a:pPr marL="0" lvl="0" indent="0" algn="l">
              <a:lnSpc>
                <a:spcPts val="2304"/>
              </a:lnSpc>
            </a:pPr>
            <a:r>
              <a:rPr lang="en-US" sz="1645">
                <a:solidFill>
                  <a:srgbClr val="FFFFFF"/>
                </a:solidFill>
                <a:latin typeface="Tahoma"/>
                <a:ea typeface="Tahoma"/>
                <a:cs typeface="Tahoma"/>
                <a:sym typeface="Tahoma"/>
              </a:rPr>
              <a:t>Por favor envíe información</a:t>
            </a:r>
          </a:p>
        </p:txBody>
      </p:sp>
      <p:sp>
        <p:nvSpPr>
          <p:cNvPr id="43" name="TextBox 43"/>
          <p:cNvSpPr txBox="1"/>
          <p:nvPr/>
        </p:nvSpPr>
        <p:spPr>
          <a:xfrm>
            <a:off x="16367779" y="1129532"/>
            <a:ext cx="72981" cy="312820"/>
          </a:xfrm>
          <a:prstGeom prst="rect">
            <a:avLst/>
          </a:prstGeom>
        </p:spPr>
        <p:txBody>
          <a:bodyPr lIns="0" tIns="0" rIns="0" bIns="0" rtlCol="0" anchor="t">
            <a:spAutoFit/>
          </a:bodyPr>
          <a:lstStyle/>
          <a:p>
            <a:pPr algn="l">
              <a:lnSpc>
                <a:spcPts val="2520"/>
              </a:lnSpc>
            </a:pPr>
            <a:r>
              <a:rPr lang="en-US" sz="1800">
                <a:solidFill>
                  <a:srgbClr val="FFFFFF"/>
                </a:solidFill>
                <a:latin typeface="Tahoma"/>
                <a:ea typeface="Tahoma"/>
                <a:cs typeface="Tahoma"/>
                <a:sym typeface="Tahoma"/>
              </a:rPr>
              <a:t> </a:t>
            </a:r>
          </a:p>
        </p:txBody>
      </p:sp>
      <p:sp>
        <p:nvSpPr>
          <p:cNvPr id="44" name="TextBox 44"/>
          <p:cNvSpPr txBox="1"/>
          <p:nvPr/>
        </p:nvSpPr>
        <p:spPr>
          <a:xfrm>
            <a:off x="15727013" y="3189789"/>
            <a:ext cx="3265332" cy="1157224"/>
          </a:xfrm>
          <a:prstGeom prst="rect">
            <a:avLst/>
          </a:prstGeom>
        </p:spPr>
        <p:txBody>
          <a:bodyPr lIns="0" tIns="0" rIns="0" bIns="0" rtlCol="0" anchor="t">
            <a:spAutoFit/>
          </a:bodyPr>
          <a:lstStyle/>
          <a:p>
            <a:pPr marL="0" lvl="0" indent="0" algn="l">
              <a:lnSpc>
                <a:spcPts val="1807"/>
              </a:lnSpc>
            </a:pPr>
            <a:r>
              <a:rPr lang="en-US" sz="1599" b="1" spc="-70">
                <a:solidFill>
                  <a:srgbClr val="FFFFFF"/>
                </a:solidFill>
                <a:latin typeface="Tahoma Bold"/>
                <a:ea typeface="Tahoma Bold"/>
                <a:cs typeface="Tahoma Bold"/>
                <a:sym typeface="Tahoma Bold"/>
              </a:rPr>
              <a:t>Diana</a:t>
            </a:r>
          </a:p>
          <a:p>
            <a:pPr marL="0" lvl="0" indent="0" algn="l">
              <a:lnSpc>
                <a:spcPts val="1807"/>
              </a:lnSpc>
            </a:pPr>
            <a:r>
              <a:rPr lang="en-US" sz="1599" spc="-70">
                <a:solidFill>
                  <a:srgbClr val="FFFFFF"/>
                </a:solidFill>
                <a:latin typeface="Tahoma"/>
                <a:ea typeface="Tahoma"/>
                <a:cs typeface="Tahoma"/>
                <a:sym typeface="Tahoma"/>
              </a:rPr>
              <a:t>¡Me siento de maravilla!</a:t>
            </a:r>
          </a:p>
          <a:p>
            <a:pPr marL="0" lvl="0" indent="0" algn="l" rtl="1">
              <a:lnSpc>
                <a:spcPts val="1807"/>
              </a:lnSpc>
            </a:pPr>
            <a:endParaRPr lang="en-US" sz="1599" spc="-70">
              <a:solidFill>
                <a:srgbClr val="FFFFFF"/>
              </a:solidFill>
              <a:latin typeface="Tahoma"/>
              <a:ea typeface="Tahoma"/>
              <a:cs typeface="Tahoma"/>
              <a:sym typeface="Tahoma"/>
            </a:endParaRPr>
          </a:p>
          <a:p>
            <a:pPr marL="0" lvl="0" indent="0" algn="l">
              <a:lnSpc>
                <a:spcPts val="1807"/>
              </a:lnSpc>
            </a:pPr>
            <a:r>
              <a:rPr lang="en-US" sz="1599" b="1" spc="-70">
                <a:solidFill>
                  <a:srgbClr val="FFFFFF"/>
                </a:solidFill>
                <a:latin typeface="Tahoma Bold"/>
                <a:ea typeface="Tahoma Bold"/>
                <a:cs typeface="Tahoma Bold"/>
                <a:sym typeface="Tahoma Bold"/>
              </a:rPr>
              <a:t>Marca </a:t>
            </a:r>
          </a:p>
          <a:p>
            <a:pPr marL="0" lvl="0" indent="0" algn="l">
              <a:lnSpc>
                <a:spcPts val="1807"/>
              </a:lnSpc>
            </a:pPr>
            <a:r>
              <a:rPr lang="en-US" sz="1599" spc="-70">
                <a:solidFill>
                  <a:srgbClr val="FFFFFF"/>
                </a:solidFill>
                <a:latin typeface="Tahoma"/>
                <a:ea typeface="Tahoma"/>
                <a:cs typeface="Tahoma"/>
                <a:sym typeface="Tahoma"/>
              </a:rPr>
              <a:t>¿Cuál es el mejor para bajar de peso?</a:t>
            </a:r>
          </a:p>
        </p:txBody>
      </p:sp>
      <p:sp>
        <p:nvSpPr>
          <p:cNvPr id="45" name="TextBox 45"/>
          <p:cNvSpPr txBox="1"/>
          <p:nvPr/>
        </p:nvSpPr>
        <p:spPr>
          <a:xfrm>
            <a:off x="15727013" y="2392099"/>
            <a:ext cx="3253964" cy="550002"/>
          </a:xfrm>
          <a:prstGeom prst="rect">
            <a:avLst/>
          </a:prstGeom>
        </p:spPr>
        <p:txBody>
          <a:bodyPr lIns="0" tIns="0" rIns="0" bIns="0" rtlCol="0" anchor="t">
            <a:spAutoFit/>
          </a:bodyPr>
          <a:lstStyle/>
          <a:p>
            <a:pPr marL="0" lvl="0" indent="0" algn="l">
              <a:lnSpc>
                <a:spcPts val="2234"/>
              </a:lnSpc>
            </a:pPr>
            <a:r>
              <a:rPr lang="en-US" sz="1596" b="1">
                <a:solidFill>
                  <a:srgbClr val="FFFFFF"/>
                </a:solidFill>
                <a:latin typeface="Tahoma Bold"/>
                <a:ea typeface="Tahoma Bold"/>
                <a:cs typeface="Tahoma Bold"/>
                <a:sym typeface="Tahoma Bold"/>
              </a:rPr>
              <a:t>Andrea</a:t>
            </a:r>
          </a:p>
          <a:p>
            <a:pPr marL="0" lvl="0" indent="0" algn="l">
              <a:lnSpc>
                <a:spcPts val="2234"/>
              </a:lnSpc>
            </a:pPr>
            <a:r>
              <a:rPr lang="en-US" sz="1596">
                <a:solidFill>
                  <a:srgbClr val="FFFFFF"/>
                </a:solidFill>
                <a:latin typeface="Tahoma"/>
                <a:ea typeface="Tahoma"/>
                <a:cs typeface="Tahoma"/>
                <a:sym typeface="Tahoma"/>
              </a:rPr>
              <a:t>¡Me encanta el batido de vainilla!</a:t>
            </a:r>
          </a:p>
        </p:txBody>
      </p:sp>
      <p:sp>
        <p:nvSpPr>
          <p:cNvPr id="46" name="TextBox 46"/>
          <p:cNvSpPr txBox="1"/>
          <p:nvPr/>
        </p:nvSpPr>
        <p:spPr>
          <a:xfrm>
            <a:off x="15727013" y="1623374"/>
            <a:ext cx="2965228" cy="550015"/>
          </a:xfrm>
          <a:prstGeom prst="rect">
            <a:avLst/>
          </a:prstGeom>
        </p:spPr>
        <p:txBody>
          <a:bodyPr lIns="0" tIns="0" rIns="0" bIns="0" rtlCol="0" anchor="t">
            <a:spAutoFit/>
          </a:bodyPr>
          <a:lstStyle/>
          <a:p>
            <a:pPr marL="0" lvl="0" indent="0" algn="l">
              <a:lnSpc>
                <a:spcPts val="2234"/>
              </a:lnSpc>
            </a:pPr>
            <a:r>
              <a:rPr lang="en-US" sz="1595" b="1">
                <a:solidFill>
                  <a:srgbClr val="FFFFFF"/>
                </a:solidFill>
                <a:latin typeface="Tahoma Bold"/>
                <a:ea typeface="Tahoma Bold"/>
                <a:cs typeface="Tahoma Bold"/>
                <a:sym typeface="Tahoma Bold"/>
              </a:rPr>
              <a:t>Jennifer</a:t>
            </a:r>
          </a:p>
          <a:p>
            <a:pPr marL="0" lvl="0" indent="0" algn="l">
              <a:lnSpc>
                <a:spcPts val="2234"/>
              </a:lnSpc>
            </a:pPr>
            <a:r>
              <a:rPr lang="en-US" sz="1595">
                <a:solidFill>
                  <a:srgbClr val="FFFFFF"/>
                </a:solidFill>
                <a:latin typeface="Tahoma"/>
                <a:ea typeface="Tahoma"/>
                <a:cs typeface="Tahoma"/>
                <a:sym typeface="Tahoma"/>
              </a:rPr>
              <a:t>¡¡¡Dios mío, está buenísimo!!!</a:t>
            </a:r>
          </a:p>
        </p:txBody>
      </p:sp>
      <p:sp>
        <p:nvSpPr>
          <p:cNvPr id="47" name="TextBox 47"/>
          <p:cNvSpPr txBox="1"/>
          <p:nvPr/>
        </p:nvSpPr>
        <p:spPr>
          <a:xfrm>
            <a:off x="16063217" y="4870980"/>
            <a:ext cx="1189892" cy="257175"/>
          </a:xfrm>
          <a:prstGeom prst="rect">
            <a:avLst/>
          </a:prstGeom>
        </p:spPr>
        <p:txBody>
          <a:bodyPr lIns="0" tIns="0" rIns="0" bIns="0" rtlCol="0" anchor="t">
            <a:spAutoFit/>
          </a:bodyPr>
          <a:lstStyle/>
          <a:p>
            <a:pPr marL="0" lvl="0" indent="0" algn="l">
              <a:lnSpc>
                <a:spcPts val="2100"/>
              </a:lnSpc>
            </a:pPr>
            <a:r>
              <a:rPr lang="en-US" sz="1500">
                <a:solidFill>
                  <a:srgbClr val="FFFFFF"/>
                </a:solidFill>
                <a:latin typeface="Tahoma"/>
                <a:ea typeface="Tahoma"/>
                <a:cs typeface="Tahoma"/>
                <a:sym typeface="Tahoma"/>
              </a:rPr>
              <a:t>Comentario...</a:t>
            </a:r>
          </a:p>
        </p:txBody>
      </p:sp>
      <p:sp>
        <p:nvSpPr>
          <p:cNvPr id="48" name="TextBox 48"/>
          <p:cNvSpPr txBox="1"/>
          <p:nvPr/>
        </p:nvSpPr>
        <p:spPr>
          <a:xfrm>
            <a:off x="1230581" y="10091480"/>
            <a:ext cx="8637219" cy="1055370"/>
          </a:xfrm>
          <a:prstGeom prst="rect">
            <a:avLst/>
          </a:prstGeom>
        </p:spPr>
        <p:txBody>
          <a:bodyPr lIns="0" tIns="0" rIns="0" bIns="0" rtlCol="0" anchor="t">
            <a:spAutoFit/>
          </a:bodyPr>
          <a:lstStyle/>
          <a:p>
            <a:pPr marL="0" lvl="0" indent="0" algn="l">
              <a:lnSpc>
                <a:spcPts val="1679"/>
              </a:lnSpc>
              <a:spcBef>
                <a:spcPct val="0"/>
              </a:spcBef>
            </a:pPr>
            <a:r>
              <a:rPr lang="en-US" sz="1200" i="1">
                <a:solidFill>
                  <a:srgbClr val="3AA376"/>
                </a:solidFill>
                <a:latin typeface="Arial Italics"/>
                <a:ea typeface="Arial Italics"/>
                <a:cs typeface="Arial Italics"/>
                <a:sym typeface="Arial Italics"/>
              </a:rPr>
              <a:t>*Resultados no típicos. Solo con fines ilustrativos. Las cantidades aquí mostradas reflejan las ganancias disponibles suponiendo que se cumplan todas las condiciones y no son proyecciones ni garantías. Isagenix no garantiza ningún nivel de éxito ni cantidad de ganancias. En los primeros seis meses de 2024, los Socios de Marca ganaron un promedio de $212 mensuales en comisiones por ventas de productos. Visite IsagenixEarnings.com para obtener información sobre las ganancias de los Asociados de Isagenix.</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5842" y="1048"/>
            <a:ext cx="20112038" cy="11310938"/>
            <a:chOff x="0" y="84"/>
            <a:chExt cx="53620416" cy="30162335"/>
          </a:xfrm>
        </p:grpSpPr>
        <p:sp>
          <p:nvSpPr>
            <p:cNvPr id="3" name="Freeform 3"/>
            <p:cNvSpPr/>
            <p:nvPr/>
          </p:nvSpPr>
          <p:spPr>
            <a:xfrm>
              <a:off x="0" y="5"/>
              <a:ext cx="53620417" cy="30162325"/>
            </a:xfrm>
            <a:custGeom>
              <a:avLst/>
              <a:gdLst/>
              <a:ahLst/>
              <a:cxnLst/>
              <a:rect l="l" t="t" r="r" b="b"/>
              <a:pathLst>
                <a:path w="53620417" h="30162325">
                  <a:moveTo>
                    <a:pt x="53620417" y="0"/>
                  </a:moveTo>
                  <a:lnTo>
                    <a:pt x="53620417" y="30162324"/>
                  </a:lnTo>
                  <a:lnTo>
                    <a:pt x="0" y="30162324"/>
                  </a:lnTo>
                  <a:lnTo>
                    <a:pt x="0" y="0"/>
                  </a:lnTo>
                  <a:lnTo>
                    <a:pt x="53620417" y="0"/>
                  </a:lnTo>
                  <a:close/>
                </a:path>
              </a:pathLst>
            </a:custGeom>
            <a:solidFill>
              <a:srgbClr val="FFFFFF"/>
            </a:solidFill>
          </p:spPr>
        </p:sp>
      </p:grpSp>
      <p:grpSp>
        <p:nvGrpSpPr>
          <p:cNvPr id="4" name="Group 4"/>
          <p:cNvGrpSpPr/>
          <p:nvPr/>
        </p:nvGrpSpPr>
        <p:grpSpPr>
          <a:xfrm>
            <a:off x="0" y="0"/>
            <a:ext cx="20112038" cy="9758362"/>
            <a:chOff x="0" y="0"/>
            <a:chExt cx="53620416" cy="26016712"/>
          </a:xfrm>
        </p:grpSpPr>
        <p:sp>
          <p:nvSpPr>
            <p:cNvPr id="5" name="Freeform 5"/>
            <p:cNvSpPr/>
            <p:nvPr/>
          </p:nvSpPr>
          <p:spPr>
            <a:xfrm>
              <a:off x="0" y="0"/>
              <a:ext cx="53620417" cy="26016713"/>
            </a:xfrm>
            <a:custGeom>
              <a:avLst/>
              <a:gdLst/>
              <a:ahLst/>
              <a:cxnLst/>
              <a:rect l="l" t="t" r="r" b="b"/>
              <a:pathLst>
                <a:path w="53620417" h="26016713">
                  <a:moveTo>
                    <a:pt x="53620417" y="0"/>
                  </a:moveTo>
                  <a:lnTo>
                    <a:pt x="53620417" y="26016713"/>
                  </a:lnTo>
                  <a:lnTo>
                    <a:pt x="0" y="26016713"/>
                  </a:lnTo>
                  <a:lnTo>
                    <a:pt x="0" y="0"/>
                  </a:lnTo>
                  <a:lnTo>
                    <a:pt x="53620417" y="0"/>
                  </a:lnTo>
                  <a:close/>
                </a:path>
              </a:pathLst>
            </a:custGeom>
            <a:solidFill>
              <a:srgbClr val="3AA376"/>
            </a:solidFill>
          </p:spPr>
        </p:sp>
      </p:grpSp>
      <p:grpSp>
        <p:nvGrpSpPr>
          <p:cNvPr id="6" name="Group 6"/>
          <p:cNvGrpSpPr/>
          <p:nvPr/>
        </p:nvGrpSpPr>
        <p:grpSpPr>
          <a:xfrm>
            <a:off x="-2191" y="9754772"/>
            <a:ext cx="20112038" cy="1557338"/>
            <a:chOff x="0" y="26017375"/>
            <a:chExt cx="53620416" cy="4143591"/>
          </a:xfrm>
        </p:grpSpPr>
        <p:sp>
          <p:nvSpPr>
            <p:cNvPr id="7" name="Freeform 7"/>
            <p:cNvSpPr/>
            <p:nvPr/>
          </p:nvSpPr>
          <p:spPr>
            <a:xfrm>
              <a:off x="0" y="-2"/>
              <a:ext cx="53620417" cy="4143589"/>
            </a:xfrm>
            <a:custGeom>
              <a:avLst/>
              <a:gdLst/>
              <a:ahLst/>
              <a:cxnLst/>
              <a:rect l="l" t="t" r="r" b="b"/>
              <a:pathLst>
                <a:path w="53620417" h="4143589">
                  <a:moveTo>
                    <a:pt x="53620417" y="0"/>
                  </a:moveTo>
                  <a:lnTo>
                    <a:pt x="53620417" y="4143589"/>
                  </a:lnTo>
                  <a:lnTo>
                    <a:pt x="0" y="4143589"/>
                  </a:lnTo>
                  <a:lnTo>
                    <a:pt x="0" y="0"/>
                  </a:lnTo>
                  <a:lnTo>
                    <a:pt x="53620417" y="0"/>
                  </a:lnTo>
                  <a:close/>
                </a:path>
              </a:pathLst>
            </a:custGeom>
            <a:solidFill>
              <a:srgbClr val="F6F6F5"/>
            </a:solidFill>
          </p:spPr>
        </p:sp>
      </p:grpSp>
      <p:grpSp>
        <p:nvGrpSpPr>
          <p:cNvPr id="8" name="Group 8"/>
          <p:cNvGrpSpPr/>
          <p:nvPr/>
        </p:nvGrpSpPr>
        <p:grpSpPr>
          <a:xfrm>
            <a:off x="9610220" y="265085"/>
            <a:ext cx="9705975" cy="11310938"/>
            <a:chOff x="0" y="0"/>
            <a:chExt cx="12941300" cy="15081250"/>
          </a:xfrm>
        </p:grpSpPr>
        <p:sp>
          <p:nvSpPr>
            <p:cNvPr id="9" name="Freeform 9"/>
            <p:cNvSpPr/>
            <p:nvPr/>
          </p:nvSpPr>
          <p:spPr>
            <a:xfrm>
              <a:off x="0" y="0"/>
              <a:ext cx="12941300" cy="15081250"/>
            </a:xfrm>
            <a:custGeom>
              <a:avLst/>
              <a:gdLst/>
              <a:ahLst/>
              <a:cxnLst/>
              <a:rect l="l" t="t" r="r" b="b"/>
              <a:pathLst>
                <a:path w="12941300" h="15081250">
                  <a:moveTo>
                    <a:pt x="0" y="0"/>
                  </a:moveTo>
                  <a:lnTo>
                    <a:pt x="12941300" y="0"/>
                  </a:lnTo>
                  <a:lnTo>
                    <a:pt x="12941300" y="15081250"/>
                  </a:lnTo>
                  <a:lnTo>
                    <a:pt x="0" y="15081250"/>
                  </a:lnTo>
                  <a:lnTo>
                    <a:pt x="0" y="0"/>
                  </a:lnTo>
                  <a:close/>
                </a:path>
              </a:pathLst>
            </a:custGeom>
            <a:blipFill>
              <a:blip r:embed="rId2"/>
              <a:stretch>
                <a:fillRect/>
              </a:stretch>
            </a:blipFill>
          </p:spPr>
        </p:sp>
      </p:grpSp>
      <p:grpSp>
        <p:nvGrpSpPr>
          <p:cNvPr id="10" name="Group 10"/>
          <p:cNvGrpSpPr/>
          <p:nvPr/>
        </p:nvGrpSpPr>
        <p:grpSpPr>
          <a:xfrm>
            <a:off x="14997560" y="3932368"/>
            <a:ext cx="595312" cy="595312"/>
            <a:chOff x="0" y="0"/>
            <a:chExt cx="793750" cy="793750"/>
          </a:xfrm>
        </p:grpSpPr>
        <p:sp>
          <p:nvSpPr>
            <p:cNvPr id="11" name="Freeform 11"/>
            <p:cNvSpPr/>
            <p:nvPr/>
          </p:nvSpPr>
          <p:spPr>
            <a:xfrm>
              <a:off x="0" y="0"/>
              <a:ext cx="793750" cy="793750"/>
            </a:xfrm>
            <a:custGeom>
              <a:avLst/>
              <a:gdLst/>
              <a:ahLst/>
              <a:cxnLst/>
              <a:rect l="l" t="t" r="r" b="b"/>
              <a:pathLst>
                <a:path w="793750" h="793750">
                  <a:moveTo>
                    <a:pt x="0" y="0"/>
                  </a:moveTo>
                  <a:lnTo>
                    <a:pt x="793750" y="0"/>
                  </a:lnTo>
                  <a:lnTo>
                    <a:pt x="793750" y="793750"/>
                  </a:lnTo>
                  <a:lnTo>
                    <a:pt x="0" y="793750"/>
                  </a:lnTo>
                  <a:lnTo>
                    <a:pt x="0" y="0"/>
                  </a:lnTo>
                  <a:close/>
                </a:path>
              </a:pathLst>
            </a:custGeom>
            <a:blipFill>
              <a:blip r:embed="rId3"/>
              <a:stretch>
                <a:fillRect/>
              </a:stretch>
            </a:blipFill>
          </p:spPr>
        </p:sp>
      </p:grpSp>
      <p:grpSp>
        <p:nvGrpSpPr>
          <p:cNvPr id="12" name="Group 12"/>
          <p:cNvGrpSpPr/>
          <p:nvPr/>
        </p:nvGrpSpPr>
        <p:grpSpPr>
          <a:xfrm>
            <a:off x="14997560" y="896693"/>
            <a:ext cx="595312" cy="595312"/>
            <a:chOff x="0" y="0"/>
            <a:chExt cx="793750" cy="793750"/>
          </a:xfrm>
        </p:grpSpPr>
        <p:sp>
          <p:nvSpPr>
            <p:cNvPr id="13" name="Freeform 13"/>
            <p:cNvSpPr/>
            <p:nvPr/>
          </p:nvSpPr>
          <p:spPr>
            <a:xfrm>
              <a:off x="0" y="0"/>
              <a:ext cx="793750" cy="793750"/>
            </a:xfrm>
            <a:custGeom>
              <a:avLst/>
              <a:gdLst/>
              <a:ahLst/>
              <a:cxnLst/>
              <a:rect l="l" t="t" r="r" b="b"/>
              <a:pathLst>
                <a:path w="793750" h="793750">
                  <a:moveTo>
                    <a:pt x="0" y="0"/>
                  </a:moveTo>
                  <a:lnTo>
                    <a:pt x="793750" y="0"/>
                  </a:lnTo>
                  <a:lnTo>
                    <a:pt x="793750" y="793750"/>
                  </a:lnTo>
                  <a:lnTo>
                    <a:pt x="0" y="793750"/>
                  </a:lnTo>
                  <a:lnTo>
                    <a:pt x="0" y="0"/>
                  </a:lnTo>
                  <a:close/>
                </a:path>
              </a:pathLst>
            </a:custGeom>
            <a:blipFill>
              <a:blip r:embed="rId4"/>
              <a:stretch>
                <a:fillRect/>
              </a:stretch>
            </a:blipFill>
          </p:spPr>
        </p:sp>
      </p:grpSp>
      <p:grpSp>
        <p:nvGrpSpPr>
          <p:cNvPr id="14" name="Group 14"/>
          <p:cNvGrpSpPr/>
          <p:nvPr/>
        </p:nvGrpSpPr>
        <p:grpSpPr>
          <a:xfrm>
            <a:off x="14997560" y="2414597"/>
            <a:ext cx="595312" cy="595312"/>
            <a:chOff x="0" y="0"/>
            <a:chExt cx="793750" cy="793750"/>
          </a:xfrm>
        </p:grpSpPr>
        <p:sp>
          <p:nvSpPr>
            <p:cNvPr id="15" name="Freeform 15"/>
            <p:cNvSpPr/>
            <p:nvPr/>
          </p:nvSpPr>
          <p:spPr>
            <a:xfrm>
              <a:off x="0" y="0"/>
              <a:ext cx="793750" cy="793750"/>
            </a:xfrm>
            <a:custGeom>
              <a:avLst/>
              <a:gdLst/>
              <a:ahLst/>
              <a:cxnLst/>
              <a:rect l="l" t="t" r="r" b="b"/>
              <a:pathLst>
                <a:path w="793750" h="793750">
                  <a:moveTo>
                    <a:pt x="0" y="0"/>
                  </a:moveTo>
                  <a:lnTo>
                    <a:pt x="793750" y="0"/>
                  </a:lnTo>
                  <a:lnTo>
                    <a:pt x="793750" y="793750"/>
                  </a:lnTo>
                  <a:lnTo>
                    <a:pt x="0" y="793750"/>
                  </a:lnTo>
                  <a:lnTo>
                    <a:pt x="0" y="0"/>
                  </a:lnTo>
                  <a:close/>
                </a:path>
              </a:pathLst>
            </a:custGeom>
            <a:blipFill>
              <a:blip r:embed="rId5"/>
              <a:stretch>
                <a:fillRect/>
              </a:stretch>
            </a:blipFill>
          </p:spPr>
        </p:sp>
      </p:grpSp>
      <p:grpSp>
        <p:nvGrpSpPr>
          <p:cNvPr id="16" name="Group 16"/>
          <p:cNvGrpSpPr/>
          <p:nvPr/>
        </p:nvGrpSpPr>
        <p:grpSpPr>
          <a:xfrm>
            <a:off x="18992345" y="2668153"/>
            <a:ext cx="323850" cy="323850"/>
            <a:chOff x="0" y="0"/>
            <a:chExt cx="431800" cy="431800"/>
          </a:xfrm>
        </p:grpSpPr>
        <p:sp>
          <p:nvSpPr>
            <p:cNvPr id="17" name="Freeform 17"/>
            <p:cNvSpPr/>
            <p:nvPr/>
          </p:nvSpPr>
          <p:spPr>
            <a:xfrm>
              <a:off x="0" y="0"/>
              <a:ext cx="431800" cy="431800"/>
            </a:xfrm>
            <a:custGeom>
              <a:avLst/>
              <a:gdLst/>
              <a:ahLst/>
              <a:cxnLst/>
              <a:rect l="l" t="t" r="r" b="b"/>
              <a:pathLst>
                <a:path w="431800" h="431800">
                  <a:moveTo>
                    <a:pt x="0" y="0"/>
                  </a:moveTo>
                  <a:lnTo>
                    <a:pt x="431800" y="0"/>
                  </a:lnTo>
                  <a:lnTo>
                    <a:pt x="431800" y="431800"/>
                  </a:lnTo>
                  <a:lnTo>
                    <a:pt x="0" y="431800"/>
                  </a:lnTo>
                  <a:lnTo>
                    <a:pt x="0" y="0"/>
                  </a:lnTo>
                  <a:close/>
                </a:path>
              </a:pathLst>
            </a:custGeom>
            <a:blipFill>
              <a:blip r:embed="rId6"/>
              <a:stretch>
                <a:fillRect/>
              </a:stretch>
            </a:blipFill>
          </p:spPr>
        </p:sp>
      </p:grpSp>
      <p:grpSp>
        <p:nvGrpSpPr>
          <p:cNvPr id="18" name="Group 18"/>
          <p:cNvGrpSpPr/>
          <p:nvPr/>
        </p:nvGrpSpPr>
        <p:grpSpPr>
          <a:xfrm>
            <a:off x="14997560" y="3173416"/>
            <a:ext cx="595312" cy="595312"/>
            <a:chOff x="0" y="0"/>
            <a:chExt cx="793750" cy="793750"/>
          </a:xfrm>
        </p:grpSpPr>
        <p:sp>
          <p:nvSpPr>
            <p:cNvPr id="19" name="Freeform 19"/>
            <p:cNvSpPr/>
            <p:nvPr/>
          </p:nvSpPr>
          <p:spPr>
            <a:xfrm>
              <a:off x="0" y="0"/>
              <a:ext cx="793750" cy="793750"/>
            </a:xfrm>
            <a:custGeom>
              <a:avLst/>
              <a:gdLst/>
              <a:ahLst/>
              <a:cxnLst/>
              <a:rect l="l" t="t" r="r" b="b"/>
              <a:pathLst>
                <a:path w="793750" h="793750">
                  <a:moveTo>
                    <a:pt x="0" y="0"/>
                  </a:moveTo>
                  <a:lnTo>
                    <a:pt x="793750" y="0"/>
                  </a:lnTo>
                  <a:lnTo>
                    <a:pt x="793750" y="793750"/>
                  </a:lnTo>
                  <a:lnTo>
                    <a:pt x="0" y="793750"/>
                  </a:lnTo>
                  <a:lnTo>
                    <a:pt x="0" y="0"/>
                  </a:lnTo>
                  <a:close/>
                </a:path>
              </a:pathLst>
            </a:custGeom>
            <a:blipFill>
              <a:blip r:embed="rId7"/>
              <a:stretch>
                <a:fillRect/>
              </a:stretch>
            </a:blipFill>
          </p:spPr>
        </p:sp>
      </p:grpSp>
      <p:grpSp>
        <p:nvGrpSpPr>
          <p:cNvPr id="20" name="Group 20"/>
          <p:cNvGrpSpPr/>
          <p:nvPr/>
        </p:nvGrpSpPr>
        <p:grpSpPr>
          <a:xfrm>
            <a:off x="17761429" y="3383428"/>
            <a:ext cx="323850" cy="323850"/>
            <a:chOff x="0" y="0"/>
            <a:chExt cx="431800" cy="431800"/>
          </a:xfrm>
        </p:grpSpPr>
        <p:sp>
          <p:nvSpPr>
            <p:cNvPr id="21" name="Freeform 21"/>
            <p:cNvSpPr/>
            <p:nvPr/>
          </p:nvSpPr>
          <p:spPr>
            <a:xfrm>
              <a:off x="0" y="0"/>
              <a:ext cx="431800" cy="431800"/>
            </a:xfrm>
            <a:custGeom>
              <a:avLst/>
              <a:gdLst/>
              <a:ahLst/>
              <a:cxnLst/>
              <a:rect l="l" t="t" r="r" b="b"/>
              <a:pathLst>
                <a:path w="431800" h="431800">
                  <a:moveTo>
                    <a:pt x="0" y="0"/>
                  </a:moveTo>
                  <a:lnTo>
                    <a:pt x="431800" y="0"/>
                  </a:lnTo>
                  <a:lnTo>
                    <a:pt x="431800" y="431800"/>
                  </a:lnTo>
                  <a:lnTo>
                    <a:pt x="0" y="431800"/>
                  </a:lnTo>
                  <a:lnTo>
                    <a:pt x="0" y="0"/>
                  </a:lnTo>
                  <a:close/>
                </a:path>
              </a:pathLst>
            </a:custGeom>
            <a:blipFill>
              <a:blip r:embed="rId8"/>
              <a:stretch>
                <a:fillRect/>
              </a:stretch>
            </a:blipFill>
          </p:spPr>
        </p:sp>
      </p:grpSp>
      <p:grpSp>
        <p:nvGrpSpPr>
          <p:cNvPr id="22" name="Group 22"/>
          <p:cNvGrpSpPr/>
          <p:nvPr/>
        </p:nvGrpSpPr>
        <p:grpSpPr>
          <a:xfrm>
            <a:off x="14997560" y="1655645"/>
            <a:ext cx="595312" cy="595312"/>
            <a:chOff x="0" y="0"/>
            <a:chExt cx="793750" cy="793750"/>
          </a:xfrm>
        </p:grpSpPr>
        <p:sp>
          <p:nvSpPr>
            <p:cNvPr id="23" name="Freeform 23"/>
            <p:cNvSpPr/>
            <p:nvPr/>
          </p:nvSpPr>
          <p:spPr>
            <a:xfrm>
              <a:off x="0" y="0"/>
              <a:ext cx="793750" cy="793750"/>
            </a:xfrm>
            <a:custGeom>
              <a:avLst/>
              <a:gdLst/>
              <a:ahLst/>
              <a:cxnLst/>
              <a:rect l="l" t="t" r="r" b="b"/>
              <a:pathLst>
                <a:path w="793750" h="793750">
                  <a:moveTo>
                    <a:pt x="0" y="0"/>
                  </a:moveTo>
                  <a:lnTo>
                    <a:pt x="793750" y="0"/>
                  </a:lnTo>
                  <a:lnTo>
                    <a:pt x="793750" y="793750"/>
                  </a:lnTo>
                  <a:lnTo>
                    <a:pt x="0" y="793750"/>
                  </a:lnTo>
                  <a:lnTo>
                    <a:pt x="0" y="0"/>
                  </a:lnTo>
                  <a:close/>
                </a:path>
              </a:pathLst>
            </a:custGeom>
            <a:blipFill>
              <a:blip r:embed="rId9"/>
              <a:stretch>
                <a:fillRect/>
              </a:stretch>
            </a:blipFill>
          </p:spPr>
        </p:sp>
      </p:grpSp>
      <p:grpSp>
        <p:nvGrpSpPr>
          <p:cNvPr id="24" name="Group 24"/>
          <p:cNvGrpSpPr/>
          <p:nvPr/>
        </p:nvGrpSpPr>
        <p:grpSpPr>
          <a:xfrm>
            <a:off x="18535078" y="1917432"/>
            <a:ext cx="314325" cy="323850"/>
            <a:chOff x="0" y="0"/>
            <a:chExt cx="419100" cy="431800"/>
          </a:xfrm>
        </p:grpSpPr>
        <p:sp>
          <p:nvSpPr>
            <p:cNvPr id="25" name="Freeform 25"/>
            <p:cNvSpPr/>
            <p:nvPr/>
          </p:nvSpPr>
          <p:spPr>
            <a:xfrm>
              <a:off x="0" y="0"/>
              <a:ext cx="419100" cy="431800"/>
            </a:xfrm>
            <a:custGeom>
              <a:avLst/>
              <a:gdLst/>
              <a:ahLst/>
              <a:cxnLst/>
              <a:rect l="l" t="t" r="r" b="b"/>
              <a:pathLst>
                <a:path w="419100" h="431800">
                  <a:moveTo>
                    <a:pt x="0" y="0"/>
                  </a:moveTo>
                  <a:lnTo>
                    <a:pt x="419100" y="0"/>
                  </a:lnTo>
                  <a:lnTo>
                    <a:pt x="419100" y="431800"/>
                  </a:lnTo>
                  <a:lnTo>
                    <a:pt x="0" y="431800"/>
                  </a:lnTo>
                  <a:lnTo>
                    <a:pt x="0" y="0"/>
                  </a:lnTo>
                  <a:close/>
                </a:path>
              </a:pathLst>
            </a:custGeom>
            <a:blipFill>
              <a:blip r:embed="rId10"/>
              <a:stretch>
                <a:fillRect/>
              </a:stretch>
            </a:blipFill>
          </p:spPr>
        </p:sp>
      </p:grpSp>
      <p:grpSp>
        <p:nvGrpSpPr>
          <p:cNvPr id="26" name="Group 26"/>
          <p:cNvGrpSpPr/>
          <p:nvPr/>
        </p:nvGrpSpPr>
        <p:grpSpPr>
          <a:xfrm>
            <a:off x="19154270" y="4804982"/>
            <a:ext cx="504825" cy="457200"/>
            <a:chOff x="51401472" y="12801261"/>
            <a:chExt cx="1341120" cy="1218857"/>
          </a:xfrm>
        </p:grpSpPr>
        <p:sp>
          <p:nvSpPr>
            <p:cNvPr id="27" name="Freeform 27"/>
            <p:cNvSpPr/>
            <p:nvPr/>
          </p:nvSpPr>
          <p:spPr>
            <a:xfrm>
              <a:off x="1" y="-4"/>
              <a:ext cx="1341118" cy="1218870"/>
            </a:xfrm>
            <a:custGeom>
              <a:avLst/>
              <a:gdLst/>
              <a:ahLst/>
              <a:cxnLst/>
              <a:rect l="l" t="t" r="r" b="b"/>
              <a:pathLst>
                <a:path w="1341118" h="1218870">
                  <a:moveTo>
                    <a:pt x="983143" y="0"/>
                  </a:moveTo>
                  <a:lnTo>
                    <a:pt x="886294" y="15925"/>
                  </a:lnTo>
                  <a:lnTo>
                    <a:pt x="799248" y="60960"/>
                  </a:lnTo>
                  <a:lnTo>
                    <a:pt x="726099" y="130391"/>
                  </a:lnTo>
                  <a:lnTo>
                    <a:pt x="670561" y="220142"/>
                  </a:lnTo>
                  <a:lnTo>
                    <a:pt x="614679" y="130391"/>
                  </a:lnTo>
                  <a:lnTo>
                    <a:pt x="541527" y="60960"/>
                  </a:lnTo>
                  <a:lnTo>
                    <a:pt x="454825" y="15925"/>
                  </a:lnTo>
                  <a:lnTo>
                    <a:pt x="357631" y="0"/>
                  </a:lnTo>
                  <a:lnTo>
                    <a:pt x="244513" y="22021"/>
                  </a:lnTo>
                  <a:lnTo>
                    <a:pt x="146302" y="82638"/>
                  </a:lnTo>
                  <a:lnTo>
                    <a:pt x="69088" y="174751"/>
                  </a:lnTo>
                  <a:lnTo>
                    <a:pt x="18288" y="292278"/>
                  </a:lnTo>
                  <a:lnTo>
                    <a:pt x="0" y="427062"/>
                  </a:lnTo>
                  <a:lnTo>
                    <a:pt x="4406" y="493446"/>
                  </a:lnTo>
                  <a:lnTo>
                    <a:pt x="36919" y="616038"/>
                  </a:lnTo>
                  <a:lnTo>
                    <a:pt x="139865" y="790448"/>
                  </a:lnTo>
                  <a:lnTo>
                    <a:pt x="234023" y="898829"/>
                  </a:lnTo>
                  <a:lnTo>
                    <a:pt x="337983" y="994333"/>
                  </a:lnTo>
                  <a:lnTo>
                    <a:pt x="443319" y="1076286"/>
                  </a:lnTo>
                  <a:lnTo>
                    <a:pt x="542200" y="1143343"/>
                  </a:lnTo>
                  <a:lnTo>
                    <a:pt x="670561" y="1218870"/>
                  </a:lnTo>
                  <a:lnTo>
                    <a:pt x="715265" y="1193800"/>
                  </a:lnTo>
                  <a:lnTo>
                    <a:pt x="897468" y="1076286"/>
                  </a:lnTo>
                  <a:lnTo>
                    <a:pt x="1003136" y="994333"/>
                  </a:lnTo>
                  <a:lnTo>
                    <a:pt x="1107099" y="898829"/>
                  </a:lnTo>
                  <a:lnTo>
                    <a:pt x="1201251" y="790448"/>
                  </a:lnTo>
                  <a:lnTo>
                    <a:pt x="1277110" y="670559"/>
                  </a:lnTo>
                  <a:lnTo>
                    <a:pt x="1324189" y="556768"/>
                  </a:lnTo>
                  <a:lnTo>
                    <a:pt x="1341118" y="427062"/>
                  </a:lnTo>
                  <a:lnTo>
                    <a:pt x="1322831" y="292278"/>
                  </a:lnTo>
                  <a:lnTo>
                    <a:pt x="1272031" y="174751"/>
                  </a:lnTo>
                  <a:lnTo>
                    <a:pt x="1194473" y="82638"/>
                  </a:lnTo>
                  <a:lnTo>
                    <a:pt x="1096265" y="22021"/>
                  </a:lnTo>
                  <a:lnTo>
                    <a:pt x="983143" y="0"/>
                  </a:lnTo>
                  <a:close/>
                </a:path>
              </a:pathLst>
            </a:custGeom>
            <a:solidFill>
              <a:srgbClr val="FFFFFF"/>
            </a:solidFill>
          </p:spPr>
        </p:sp>
      </p:grpSp>
      <p:grpSp>
        <p:nvGrpSpPr>
          <p:cNvPr id="28" name="Group 28"/>
          <p:cNvGrpSpPr/>
          <p:nvPr/>
        </p:nvGrpSpPr>
        <p:grpSpPr>
          <a:xfrm>
            <a:off x="18322671" y="5009074"/>
            <a:ext cx="95250" cy="85725"/>
            <a:chOff x="0" y="0"/>
            <a:chExt cx="127000" cy="114300"/>
          </a:xfrm>
        </p:grpSpPr>
        <p:sp>
          <p:nvSpPr>
            <p:cNvPr id="29" name="Freeform 29"/>
            <p:cNvSpPr/>
            <p:nvPr/>
          </p:nvSpPr>
          <p:spPr>
            <a:xfrm>
              <a:off x="0" y="0"/>
              <a:ext cx="127000" cy="114300"/>
            </a:xfrm>
            <a:custGeom>
              <a:avLst/>
              <a:gdLst/>
              <a:ahLst/>
              <a:cxnLst/>
              <a:rect l="l" t="t" r="r" b="b"/>
              <a:pathLst>
                <a:path w="127000" h="114300">
                  <a:moveTo>
                    <a:pt x="0" y="0"/>
                  </a:moveTo>
                  <a:lnTo>
                    <a:pt x="127000" y="0"/>
                  </a:lnTo>
                  <a:lnTo>
                    <a:pt x="127000" y="114300"/>
                  </a:lnTo>
                  <a:lnTo>
                    <a:pt x="0" y="114300"/>
                  </a:lnTo>
                  <a:lnTo>
                    <a:pt x="0" y="0"/>
                  </a:lnTo>
                  <a:close/>
                </a:path>
              </a:pathLst>
            </a:custGeom>
            <a:blipFill>
              <a:blip r:embed="rId11"/>
              <a:stretch>
                <a:fillRect/>
              </a:stretch>
            </a:blipFill>
          </p:spPr>
        </p:sp>
      </p:grpSp>
      <p:grpSp>
        <p:nvGrpSpPr>
          <p:cNvPr id="30" name="Group 30"/>
          <p:cNvGrpSpPr/>
          <p:nvPr/>
        </p:nvGrpSpPr>
        <p:grpSpPr>
          <a:xfrm>
            <a:off x="18596991" y="5009074"/>
            <a:ext cx="95250" cy="85725"/>
            <a:chOff x="0" y="0"/>
            <a:chExt cx="127000" cy="114300"/>
          </a:xfrm>
        </p:grpSpPr>
        <p:sp>
          <p:nvSpPr>
            <p:cNvPr id="31" name="Freeform 31"/>
            <p:cNvSpPr/>
            <p:nvPr/>
          </p:nvSpPr>
          <p:spPr>
            <a:xfrm>
              <a:off x="0" y="0"/>
              <a:ext cx="127000" cy="114300"/>
            </a:xfrm>
            <a:custGeom>
              <a:avLst/>
              <a:gdLst/>
              <a:ahLst/>
              <a:cxnLst/>
              <a:rect l="l" t="t" r="r" b="b"/>
              <a:pathLst>
                <a:path w="127000" h="114300">
                  <a:moveTo>
                    <a:pt x="0" y="0"/>
                  </a:moveTo>
                  <a:lnTo>
                    <a:pt x="127000" y="0"/>
                  </a:lnTo>
                  <a:lnTo>
                    <a:pt x="127000" y="114300"/>
                  </a:lnTo>
                  <a:lnTo>
                    <a:pt x="0" y="114300"/>
                  </a:lnTo>
                  <a:lnTo>
                    <a:pt x="0" y="0"/>
                  </a:lnTo>
                  <a:close/>
                </a:path>
              </a:pathLst>
            </a:custGeom>
            <a:blipFill>
              <a:blip r:embed="rId11"/>
              <a:stretch>
                <a:fillRect/>
              </a:stretch>
            </a:blipFill>
          </p:spPr>
        </p:sp>
      </p:grpSp>
      <p:grpSp>
        <p:nvGrpSpPr>
          <p:cNvPr id="32" name="Group 32"/>
          <p:cNvGrpSpPr/>
          <p:nvPr/>
        </p:nvGrpSpPr>
        <p:grpSpPr>
          <a:xfrm>
            <a:off x="18459831" y="5009074"/>
            <a:ext cx="95250" cy="85725"/>
            <a:chOff x="0" y="0"/>
            <a:chExt cx="127000" cy="114300"/>
          </a:xfrm>
        </p:grpSpPr>
        <p:sp>
          <p:nvSpPr>
            <p:cNvPr id="33" name="Freeform 33"/>
            <p:cNvSpPr/>
            <p:nvPr/>
          </p:nvSpPr>
          <p:spPr>
            <a:xfrm>
              <a:off x="0" y="0"/>
              <a:ext cx="127000" cy="114300"/>
            </a:xfrm>
            <a:custGeom>
              <a:avLst/>
              <a:gdLst/>
              <a:ahLst/>
              <a:cxnLst/>
              <a:rect l="l" t="t" r="r" b="b"/>
              <a:pathLst>
                <a:path w="127000" h="114300">
                  <a:moveTo>
                    <a:pt x="0" y="0"/>
                  </a:moveTo>
                  <a:lnTo>
                    <a:pt x="127000" y="0"/>
                  </a:lnTo>
                  <a:lnTo>
                    <a:pt x="127000" y="114300"/>
                  </a:lnTo>
                  <a:lnTo>
                    <a:pt x="0" y="114300"/>
                  </a:lnTo>
                  <a:lnTo>
                    <a:pt x="0" y="0"/>
                  </a:lnTo>
                  <a:close/>
                </a:path>
              </a:pathLst>
            </a:custGeom>
            <a:blipFill>
              <a:blip r:embed="rId11"/>
              <a:stretch>
                <a:fillRect/>
              </a:stretch>
            </a:blipFill>
          </p:spPr>
        </p:sp>
      </p:grpSp>
      <p:sp>
        <p:nvSpPr>
          <p:cNvPr id="34" name="Freeform 34"/>
          <p:cNvSpPr/>
          <p:nvPr/>
        </p:nvSpPr>
        <p:spPr>
          <a:xfrm>
            <a:off x="15772895" y="4745450"/>
            <a:ext cx="3219450" cy="576262"/>
          </a:xfrm>
          <a:custGeom>
            <a:avLst/>
            <a:gdLst/>
            <a:ahLst/>
            <a:cxnLst/>
            <a:rect l="l" t="t" r="r" b="b"/>
            <a:pathLst>
              <a:path w="3219450" h="576262">
                <a:moveTo>
                  <a:pt x="0" y="0"/>
                </a:moveTo>
                <a:lnTo>
                  <a:pt x="3219450" y="0"/>
                </a:lnTo>
                <a:lnTo>
                  <a:pt x="3219450" y="576263"/>
                </a:lnTo>
                <a:lnTo>
                  <a:pt x="0" y="576263"/>
                </a:lnTo>
                <a:lnTo>
                  <a:pt x="0" y="0"/>
                </a:lnTo>
                <a:close/>
              </a:path>
            </a:pathLst>
          </a:custGeom>
          <a:blipFill>
            <a:blip>
              <a:extLst>
                <a:ext uri="{96DAC541-7B7A-43D3-8B79-37D633B846F1}">
                  <asvg:svgBlip xmlns:asvg="http://schemas.microsoft.com/office/drawing/2016/SVG/main" r:embed="rId12"/>
                </a:ext>
              </a:extLst>
            </a:blip>
            <a:stretch>
              <a:fillRect/>
            </a:stretch>
          </a:blipFill>
        </p:spPr>
      </p:sp>
      <p:grpSp>
        <p:nvGrpSpPr>
          <p:cNvPr id="35" name="Group 35"/>
          <p:cNvGrpSpPr/>
          <p:nvPr/>
        </p:nvGrpSpPr>
        <p:grpSpPr>
          <a:xfrm>
            <a:off x="18325595" y="1077725"/>
            <a:ext cx="666750" cy="528638"/>
            <a:chOff x="0" y="0"/>
            <a:chExt cx="889000" cy="704850"/>
          </a:xfrm>
        </p:grpSpPr>
        <p:sp>
          <p:nvSpPr>
            <p:cNvPr id="36" name="Freeform 36"/>
            <p:cNvSpPr/>
            <p:nvPr/>
          </p:nvSpPr>
          <p:spPr>
            <a:xfrm>
              <a:off x="0" y="0"/>
              <a:ext cx="889000" cy="704850"/>
            </a:xfrm>
            <a:custGeom>
              <a:avLst/>
              <a:gdLst/>
              <a:ahLst/>
              <a:cxnLst/>
              <a:rect l="l" t="t" r="r" b="b"/>
              <a:pathLst>
                <a:path w="889000" h="704850">
                  <a:moveTo>
                    <a:pt x="0" y="0"/>
                  </a:moveTo>
                  <a:lnTo>
                    <a:pt x="889000" y="0"/>
                  </a:lnTo>
                  <a:lnTo>
                    <a:pt x="889000" y="704850"/>
                  </a:lnTo>
                  <a:lnTo>
                    <a:pt x="0" y="704850"/>
                  </a:lnTo>
                  <a:lnTo>
                    <a:pt x="0" y="0"/>
                  </a:lnTo>
                  <a:close/>
                </a:path>
              </a:pathLst>
            </a:custGeom>
            <a:blipFill>
              <a:blip r:embed="rId13"/>
              <a:stretch>
                <a:fillRect/>
              </a:stretch>
            </a:blipFill>
          </p:spPr>
        </p:sp>
      </p:grpSp>
      <p:sp>
        <p:nvSpPr>
          <p:cNvPr id="37" name="TextBox 37"/>
          <p:cNvSpPr txBox="1"/>
          <p:nvPr/>
        </p:nvSpPr>
        <p:spPr>
          <a:xfrm>
            <a:off x="15727013" y="863784"/>
            <a:ext cx="2732818" cy="567792"/>
          </a:xfrm>
          <a:prstGeom prst="rect">
            <a:avLst/>
          </a:prstGeom>
        </p:spPr>
        <p:txBody>
          <a:bodyPr lIns="0" tIns="0" rIns="0" bIns="0" rtlCol="0" anchor="t">
            <a:spAutoFit/>
          </a:bodyPr>
          <a:lstStyle/>
          <a:p>
            <a:pPr marL="0" lvl="0" indent="0" algn="l">
              <a:lnSpc>
                <a:spcPts val="2304"/>
              </a:lnSpc>
            </a:pPr>
            <a:r>
              <a:rPr lang="en-US" sz="1645" b="1">
                <a:solidFill>
                  <a:srgbClr val="FFFFFF"/>
                </a:solidFill>
                <a:latin typeface="Tahoma Bold"/>
                <a:ea typeface="Tahoma Bold"/>
                <a:cs typeface="Tahoma Bold"/>
                <a:sym typeface="Tahoma Bold"/>
              </a:rPr>
              <a:t>Emily</a:t>
            </a:r>
          </a:p>
          <a:p>
            <a:pPr marL="0" lvl="0" indent="0" algn="l">
              <a:lnSpc>
                <a:spcPts val="2304"/>
              </a:lnSpc>
            </a:pPr>
            <a:r>
              <a:rPr lang="en-US" sz="1645">
                <a:solidFill>
                  <a:srgbClr val="FFFFFF"/>
                </a:solidFill>
                <a:latin typeface="Tahoma"/>
                <a:ea typeface="Tahoma"/>
                <a:cs typeface="Tahoma"/>
                <a:sym typeface="Tahoma"/>
              </a:rPr>
              <a:t>Por favor envíe información</a:t>
            </a:r>
          </a:p>
        </p:txBody>
      </p:sp>
      <p:sp>
        <p:nvSpPr>
          <p:cNvPr id="38" name="TextBox 38"/>
          <p:cNvSpPr txBox="1"/>
          <p:nvPr/>
        </p:nvSpPr>
        <p:spPr>
          <a:xfrm>
            <a:off x="16367779" y="1129532"/>
            <a:ext cx="72981" cy="312820"/>
          </a:xfrm>
          <a:prstGeom prst="rect">
            <a:avLst/>
          </a:prstGeom>
        </p:spPr>
        <p:txBody>
          <a:bodyPr lIns="0" tIns="0" rIns="0" bIns="0" rtlCol="0" anchor="t">
            <a:spAutoFit/>
          </a:bodyPr>
          <a:lstStyle/>
          <a:p>
            <a:pPr algn="l">
              <a:lnSpc>
                <a:spcPts val="2520"/>
              </a:lnSpc>
            </a:pPr>
            <a:r>
              <a:rPr lang="en-US" sz="1800">
                <a:solidFill>
                  <a:srgbClr val="FFFFFF"/>
                </a:solidFill>
                <a:latin typeface="Tahoma"/>
                <a:ea typeface="Tahoma"/>
                <a:cs typeface="Tahoma"/>
                <a:sym typeface="Tahoma"/>
              </a:rPr>
              <a:t> </a:t>
            </a:r>
          </a:p>
        </p:txBody>
      </p:sp>
      <p:sp>
        <p:nvSpPr>
          <p:cNvPr id="39" name="TextBox 39"/>
          <p:cNvSpPr txBox="1"/>
          <p:nvPr/>
        </p:nvSpPr>
        <p:spPr>
          <a:xfrm>
            <a:off x="15727013" y="3189789"/>
            <a:ext cx="3265332" cy="1157224"/>
          </a:xfrm>
          <a:prstGeom prst="rect">
            <a:avLst/>
          </a:prstGeom>
        </p:spPr>
        <p:txBody>
          <a:bodyPr lIns="0" tIns="0" rIns="0" bIns="0" rtlCol="0" anchor="t">
            <a:spAutoFit/>
          </a:bodyPr>
          <a:lstStyle/>
          <a:p>
            <a:pPr marL="0" lvl="0" indent="0" algn="l">
              <a:lnSpc>
                <a:spcPts val="1807"/>
              </a:lnSpc>
            </a:pPr>
            <a:r>
              <a:rPr lang="en-US" sz="1599" b="1" spc="-70">
                <a:solidFill>
                  <a:srgbClr val="FFFFFF"/>
                </a:solidFill>
                <a:latin typeface="Tahoma Bold"/>
                <a:ea typeface="Tahoma Bold"/>
                <a:cs typeface="Tahoma Bold"/>
                <a:sym typeface="Tahoma Bold"/>
              </a:rPr>
              <a:t>Diana</a:t>
            </a:r>
          </a:p>
          <a:p>
            <a:pPr marL="0" lvl="0" indent="0" algn="l">
              <a:lnSpc>
                <a:spcPts val="1807"/>
              </a:lnSpc>
            </a:pPr>
            <a:r>
              <a:rPr lang="en-US" sz="1599" spc="-70">
                <a:solidFill>
                  <a:srgbClr val="FFFFFF"/>
                </a:solidFill>
                <a:latin typeface="Tahoma"/>
                <a:ea typeface="Tahoma"/>
                <a:cs typeface="Tahoma"/>
                <a:sym typeface="Tahoma"/>
              </a:rPr>
              <a:t>¡Me siento de maravilla!</a:t>
            </a:r>
          </a:p>
          <a:p>
            <a:pPr marL="0" lvl="0" indent="0" algn="l" rtl="1">
              <a:lnSpc>
                <a:spcPts val="1807"/>
              </a:lnSpc>
            </a:pPr>
            <a:endParaRPr lang="en-US" sz="1599" spc="-70">
              <a:solidFill>
                <a:srgbClr val="FFFFFF"/>
              </a:solidFill>
              <a:latin typeface="Tahoma"/>
              <a:ea typeface="Tahoma"/>
              <a:cs typeface="Tahoma"/>
              <a:sym typeface="Tahoma"/>
            </a:endParaRPr>
          </a:p>
          <a:p>
            <a:pPr marL="0" lvl="0" indent="0" algn="l">
              <a:lnSpc>
                <a:spcPts val="1807"/>
              </a:lnSpc>
            </a:pPr>
            <a:r>
              <a:rPr lang="en-US" sz="1599" b="1" spc="-70">
                <a:solidFill>
                  <a:srgbClr val="FFFFFF"/>
                </a:solidFill>
                <a:latin typeface="Tahoma Bold"/>
                <a:ea typeface="Tahoma Bold"/>
                <a:cs typeface="Tahoma Bold"/>
                <a:sym typeface="Tahoma Bold"/>
              </a:rPr>
              <a:t>Marca </a:t>
            </a:r>
          </a:p>
          <a:p>
            <a:pPr marL="0" lvl="0" indent="0" algn="l">
              <a:lnSpc>
                <a:spcPts val="1807"/>
              </a:lnSpc>
            </a:pPr>
            <a:r>
              <a:rPr lang="en-US" sz="1599" spc="-70">
                <a:solidFill>
                  <a:srgbClr val="FFFFFF"/>
                </a:solidFill>
                <a:latin typeface="Tahoma"/>
                <a:ea typeface="Tahoma"/>
                <a:cs typeface="Tahoma"/>
                <a:sym typeface="Tahoma"/>
              </a:rPr>
              <a:t>¿Cuál es el mejor para bajar de peso?</a:t>
            </a:r>
          </a:p>
        </p:txBody>
      </p:sp>
      <p:sp>
        <p:nvSpPr>
          <p:cNvPr id="40" name="TextBox 40"/>
          <p:cNvSpPr txBox="1"/>
          <p:nvPr/>
        </p:nvSpPr>
        <p:spPr>
          <a:xfrm>
            <a:off x="15727013" y="2392099"/>
            <a:ext cx="3253964" cy="550002"/>
          </a:xfrm>
          <a:prstGeom prst="rect">
            <a:avLst/>
          </a:prstGeom>
        </p:spPr>
        <p:txBody>
          <a:bodyPr lIns="0" tIns="0" rIns="0" bIns="0" rtlCol="0" anchor="t">
            <a:spAutoFit/>
          </a:bodyPr>
          <a:lstStyle/>
          <a:p>
            <a:pPr marL="0" lvl="0" indent="0" algn="l">
              <a:lnSpc>
                <a:spcPts val="2234"/>
              </a:lnSpc>
            </a:pPr>
            <a:r>
              <a:rPr lang="en-US" sz="1596" b="1">
                <a:solidFill>
                  <a:srgbClr val="FFFFFF"/>
                </a:solidFill>
                <a:latin typeface="Tahoma Bold"/>
                <a:ea typeface="Tahoma Bold"/>
                <a:cs typeface="Tahoma Bold"/>
                <a:sym typeface="Tahoma Bold"/>
              </a:rPr>
              <a:t>Andrea</a:t>
            </a:r>
          </a:p>
          <a:p>
            <a:pPr marL="0" lvl="0" indent="0" algn="l">
              <a:lnSpc>
                <a:spcPts val="2234"/>
              </a:lnSpc>
            </a:pPr>
            <a:r>
              <a:rPr lang="en-US" sz="1596">
                <a:solidFill>
                  <a:srgbClr val="FFFFFF"/>
                </a:solidFill>
                <a:latin typeface="Tahoma"/>
                <a:ea typeface="Tahoma"/>
                <a:cs typeface="Tahoma"/>
                <a:sym typeface="Tahoma"/>
              </a:rPr>
              <a:t>¡Me encanta el batido de vainilla!</a:t>
            </a:r>
          </a:p>
        </p:txBody>
      </p:sp>
      <p:sp>
        <p:nvSpPr>
          <p:cNvPr id="41" name="TextBox 41"/>
          <p:cNvSpPr txBox="1"/>
          <p:nvPr/>
        </p:nvSpPr>
        <p:spPr>
          <a:xfrm>
            <a:off x="15727013" y="1623374"/>
            <a:ext cx="2965228" cy="550015"/>
          </a:xfrm>
          <a:prstGeom prst="rect">
            <a:avLst/>
          </a:prstGeom>
        </p:spPr>
        <p:txBody>
          <a:bodyPr lIns="0" tIns="0" rIns="0" bIns="0" rtlCol="0" anchor="t">
            <a:spAutoFit/>
          </a:bodyPr>
          <a:lstStyle/>
          <a:p>
            <a:pPr marL="0" lvl="0" indent="0" algn="l">
              <a:lnSpc>
                <a:spcPts val="2234"/>
              </a:lnSpc>
            </a:pPr>
            <a:r>
              <a:rPr lang="en-US" sz="1595" b="1">
                <a:solidFill>
                  <a:srgbClr val="FFFFFF"/>
                </a:solidFill>
                <a:latin typeface="Tahoma Bold"/>
                <a:ea typeface="Tahoma Bold"/>
                <a:cs typeface="Tahoma Bold"/>
                <a:sym typeface="Tahoma Bold"/>
              </a:rPr>
              <a:t>Jennifer</a:t>
            </a:r>
          </a:p>
          <a:p>
            <a:pPr marL="0" lvl="0" indent="0" algn="l">
              <a:lnSpc>
                <a:spcPts val="2234"/>
              </a:lnSpc>
            </a:pPr>
            <a:r>
              <a:rPr lang="en-US" sz="1595">
                <a:solidFill>
                  <a:srgbClr val="FFFFFF"/>
                </a:solidFill>
                <a:latin typeface="Tahoma"/>
                <a:ea typeface="Tahoma"/>
                <a:cs typeface="Tahoma"/>
                <a:sym typeface="Tahoma"/>
              </a:rPr>
              <a:t>¡¡¡Dios mío, está buenísimo!!!</a:t>
            </a:r>
          </a:p>
        </p:txBody>
      </p:sp>
      <p:sp>
        <p:nvSpPr>
          <p:cNvPr id="42" name="TextBox 42"/>
          <p:cNvSpPr txBox="1"/>
          <p:nvPr/>
        </p:nvSpPr>
        <p:spPr>
          <a:xfrm>
            <a:off x="16063217" y="4870980"/>
            <a:ext cx="1189892" cy="257175"/>
          </a:xfrm>
          <a:prstGeom prst="rect">
            <a:avLst/>
          </a:prstGeom>
        </p:spPr>
        <p:txBody>
          <a:bodyPr lIns="0" tIns="0" rIns="0" bIns="0" rtlCol="0" anchor="t">
            <a:spAutoFit/>
          </a:bodyPr>
          <a:lstStyle/>
          <a:p>
            <a:pPr marL="0" lvl="0" indent="0" algn="l">
              <a:lnSpc>
                <a:spcPts val="2100"/>
              </a:lnSpc>
            </a:pPr>
            <a:r>
              <a:rPr lang="en-US" sz="1500">
                <a:solidFill>
                  <a:srgbClr val="FFFFFF"/>
                </a:solidFill>
                <a:latin typeface="Tahoma"/>
                <a:ea typeface="Tahoma"/>
                <a:cs typeface="Tahoma"/>
                <a:sym typeface="Tahoma"/>
              </a:rPr>
              <a:t>Comentario...</a:t>
            </a:r>
          </a:p>
        </p:txBody>
      </p:sp>
      <p:grpSp>
        <p:nvGrpSpPr>
          <p:cNvPr id="43" name="Group 43"/>
          <p:cNvGrpSpPr/>
          <p:nvPr/>
        </p:nvGrpSpPr>
        <p:grpSpPr>
          <a:xfrm>
            <a:off x="1314479" y="1342044"/>
            <a:ext cx="7081838" cy="781050"/>
            <a:chOff x="3511296" y="3584279"/>
            <a:chExt cx="18872873" cy="2071789"/>
          </a:xfrm>
        </p:grpSpPr>
        <p:sp>
          <p:nvSpPr>
            <p:cNvPr id="44" name="Freeform 44"/>
            <p:cNvSpPr/>
            <p:nvPr/>
          </p:nvSpPr>
          <p:spPr>
            <a:xfrm>
              <a:off x="0" y="4"/>
              <a:ext cx="18872870" cy="2071789"/>
            </a:xfrm>
            <a:custGeom>
              <a:avLst/>
              <a:gdLst/>
              <a:ahLst/>
              <a:cxnLst/>
              <a:rect l="l" t="t" r="r" b="b"/>
              <a:pathLst>
                <a:path w="18872870" h="2071789">
                  <a:moveTo>
                    <a:pt x="18872870" y="0"/>
                  </a:moveTo>
                  <a:lnTo>
                    <a:pt x="18872870" y="2071789"/>
                  </a:lnTo>
                  <a:lnTo>
                    <a:pt x="0" y="2071789"/>
                  </a:lnTo>
                  <a:lnTo>
                    <a:pt x="0" y="0"/>
                  </a:lnTo>
                  <a:lnTo>
                    <a:pt x="18872870" y="0"/>
                  </a:lnTo>
                  <a:close/>
                </a:path>
              </a:pathLst>
            </a:custGeom>
            <a:solidFill>
              <a:srgbClr val="FFFFFF"/>
            </a:solidFill>
          </p:spPr>
        </p:sp>
      </p:grpSp>
      <p:sp>
        <p:nvSpPr>
          <p:cNvPr id="45" name="TextBox 45"/>
          <p:cNvSpPr txBox="1"/>
          <p:nvPr/>
        </p:nvSpPr>
        <p:spPr>
          <a:xfrm>
            <a:off x="1596390" y="1374467"/>
            <a:ext cx="6670672" cy="550437"/>
          </a:xfrm>
          <a:prstGeom prst="rect">
            <a:avLst/>
          </a:prstGeom>
        </p:spPr>
        <p:txBody>
          <a:bodyPr lIns="0" tIns="0" rIns="0" bIns="0" rtlCol="0" anchor="t">
            <a:spAutoFit/>
          </a:bodyPr>
          <a:lstStyle/>
          <a:p>
            <a:pPr marL="0" lvl="0" indent="0" algn="l">
              <a:lnSpc>
                <a:spcPts val="4310"/>
              </a:lnSpc>
            </a:pPr>
            <a:r>
              <a:rPr lang="en-US" sz="3079" b="1">
                <a:solidFill>
                  <a:srgbClr val="3AA376"/>
                </a:solidFill>
                <a:latin typeface="Arial Bold"/>
                <a:ea typeface="Arial Bold"/>
                <a:cs typeface="Arial Bold"/>
                <a:sym typeface="Arial Bold"/>
              </a:rPr>
              <a:t>Ejemplo de pago a socios de marca</a:t>
            </a:r>
          </a:p>
        </p:txBody>
      </p:sp>
      <p:sp>
        <p:nvSpPr>
          <p:cNvPr id="46" name="TextBox 46"/>
          <p:cNvSpPr txBox="1"/>
          <p:nvPr/>
        </p:nvSpPr>
        <p:spPr>
          <a:xfrm>
            <a:off x="1327785" y="1709099"/>
            <a:ext cx="9613773" cy="2860394"/>
          </a:xfrm>
          <a:prstGeom prst="rect">
            <a:avLst/>
          </a:prstGeom>
        </p:spPr>
        <p:txBody>
          <a:bodyPr lIns="0" tIns="0" rIns="0" bIns="0" rtlCol="0" anchor="t">
            <a:spAutoFit/>
          </a:bodyPr>
          <a:lstStyle/>
          <a:p>
            <a:pPr marL="0" lvl="0" indent="0" algn="l">
              <a:lnSpc>
                <a:spcPts val="14068"/>
              </a:lnSpc>
            </a:pPr>
            <a:r>
              <a:rPr lang="en-US" sz="8673" spc="-581">
                <a:solidFill>
                  <a:srgbClr val="FFFFFF"/>
                </a:solidFill>
                <a:latin typeface="Arial"/>
                <a:ea typeface="Arial"/>
                <a:cs typeface="Arial"/>
                <a:sym typeface="Arial"/>
              </a:rPr>
              <a:t>Cómo ganar </a:t>
            </a:r>
          </a:p>
          <a:p>
            <a:pPr marL="0" lvl="0" indent="0" algn="l">
              <a:lnSpc>
                <a:spcPts val="4336"/>
              </a:lnSpc>
            </a:pPr>
            <a:r>
              <a:rPr lang="en-US" sz="8673" b="1" spc="-581">
                <a:solidFill>
                  <a:srgbClr val="FFFFFF"/>
                </a:solidFill>
                <a:latin typeface="Arial Bold"/>
                <a:ea typeface="Arial Bold"/>
                <a:cs typeface="Arial Bold"/>
                <a:sym typeface="Arial Bold"/>
              </a:rPr>
              <a:t>tus primeros $1000</a:t>
            </a:r>
          </a:p>
        </p:txBody>
      </p:sp>
      <p:sp>
        <p:nvSpPr>
          <p:cNvPr id="47" name="TextBox 47"/>
          <p:cNvSpPr txBox="1"/>
          <p:nvPr/>
        </p:nvSpPr>
        <p:spPr>
          <a:xfrm>
            <a:off x="1319279" y="5370195"/>
            <a:ext cx="9622279" cy="3662580"/>
          </a:xfrm>
          <a:prstGeom prst="rect">
            <a:avLst/>
          </a:prstGeom>
        </p:spPr>
        <p:txBody>
          <a:bodyPr lIns="0" tIns="0" rIns="0" bIns="0" rtlCol="0" anchor="t">
            <a:spAutoFit/>
          </a:bodyPr>
          <a:lstStyle/>
          <a:p>
            <a:pPr marL="0" lvl="0" indent="0" algn="l">
              <a:lnSpc>
                <a:spcPts val="4385"/>
              </a:lnSpc>
            </a:pPr>
            <a:r>
              <a:rPr lang="en-US" sz="3621" b="1">
                <a:solidFill>
                  <a:srgbClr val="FFFFFF"/>
                </a:solidFill>
                <a:latin typeface="Arial Bold"/>
                <a:ea typeface="Arial Bold"/>
                <a:cs typeface="Arial Bold"/>
                <a:sym typeface="Arial Bold"/>
              </a:rPr>
              <a:t>PAQUETE DE REINICIO DE 30 DÍAS</a:t>
            </a:r>
          </a:p>
          <a:p>
            <a:pPr marL="0" lvl="0" indent="0" algn="l">
              <a:lnSpc>
                <a:spcPts val="4385"/>
              </a:lnSpc>
            </a:pPr>
            <a:r>
              <a:rPr lang="en-US" sz="3621" b="1">
                <a:solidFill>
                  <a:srgbClr val="FFFFFF"/>
                </a:solidFill>
                <a:latin typeface="Arial Bold"/>
                <a:ea typeface="Arial Bold"/>
                <a:cs typeface="Arial Bold"/>
                <a:sym typeface="Arial Bold"/>
              </a:rPr>
              <a:t>x12 US$3960 / CA$4380</a:t>
            </a:r>
          </a:p>
          <a:p>
            <a:pPr marL="0" lvl="0" indent="0" algn="l">
              <a:lnSpc>
                <a:spcPts val="4385"/>
              </a:lnSpc>
            </a:pPr>
            <a:endParaRPr lang="en-US" sz="3621" b="1">
              <a:solidFill>
                <a:srgbClr val="FFFFFF"/>
              </a:solidFill>
              <a:latin typeface="Arial Bold"/>
              <a:ea typeface="Arial Bold"/>
              <a:cs typeface="Arial Bold"/>
              <a:sym typeface="Arial Bold"/>
            </a:endParaRPr>
          </a:p>
          <a:p>
            <a:pPr marL="0" lvl="0" indent="0" algn="l">
              <a:lnSpc>
                <a:spcPts val="6114"/>
              </a:lnSpc>
            </a:pPr>
            <a:r>
              <a:rPr lang="en-US" sz="5049" b="1">
                <a:solidFill>
                  <a:srgbClr val="FFFFFF"/>
                </a:solidFill>
                <a:latin typeface="Arial Bold"/>
                <a:ea typeface="Arial Bold"/>
                <a:cs typeface="Arial Bold"/>
                <a:sym typeface="Arial Bold"/>
              </a:rPr>
              <a:t>VENDER 12</a:t>
            </a:r>
          </a:p>
          <a:p>
            <a:pPr marL="0" lvl="0" indent="0" algn="l">
              <a:lnSpc>
                <a:spcPts val="6114"/>
              </a:lnSpc>
            </a:pPr>
            <a:r>
              <a:rPr lang="en-US" sz="5049" b="1">
                <a:solidFill>
                  <a:srgbClr val="FFFFFF"/>
                </a:solidFill>
                <a:latin typeface="Arial Bold"/>
                <a:ea typeface="Arial Bold"/>
                <a:cs typeface="Arial Bold"/>
                <a:sym typeface="Arial Bold"/>
              </a:rPr>
              <a:t>GANA 1029 USD | 1138 CAD</a:t>
            </a:r>
          </a:p>
          <a:p>
            <a:pPr marL="0" lvl="0" indent="0" algn="l">
              <a:lnSpc>
                <a:spcPts val="3495"/>
              </a:lnSpc>
            </a:pPr>
            <a:r>
              <a:rPr lang="en-US" sz="2886" b="1" i="1">
                <a:solidFill>
                  <a:srgbClr val="FFFFFF"/>
                </a:solidFill>
                <a:latin typeface="Arial Bold Italics"/>
                <a:ea typeface="Arial Bold Italics"/>
                <a:cs typeface="Arial Bold Italics"/>
                <a:sym typeface="Arial Bold Italics"/>
              </a:rPr>
              <a:t>(26% de comisión)</a:t>
            </a:r>
          </a:p>
        </p:txBody>
      </p:sp>
      <p:sp>
        <p:nvSpPr>
          <p:cNvPr id="48" name="TextBox 48"/>
          <p:cNvSpPr txBox="1"/>
          <p:nvPr/>
        </p:nvSpPr>
        <p:spPr>
          <a:xfrm>
            <a:off x="1230581" y="10091480"/>
            <a:ext cx="8637219" cy="808482"/>
          </a:xfrm>
          <a:prstGeom prst="rect">
            <a:avLst/>
          </a:prstGeom>
        </p:spPr>
        <p:txBody>
          <a:bodyPr lIns="0" tIns="0" rIns="0" bIns="0" rtlCol="0" anchor="t">
            <a:spAutoFit/>
          </a:bodyPr>
          <a:lstStyle/>
          <a:p>
            <a:pPr marL="0" lvl="0" indent="0" algn="l">
              <a:lnSpc>
                <a:spcPts val="1638"/>
              </a:lnSpc>
              <a:spcBef>
                <a:spcPct val="0"/>
              </a:spcBef>
            </a:pPr>
            <a:r>
              <a:rPr lang="en-US" sz="1170" i="1">
                <a:solidFill>
                  <a:srgbClr val="3AA376"/>
                </a:solidFill>
                <a:latin typeface="Arial Italics"/>
                <a:ea typeface="Arial Italics"/>
                <a:cs typeface="Arial Italics"/>
                <a:sym typeface="Arial Italics"/>
              </a:rPr>
              <a:t>*Resultados no típicos. Solo con fines ilustrativos. Las cantidades aquí mostradas reflejan las ganancias disponibles suponiendo que se cumplan todas las condiciones y no son proyecciones ni garantías. Isagenix no garantiza ningún nivel de éxito ni cantidad de ganancias. En los primeros seis meses de 2024, los Socios de Marca ganaron un promedio de $212 mensuales en comisiones por ventas de productos. Visite IsagenixEarnings.com para obtener información sobre las ganancias de los Asociados de Isagenix.</a:t>
            </a:r>
          </a:p>
        </p:txBody>
      </p:sp>
      <p:grpSp>
        <p:nvGrpSpPr>
          <p:cNvPr id="49" name="Group 49"/>
          <p:cNvGrpSpPr/>
          <p:nvPr/>
        </p:nvGrpSpPr>
        <p:grpSpPr>
          <a:xfrm>
            <a:off x="19306670" y="4957382"/>
            <a:ext cx="504825" cy="457200"/>
            <a:chOff x="51401472" y="12801261"/>
            <a:chExt cx="1341120" cy="1218857"/>
          </a:xfrm>
        </p:grpSpPr>
        <p:sp>
          <p:nvSpPr>
            <p:cNvPr id="50" name="Freeform 50"/>
            <p:cNvSpPr/>
            <p:nvPr/>
          </p:nvSpPr>
          <p:spPr>
            <a:xfrm>
              <a:off x="1" y="-4"/>
              <a:ext cx="1341118" cy="1218870"/>
            </a:xfrm>
            <a:custGeom>
              <a:avLst/>
              <a:gdLst/>
              <a:ahLst/>
              <a:cxnLst/>
              <a:rect l="l" t="t" r="r" b="b"/>
              <a:pathLst>
                <a:path w="1341118" h="1218870">
                  <a:moveTo>
                    <a:pt x="983143" y="0"/>
                  </a:moveTo>
                  <a:lnTo>
                    <a:pt x="886294" y="15925"/>
                  </a:lnTo>
                  <a:lnTo>
                    <a:pt x="799248" y="60960"/>
                  </a:lnTo>
                  <a:lnTo>
                    <a:pt x="726099" y="130391"/>
                  </a:lnTo>
                  <a:lnTo>
                    <a:pt x="670561" y="220142"/>
                  </a:lnTo>
                  <a:lnTo>
                    <a:pt x="614679" y="130391"/>
                  </a:lnTo>
                  <a:lnTo>
                    <a:pt x="541527" y="60960"/>
                  </a:lnTo>
                  <a:lnTo>
                    <a:pt x="454825" y="15925"/>
                  </a:lnTo>
                  <a:lnTo>
                    <a:pt x="357631" y="0"/>
                  </a:lnTo>
                  <a:lnTo>
                    <a:pt x="244513" y="22021"/>
                  </a:lnTo>
                  <a:lnTo>
                    <a:pt x="146302" y="82638"/>
                  </a:lnTo>
                  <a:lnTo>
                    <a:pt x="69088" y="174751"/>
                  </a:lnTo>
                  <a:lnTo>
                    <a:pt x="18288" y="292278"/>
                  </a:lnTo>
                  <a:lnTo>
                    <a:pt x="0" y="427062"/>
                  </a:lnTo>
                  <a:lnTo>
                    <a:pt x="4406" y="493446"/>
                  </a:lnTo>
                  <a:lnTo>
                    <a:pt x="36919" y="616038"/>
                  </a:lnTo>
                  <a:lnTo>
                    <a:pt x="139865" y="790448"/>
                  </a:lnTo>
                  <a:lnTo>
                    <a:pt x="234023" y="898829"/>
                  </a:lnTo>
                  <a:lnTo>
                    <a:pt x="337983" y="994333"/>
                  </a:lnTo>
                  <a:lnTo>
                    <a:pt x="443319" y="1076286"/>
                  </a:lnTo>
                  <a:lnTo>
                    <a:pt x="542200" y="1143343"/>
                  </a:lnTo>
                  <a:lnTo>
                    <a:pt x="670561" y="1218870"/>
                  </a:lnTo>
                  <a:lnTo>
                    <a:pt x="715265" y="1193800"/>
                  </a:lnTo>
                  <a:lnTo>
                    <a:pt x="897468" y="1076286"/>
                  </a:lnTo>
                  <a:lnTo>
                    <a:pt x="1003136" y="994333"/>
                  </a:lnTo>
                  <a:lnTo>
                    <a:pt x="1107099" y="898829"/>
                  </a:lnTo>
                  <a:lnTo>
                    <a:pt x="1201251" y="790448"/>
                  </a:lnTo>
                  <a:lnTo>
                    <a:pt x="1277110" y="670559"/>
                  </a:lnTo>
                  <a:lnTo>
                    <a:pt x="1324189" y="556768"/>
                  </a:lnTo>
                  <a:lnTo>
                    <a:pt x="1341118" y="427062"/>
                  </a:lnTo>
                  <a:lnTo>
                    <a:pt x="1322831" y="292278"/>
                  </a:lnTo>
                  <a:lnTo>
                    <a:pt x="1272031" y="174751"/>
                  </a:lnTo>
                  <a:lnTo>
                    <a:pt x="1194473" y="82638"/>
                  </a:lnTo>
                  <a:lnTo>
                    <a:pt x="1096265" y="22021"/>
                  </a:lnTo>
                  <a:lnTo>
                    <a:pt x="983143" y="0"/>
                  </a:lnTo>
                  <a:close/>
                </a:path>
              </a:pathLst>
            </a:custGeom>
            <a:solidFill>
              <a:srgbClr val="FFFFFF"/>
            </a:solid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20116800" cy="11315700"/>
          </a:xfrm>
          <a:custGeom>
            <a:avLst/>
            <a:gdLst/>
            <a:ahLst/>
            <a:cxnLst/>
            <a:rect l="l" t="t" r="r" b="b"/>
            <a:pathLst>
              <a:path w="20116800" h="11315700">
                <a:moveTo>
                  <a:pt x="0" y="0"/>
                </a:moveTo>
                <a:lnTo>
                  <a:pt x="20116800" y="0"/>
                </a:lnTo>
                <a:lnTo>
                  <a:pt x="20116800" y="11315700"/>
                </a:lnTo>
                <a:lnTo>
                  <a:pt x="0" y="11315700"/>
                </a:lnTo>
                <a:lnTo>
                  <a:pt x="0" y="0"/>
                </a:lnTo>
                <a:close/>
              </a:path>
            </a:pathLst>
          </a:custGeom>
          <a:blipFill>
            <a:blip r:embed="rId2"/>
            <a:stretch>
              <a:fillRect/>
            </a:stretch>
          </a:blipFill>
        </p:spPr>
      </p:sp>
      <p:sp>
        <p:nvSpPr>
          <p:cNvPr id="3" name="Freeform 3"/>
          <p:cNvSpPr/>
          <p:nvPr/>
        </p:nvSpPr>
        <p:spPr>
          <a:xfrm>
            <a:off x="10115550" y="6322400"/>
            <a:ext cx="10045598" cy="3331448"/>
          </a:xfrm>
          <a:custGeom>
            <a:avLst/>
            <a:gdLst/>
            <a:ahLst/>
            <a:cxnLst/>
            <a:rect l="l" t="t" r="r" b="b"/>
            <a:pathLst>
              <a:path w="10045598" h="3331448">
                <a:moveTo>
                  <a:pt x="0" y="0"/>
                </a:moveTo>
                <a:lnTo>
                  <a:pt x="10045598" y="0"/>
                </a:lnTo>
                <a:lnTo>
                  <a:pt x="10045598" y="3331448"/>
                </a:lnTo>
                <a:lnTo>
                  <a:pt x="0" y="3331448"/>
                </a:lnTo>
                <a:lnTo>
                  <a:pt x="0" y="0"/>
                </a:lnTo>
                <a:close/>
              </a:path>
            </a:pathLst>
          </a:custGeom>
          <a:blipFill>
            <a:blip r:embed="rId3"/>
            <a:stretch>
              <a:fillRect/>
            </a:stretch>
          </a:blipFill>
        </p:spPr>
      </p:sp>
      <p:sp>
        <p:nvSpPr>
          <p:cNvPr id="4" name="TextBox 4"/>
          <p:cNvSpPr txBox="1"/>
          <p:nvPr/>
        </p:nvSpPr>
        <p:spPr>
          <a:xfrm>
            <a:off x="5216433" y="2705681"/>
            <a:ext cx="147971" cy="710660"/>
          </a:xfrm>
          <a:prstGeom prst="rect">
            <a:avLst/>
          </a:prstGeom>
        </p:spPr>
        <p:txBody>
          <a:bodyPr lIns="0" tIns="0" rIns="0" bIns="0" rtlCol="0" anchor="t">
            <a:spAutoFit/>
          </a:bodyPr>
          <a:lstStyle/>
          <a:p>
            <a:pPr algn="l">
              <a:lnSpc>
                <a:spcPts val="5752"/>
              </a:lnSpc>
            </a:pPr>
            <a:r>
              <a:rPr lang="en-US" sz="4109" i="1">
                <a:solidFill>
                  <a:srgbClr val="FFFFFF"/>
                </a:solidFill>
                <a:latin typeface="Arial Italics"/>
                <a:ea typeface="Arial Italics"/>
                <a:cs typeface="Arial Italics"/>
                <a:sym typeface="Arial Italics"/>
              </a:rPr>
              <a:t> </a:t>
            </a:r>
          </a:p>
        </p:txBody>
      </p:sp>
      <p:sp>
        <p:nvSpPr>
          <p:cNvPr id="5" name="TextBox 5"/>
          <p:cNvSpPr txBox="1"/>
          <p:nvPr/>
        </p:nvSpPr>
        <p:spPr>
          <a:xfrm>
            <a:off x="1534668" y="6549057"/>
            <a:ext cx="7594892" cy="3288745"/>
          </a:xfrm>
          <a:prstGeom prst="rect">
            <a:avLst/>
          </a:prstGeom>
        </p:spPr>
        <p:txBody>
          <a:bodyPr lIns="0" tIns="0" rIns="0" bIns="0" rtlCol="0" anchor="t">
            <a:spAutoFit/>
          </a:bodyPr>
          <a:lstStyle/>
          <a:p>
            <a:pPr marL="0" lvl="0" indent="0" algn="l">
              <a:lnSpc>
                <a:spcPts val="4249"/>
              </a:lnSpc>
            </a:pPr>
            <a:r>
              <a:rPr lang="en-US" sz="2741" b="1">
                <a:solidFill>
                  <a:srgbClr val="FAE588"/>
                </a:solidFill>
                <a:latin typeface="Tahoma Bold"/>
                <a:ea typeface="Tahoma Bold"/>
                <a:cs typeface="Tahoma Bold"/>
                <a:sym typeface="Tahoma Bold"/>
              </a:rPr>
              <a:t>Construye y desarrolla tu propia comunidad.</a:t>
            </a:r>
          </a:p>
          <a:p>
            <a:pPr marL="0" lvl="0" indent="0" algn="l">
              <a:lnSpc>
                <a:spcPts val="3539"/>
              </a:lnSpc>
            </a:pPr>
            <a:r>
              <a:rPr lang="en-US" sz="2283" b="1">
                <a:solidFill>
                  <a:srgbClr val="F9F7E4"/>
                </a:solidFill>
                <a:latin typeface="Tahoma Bold"/>
                <a:ea typeface="Tahoma Bold"/>
                <a:cs typeface="Tahoma Bold"/>
                <a:sym typeface="Tahoma Bold"/>
              </a:rPr>
              <a:t>Gana un 20 % de bono de introducción de producto (PIB) en los pedidos de clientes nuevos. Gana una comisión del 15 % en los pedidos de clientes minoristas. Gana más allá de tus propias ventas personales. Crece a través de la colaboración.</a:t>
            </a:r>
          </a:p>
        </p:txBody>
      </p:sp>
      <p:sp>
        <p:nvSpPr>
          <p:cNvPr id="6" name="TextBox 6"/>
          <p:cNvSpPr txBox="1"/>
          <p:nvPr/>
        </p:nvSpPr>
        <p:spPr>
          <a:xfrm>
            <a:off x="1534668" y="2829506"/>
            <a:ext cx="6199468" cy="1714753"/>
          </a:xfrm>
          <a:prstGeom prst="rect">
            <a:avLst/>
          </a:prstGeom>
        </p:spPr>
        <p:txBody>
          <a:bodyPr lIns="0" tIns="0" rIns="0" bIns="0" rtlCol="0" anchor="t">
            <a:spAutoFit/>
          </a:bodyPr>
          <a:lstStyle/>
          <a:p>
            <a:pPr marL="0" lvl="0" indent="0" algn="l">
              <a:lnSpc>
                <a:spcPts val="4478"/>
              </a:lnSpc>
            </a:pPr>
            <a:r>
              <a:rPr lang="en-US" sz="4109" i="1">
                <a:solidFill>
                  <a:srgbClr val="FFFFFF"/>
                </a:solidFill>
                <a:latin typeface="Arial Italics"/>
                <a:ea typeface="Arial Italics"/>
                <a:cs typeface="Arial Italics"/>
                <a:sym typeface="Arial Italics"/>
              </a:rPr>
              <a:t>Liderado por la comunidad. Impulsado por el liderazgo. Escalable.</a:t>
            </a:r>
          </a:p>
        </p:txBody>
      </p:sp>
      <p:sp>
        <p:nvSpPr>
          <p:cNvPr id="7" name="Freeform 7"/>
          <p:cNvSpPr/>
          <p:nvPr/>
        </p:nvSpPr>
        <p:spPr>
          <a:xfrm rot="926033">
            <a:off x="1419599" y="5170300"/>
            <a:ext cx="3909103" cy="1769505"/>
          </a:xfrm>
          <a:custGeom>
            <a:avLst/>
            <a:gdLst/>
            <a:ahLst/>
            <a:cxnLst/>
            <a:rect l="l" t="t" r="r" b="b"/>
            <a:pathLst>
              <a:path w="3909103" h="1769505">
                <a:moveTo>
                  <a:pt x="0" y="0"/>
                </a:moveTo>
                <a:lnTo>
                  <a:pt x="3909103" y="0"/>
                </a:lnTo>
                <a:lnTo>
                  <a:pt x="3909103" y="1769505"/>
                </a:lnTo>
                <a:lnTo>
                  <a:pt x="0" y="1769505"/>
                </a:lnTo>
                <a:lnTo>
                  <a:pt x="0" y="0"/>
                </a:lnTo>
                <a:close/>
              </a:path>
            </a:pathLst>
          </a:custGeom>
          <a:blipFill>
            <a:blip r:embed="rId4"/>
            <a:stretch>
              <a:fillRect/>
            </a:stretch>
          </a:blipFill>
        </p:spPr>
      </p:sp>
      <p:grpSp>
        <p:nvGrpSpPr>
          <p:cNvPr id="8" name="Group 8"/>
          <p:cNvGrpSpPr/>
          <p:nvPr/>
        </p:nvGrpSpPr>
        <p:grpSpPr>
          <a:xfrm rot="1548194">
            <a:off x="8396171" y="4674929"/>
            <a:ext cx="2986304" cy="891772"/>
            <a:chOff x="0" y="0"/>
            <a:chExt cx="715015" cy="213518"/>
          </a:xfrm>
        </p:grpSpPr>
        <p:sp>
          <p:nvSpPr>
            <p:cNvPr id="9" name="Freeform 9"/>
            <p:cNvSpPr/>
            <p:nvPr/>
          </p:nvSpPr>
          <p:spPr>
            <a:xfrm>
              <a:off x="0" y="0"/>
              <a:ext cx="715015" cy="213518"/>
            </a:xfrm>
            <a:custGeom>
              <a:avLst/>
              <a:gdLst/>
              <a:ahLst/>
              <a:cxnLst/>
              <a:rect l="l" t="t" r="r" b="b"/>
              <a:pathLst>
                <a:path w="715015" h="213518">
                  <a:moveTo>
                    <a:pt x="0" y="0"/>
                  </a:moveTo>
                  <a:lnTo>
                    <a:pt x="715015" y="0"/>
                  </a:lnTo>
                  <a:lnTo>
                    <a:pt x="715015" y="213518"/>
                  </a:lnTo>
                  <a:lnTo>
                    <a:pt x="0" y="213518"/>
                  </a:lnTo>
                  <a:close/>
                </a:path>
              </a:pathLst>
            </a:custGeom>
            <a:solidFill>
              <a:srgbClr val="ED4F84"/>
            </a:solidFill>
          </p:spPr>
        </p:sp>
        <p:sp>
          <p:nvSpPr>
            <p:cNvPr id="10" name="TextBox 10"/>
            <p:cNvSpPr txBox="1"/>
            <p:nvPr/>
          </p:nvSpPr>
          <p:spPr>
            <a:xfrm>
              <a:off x="0" y="-47625"/>
              <a:ext cx="715015" cy="261143"/>
            </a:xfrm>
            <a:prstGeom prst="rect">
              <a:avLst/>
            </a:prstGeom>
          </p:spPr>
          <p:txBody>
            <a:bodyPr lIns="50800" tIns="50800" rIns="50800" bIns="50800" rtlCol="0" anchor="ctr"/>
            <a:lstStyle/>
            <a:p>
              <a:pPr algn="ctr">
                <a:lnSpc>
                  <a:spcPts val="2825"/>
                </a:lnSpc>
              </a:pPr>
              <a:endParaRPr/>
            </a:p>
          </p:txBody>
        </p:sp>
      </p:grpSp>
      <p:sp>
        <p:nvSpPr>
          <p:cNvPr id="11" name="TextBox 11"/>
          <p:cNvSpPr txBox="1"/>
          <p:nvPr/>
        </p:nvSpPr>
        <p:spPr>
          <a:xfrm>
            <a:off x="1524257" y="653891"/>
            <a:ext cx="6480248" cy="1972580"/>
          </a:xfrm>
          <a:prstGeom prst="rect">
            <a:avLst/>
          </a:prstGeom>
        </p:spPr>
        <p:txBody>
          <a:bodyPr lIns="0" tIns="0" rIns="0" bIns="0" rtlCol="0" anchor="t">
            <a:spAutoFit/>
          </a:bodyPr>
          <a:lstStyle/>
          <a:p>
            <a:pPr marL="0" lvl="0" indent="0" algn="l">
              <a:lnSpc>
                <a:spcPts val="15700"/>
              </a:lnSpc>
            </a:pPr>
            <a:r>
              <a:rPr lang="en-US" sz="11214" b="1">
                <a:solidFill>
                  <a:srgbClr val="FFFFFF"/>
                </a:solidFill>
                <a:latin typeface="Arial Bold"/>
                <a:ea typeface="Arial Bold"/>
                <a:cs typeface="Arial Bold"/>
                <a:sym typeface="Arial Bold"/>
              </a:rPr>
              <a:t>Asociado</a:t>
            </a:r>
          </a:p>
        </p:txBody>
      </p:sp>
      <p:sp>
        <p:nvSpPr>
          <p:cNvPr id="12" name="TextBox 12"/>
          <p:cNvSpPr txBox="1"/>
          <p:nvPr/>
        </p:nvSpPr>
        <p:spPr>
          <a:xfrm>
            <a:off x="11035708" y="6882119"/>
            <a:ext cx="7936720" cy="2097711"/>
          </a:xfrm>
          <a:prstGeom prst="rect">
            <a:avLst/>
          </a:prstGeom>
        </p:spPr>
        <p:txBody>
          <a:bodyPr lIns="0" tIns="0" rIns="0" bIns="0" rtlCol="0" anchor="t">
            <a:spAutoFit/>
          </a:bodyPr>
          <a:lstStyle/>
          <a:p>
            <a:pPr marL="0" lvl="0" indent="0" algn="l">
              <a:lnSpc>
                <a:spcPts val="3997"/>
              </a:lnSpc>
            </a:pPr>
            <a:r>
              <a:rPr lang="en-US" sz="2324" b="1">
                <a:solidFill>
                  <a:srgbClr val="FAE588"/>
                </a:solidFill>
                <a:latin typeface="Tahoma Bold"/>
                <a:ea typeface="Tahoma Bold"/>
                <a:cs typeface="Tahoma Bold"/>
                <a:sym typeface="Tahoma Bold"/>
              </a:rPr>
              <a:t>Disfrute de ingresos estratificados</a:t>
            </a:r>
          </a:p>
          <a:p>
            <a:pPr marL="0" lvl="0" indent="0" algn="l">
              <a:lnSpc>
                <a:spcPts val="3236"/>
              </a:lnSpc>
            </a:pPr>
            <a:r>
              <a:rPr lang="en-US" sz="1881" b="1">
                <a:solidFill>
                  <a:srgbClr val="F9F7E4"/>
                </a:solidFill>
                <a:latin typeface="Tahoma Bold"/>
                <a:ea typeface="Tahoma Bold"/>
                <a:cs typeface="Tahoma Bold"/>
                <a:sym typeface="Tahoma Bold"/>
              </a:rPr>
              <a:t>Ventas de sus propios productos</a:t>
            </a:r>
          </a:p>
          <a:p>
            <a:pPr marL="0" lvl="0" indent="0" algn="l">
              <a:lnSpc>
                <a:spcPts val="3236"/>
              </a:lnSpc>
            </a:pPr>
            <a:r>
              <a:rPr lang="en-US" sz="1881" b="1">
                <a:solidFill>
                  <a:srgbClr val="F9F7E4"/>
                </a:solidFill>
                <a:latin typeface="Tahoma Bold"/>
                <a:ea typeface="Tahoma Bold"/>
                <a:cs typeface="Tahoma Bold"/>
                <a:sym typeface="Tahoma Bold"/>
              </a:rPr>
              <a:t>Ventas de tu comunidad (a través de ciclos y Volumen de Bonificación 'VB')</a:t>
            </a:r>
          </a:p>
          <a:p>
            <a:pPr marL="0" lvl="0" indent="0" algn="l">
              <a:lnSpc>
                <a:spcPts val="3236"/>
              </a:lnSpc>
            </a:pPr>
            <a:r>
              <a:rPr lang="en-US" sz="1881" b="1">
                <a:solidFill>
                  <a:srgbClr val="F9F7E4"/>
                </a:solidFill>
                <a:latin typeface="Tahoma Bold"/>
                <a:ea typeface="Tahoma Bold"/>
                <a:cs typeface="Tahoma Bold"/>
                <a:sym typeface="Tahoma Bold"/>
              </a:rPr>
              <a:t>Acumula bonificaciones a medida que haces crecer tu comunidad.</a:t>
            </a:r>
          </a:p>
        </p:txBody>
      </p:sp>
      <p:sp>
        <p:nvSpPr>
          <p:cNvPr id="13" name="TextBox 13"/>
          <p:cNvSpPr txBox="1"/>
          <p:nvPr/>
        </p:nvSpPr>
        <p:spPr>
          <a:xfrm>
            <a:off x="1684413" y="5691058"/>
            <a:ext cx="3329434" cy="632739"/>
          </a:xfrm>
          <a:prstGeom prst="rect">
            <a:avLst/>
          </a:prstGeom>
        </p:spPr>
        <p:txBody>
          <a:bodyPr lIns="0" tIns="0" rIns="0" bIns="0" rtlCol="0" anchor="t">
            <a:spAutoFit/>
          </a:bodyPr>
          <a:lstStyle/>
          <a:p>
            <a:pPr marL="0" lvl="0" indent="0" algn="l">
              <a:lnSpc>
                <a:spcPts val="5024"/>
              </a:lnSpc>
            </a:pPr>
            <a:r>
              <a:rPr lang="en-US" sz="3589" b="1">
                <a:solidFill>
                  <a:srgbClr val="286B4C"/>
                </a:solidFill>
                <a:latin typeface="Arial Bold"/>
                <a:ea typeface="Arial Bold"/>
                <a:cs typeface="Arial Bold"/>
                <a:sym typeface="Arial Bold"/>
              </a:rPr>
              <a:t>Cómo funciona</a:t>
            </a:r>
          </a:p>
        </p:txBody>
      </p:sp>
      <p:grpSp>
        <p:nvGrpSpPr>
          <p:cNvPr id="14" name="Group 14"/>
          <p:cNvGrpSpPr/>
          <p:nvPr/>
        </p:nvGrpSpPr>
        <p:grpSpPr>
          <a:xfrm rot="-1588076">
            <a:off x="16341841" y="4870974"/>
            <a:ext cx="4165596" cy="891772"/>
            <a:chOff x="0" y="0"/>
            <a:chExt cx="997374" cy="213518"/>
          </a:xfrm>
        </p:grpSpPr>
        <p:sp>
          <p:nvSpPr>
            <p:cNvPr id="15" name="Freeform 15"/>
            <p:cNvSpPr/>
            <p:nvPr/>
          </p:nvSpPr>
          <p:spPr>
            <a:xfrm>
              <a:off x="0" y="0"/>
              <a:ext cx="997374" cy="213518"/>
            </a:xfrm>
            <a:custGeom>
              <a:avLst/>
              <a:gdLst/>
              <a:ahLst/>
              <a:cxnLst/>
              <a:rect l="l" t="t" r="r" b="b"/>
              <a:pathLst>
                <a:path w="997374" h="213518">
                  <a:moveTo>
                    <a:pt x="0" y="0"/>
                  </a:moveTo>
                  <a:lnTo>
                    <a:pt x="997374" y="0"/>
                  </a:lnTo>
                  <a:lnTo>
                    <a:pt x="997374" y="213518"/>
                  </a:lnTo>
                  <a:lnTo>
                    <a:pt x="0" y="213518"/>
                  </a:lnTo>
                  <a:close/>
                </a:path>
              </a:pathLst>
            </a:custGeom>
            <a:solidFill>
              <a:srgbClr val="ED4F84"/>
            </a:solidFill>
          </p:spPr>
        </p:sp>
        <p:sp>
          <p:nvSpPr>
            <p:cNvPr id="16" name="TextBox 16"/>
            <p:cNvSpPr txBox="1"/>
            <p:nvPr/>
          </p:nvSpPr>
          <p:spPr>
            <a:xfrm>
              <a:off x="0" y="-47625"/>
              <a:ext cx="997374" cy="261143"/>
            </a:xfrm>
            <a:prstGeom prst="rect">
              <a:avLst/>
            </a:prstGeom>
          </p:spPr>
          <p:txBody>
            <a:bodyPr lIns="50800" tIns="50800" rIns="50800" bIns="50800" rtlCol="0" anchor="ctr"/>
            <a:lstStyle/>
            <a:p>
              <a:pPr algn="ctr">
                <a:lnSpc>
                  <a:spcPts val="2825"/>
                </a:lnSpc>
              </a:pPr>
              <a:endParaRPr/>
            </a:p>
          </p:txBody>
        </p:sp>
      </p:grpSp>
      <p:sp>
        <p:nvSpPr>
          <p:cNvPr id="17" name="TextBox 17"/>
          <p:cNvSpPr txBox="1"/>
          <p:nvPr/>
        </p:nvSpPr>
        <p:spPr>
          <a:xfrm rot="1530942">
            <a:off x="9111666" y="4768011"/>
            <a:ext cx="1710504" cy="672635"/>
          </a:xfrm>
          <a:prstGeom prst="rect">
            <a:avLst/>
          </a:prstGeom>
        </p:spPr>
        <p:txBody>
          <a:bodyPr lIns="0" tIns="0" rIns="0" bIns="0" rtlCol="0" anchor="t">
            <a:spAutoFit/>
          </a:bodyPr>
          <a:lstStyle/>
          <a:p>
            <a:pPr marL="0" lvl="0" indent="0" algn="l">
              <a:lnSpc>
                <a:spcPts val="5243"/>
              </a:lnSpc>
            </a:pPr>
            <a:r>
              <a:rPr lang="en-US" sz="3745" b="1">
                <a:solidFill>
                  <a:srgbClr val="FAE588"/>
                </a:solidFill>
                <a:latin typeface="Arial Bold"/>
                <a:ea typeface="Arial Bold"/>
                <a:cs typeface="Arial Bold"/>
                <a:sym typeface="Arial Bold"/>
              </a:rPr>
              <a:t>Prima</a:t>
            </a:r>
          </a:p>
        </p:txBody>
      </p:sp>
      <p:sp>
        <p:nvSpPr>
          <p:cNvPr id="18" name="TextBox 18"/>
          <p:cNvSpPr txBox="1"/>
          <p:nvPr/>
        </p:nvSpPr>
        <p:spPr>
          <a:xfrm rot="-1609075">
            <a:off x="16574222" y="4950572"/>
            <a:ext cx="3650272" cy="672635"/>
          </a:xfrm>
          <a:prstGeom prst="rect">
            <a:avLst/>
          </a:prstGeom>
        </p:spPr>
        <p:txBody>
          <a:bodyPr lIns="0" tIns="0" rIns="0" bIns="0" rtlCol="0" anchor="t">
            <a:spAutoFit/>
          </a:bodyPr>
          <a:lstStyle/>
          <a:p>
            <a:pPr marL="0" lvl="0" indent="0" algn="l">
              <a:lnSpc>
                <a:spcPts val="5243"/>
              </a:lnSpc>
            </a:pPr>
            <a:r>
              <a:rPr lang="en-US" sz="3745" b="1">
                <a:solidFill>
                  <a:srgbClr val="FAE588"/>
                </a:solidFill>
                <a:latin typeface="Arial Bold"/>
                <a:ea typeface="Arial Bold"/>
                <a:cs typeface="Arial Bold"/>
                <a:sym typeface="Arial Bold"/>
              </a:rPr>
              <a:t>Colaboración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173"/>
            <a:ext cx="20107656" cy="11301946"/>
            <a:chOff x="0" y="0"/>
            <a:chExt cx="26810208" cy="15069261"/>
          </a:xfrm>
        </p:grpSpPr>
        <p:sp>
          <p:nvSpPr>
            <p:cNvPr id="3" name="Freeform 3"/>
            <p:cNvSpPr/>
            <p:nvPr/>
          </p:nvSpPr>
          <p:spPr>
            <a:xfrm>
              <a:off x="0" y="0"/>
              <a:ext cx="26810208" cy="15069313"/>
            </a:xfrm>
            <a:custGeom>
              <a:avLst/>
              <a:gdLst/>
              <a:ahLst/>
              <a:cxnLst/>
              <a:rect l="l" t="t" r="r" b="b"/>
              <a:pathLst>
                <a:path w="26810208" h="15069313">
                  <a:moveTo>
                    <a:pt x="0" y="0"/>
                  </a:moveTo>
                  <a:lnTo>
                    <a:pt x="26810208" y="0"/>
                  </a:lnTo>
                  <a:lnTo>
                    <a:pt x="26810208" y="15069313"/>
                  </a:lnTo>
                  <a:lnTo>
                    <a:pt x="0" y="15069313"/>
                  </a:lnTo>
                  <a:lnTo>
                    <a:pt x="0" y="0"/>
                  </a:lnTo>
                  <a:close/>
                </a:path>
              </a:pathLst>
            </a:custGeom>
            <a:blipFill>
              <a:blip r:embed="rId2"/>
              <a:stretch>
                <a:fillRect b="-78"/>
              </a:stretch>
            </a:blipFill>
          </p:spPr>
        </p:sp>
      </p:grpSp>
      <p:sp>
        <p:nvSpPr>
          <p:cNvPr id="4" name="Freeform 4"/>
          <p:cNvSpPr/>
          <p:nvPr/>
        </p:nvSpPr>
        <p:spPr>
          <a:xfrm>
            <a:off x="-63503" y="-54359"/>
            <a:ext cx="20234653" cy="11428981"/>
          </a:xfrm>
          <a:custGeom>
            <a:avLst/>
            <a:gdLst/>
            <a:ahLst/>
            <a:cxnLst/>
            <a:rect l="l" t="t" r="r" b="b"/>
            <a:pathLst>
              <a:path w="20234653" h="11428981">
                <a:moveTo>
                  <a:pt x="0" y="0"/>
                </a:moveTo>
                <a:lnTo>
                  <a:pt x="20234653" y="0"/>
                </a:lnTo>
                <a:lnTo>
                  <a:pt x="20234653" y="11428981"/>
                </a:lnTo>
                <a:lnTo>
                  <a:pt x="0" y="11428981"/>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3305680" y="2259902"/>
            <a:ext cx="8771792" cy="2146301"/>
          </a:xfrm>
          <a:prstGeom prst="rect">
            <a:avLst/>
          </a:prstGeom>
        </p:spPr>
        <p:txBody>
          <a:bodyPr lIns="0" tIns="0" rIns="0" bIns="0" rtlCol="0" anchor="t">
            <a:spAutoFit/>
          </a:bodyPr>
          <a:lstStyle/>
          <a:p>
            <a:pPr marL="0" lvl="0" indent="0" algn="l">
              <a:lnSpc>
                <a:spcPts val="17149"/>
              </a:lnSpc>
            </a:pPr>
            <a:r>
              <a:rPr lang="en-US" sz="12249" b="1">
                <a:solidFill>
                  <a:srgbClr val="FFFFFF"/>
                </a:solidFill>
                <a:latin typeface="Arial Bold"/>
                <a:ea typeface="Arial Bold"/>
                <a:cs typeface="Arial Bold"/>
                <a:sym typeface="Arial Bold"/>
              </a:rPr>
              <a:t>Comunidad</a:t>
            </a:r>
          </a:p>
        </p:txBody>
      </p:sp>
      <p:sp>
        <p:nvSpPr>
          <p:cNvPr id="6" name="TextBox 6"/>
          <p:cNvSpPr txBox="1"/>
          <p:nvPr/>
        </p:nvSpPr>
        <p:spPr>
          <a:xfrm>
            <a:off x="7517635" y="3760661"/>
            <a:ext cx="10790858" cy="1412773"/>
          </a:xfrm>
          <a:prstGeom prst="rect">
            <a:avLst/>
          </a:prstGeom>
        </p:spPr>
        <p:txBody>
          <a:bodyPr lIns="0" tIns="0" rIns="0" bIns="0" rtlCol="0" anchor="t">
            <a:spAutoFit/>
          </a:bodyPr>
          <a:lstStyle/>
          <a:p>
            <a:pPr marL="0" lvl="0" indent="0" algn="l">
              <a:lnSpc>
                <a:spcPts val="11380"/>
              </a:lnSpc>
            </a:pPr>
            <a:r>
              <a:rPr lang="en-US" sz="8129" b="1" i="1">
                <a:solidFill>
                  <a:srgbClr val="FFFFFF"/>
                </a:solidFill>
                <a:latin typeface="Arial Bold Italics"/>
                <a:ea typeface="Arial Bold Italics"/>
                <a:cs typeface="Arial Bold Italics"/>
                <a:sym typeface="Arial Bold Italics"/>
              </a:rPr>
              <a:t>Plan de recompensas</a:t>
            </a:r>
          </a:p>
        </p:txBody>
      </p:sp>
      <p:sp>
        <p:nvSpPr>
          <p:cNvPr id="7" name="TextBox 7"/>
          <p:cNvSpPr txBox="1"/>
          <p:nvPr/>
        </p:nvSpPr>
        <p:spPr>
          <a:xfrm>
            <a:off x="9889998" y="6111664"/>
            <a:ext cx="5169165" cy="368631"/>
          </a:xfrm>
          <a:prstGeom prst="rect">
            <a:avLst/>
          </a:prstGeom>
        </p:spPr>
        <p:txBody>
          <a:bodyPr lIns="0" tIns="0" rIns="0" bIns="0" rtlCol="0" anchor="t">
            <a:spAutoFit/>
          </a:bodyPr>
          <a:lstStyle/>
          <a:p>
            <a:pPr marL="0" lvl="0" indent="0" algn="l">
              <a:lnSpc>
                <a:spcPts val="2953"/>
              </a:lnSpc>
            </a:pPr>
            <a:r>
              <a:rPr lang="en-US" sz="2505" b="1">
                <a:solidFill>
                  <a:srgbClr val="124754"/>
                </a:solidFill>
                <a:latin typeface="Tahoma Bold"/>
                <a:ea typeface="Tahoma Bold"/>
                <a:cs typeface="Tahoma Bold"/>
                <a:sym typeface="Tahoma Bold"/>
              </a:rPr>
              <a:t>Recompensas para ejecutivos</a:t>
            </a:r>
          </a:p>
        </p:txBody>
      </p:sp>
      <p:sp>
        <p:nvSpPr>
          <p:cNvPr id="8" name="TextBox 8"/>
          <p:cNvSpPr txBox="1"/>
          <p:nvPr/>
        </p:nvSpPr>
        <p:spPr>
          <a:xfrm>
            <a:off x="13568991" y="6749053"/>
            <a:ext cx="72695" cy="349939"/>
          </a:xfrm>
          <a:prstGeom prst="rect">
            <a:avLst/>
          </a:prstGeom>
        </p:spPr>
        <p:txBody>
          <a:bodyPr lIns="0" tIns="0" rIns="0" bIns="0" rtlCol="0" anchor="t">
            <a:spAutoFit/>
          </a:bodyPr>
          <a:lstStyle/>
          <a:p>
            <a:pPr algn="l">
              <a:lnSpc>
                <a:spcPts val="2825"/>
              </a:lnSpc>
            </a:pPr>
            <a:r>
              <a:rPr lang="en-US" sz="2018" i="1">
                <a:solidFill>
                  <a:srgbClr val="124754"/>
                </a:solidFill>
                <a:latin typeface="Arial Italics"/>
                <a:ea typeface="Arial Italics"/>
                <a:cs typeface="Arial Italics"/>
                <a:sym typeface="Arial Italics"/>
              </a:rPr>
              <a:t> </a:t>
            </a:r>
          </a:p>
        </p:txBody>
      </p:sp>
      <p:sp>
        <p:nvSpPr>
          <p:cNvPr id="9" name="TextBox 9"/>
          <p:cNvSpPr txBox="1"/>
          <p:nvPr/>
        </p:nvSpPr>
        <p:spPr>
          <a:xfrm>
            <a:off x="4105913" y="10299097"/>
            <a:ext cx="12719591" cy="347924"/>
          </a:xfrm>
          <a:prstGeom prst="rect">
            <a:avLst/>
          </a:prstGeom>
        </p:spPr>
        <p:txBody>
          <a:bodyPr lIns="0" tIns="0" rIns="0" bIns="0" rtlCol="0" anchor="t">
            <a:spAutoFit/>
          </a:bodyPr>
          <a:lstStyle/>
          <a:p>
            <a:pPr marL="0" lvl="0" indent="0" algn="l">
              <a:lnSpc>
                <a:spcPts val="1398"/>
              </a:lnSpc>
            </a:pPr>
            <a:r>
              <a:rPr lang="en-US" sz="1198">
                <a:solidFill>
                  <a:srgbClr val="FFFFFF"/>
                </a:solidFill>
                <a:latin typeface="Tahoma"/>
                <a:ea typeface="Tahoma"/>
                <a:cs typeface="Tahoma"/>
                <a:sym typeface="Tahoma"/>
              </a:rPr>
              <a:t>*Resultados no típicos. Solo con fines ilustrativos. Las cantidades aquí mostradas reflejan las ganancias disponibles suponiendo que se cumplan todas las condiciones y no son proyecciones ni garantías. Isagenix no garantiza ningún nivel de éxito ni cantidad de ganancias. Visite IsagenixEarnings.com para obtener información sobre las ganancias de los Asociados de Isagenix.</a:t>
            </a:r>
          </a:p>
        </p:txBody>
      </p:sp>
      <p:sp>
        <p:nvSpPr>
          <p:cNvPr id="10" name="TextBox 10"/>
          <p:cNvSpPr txBox="1"/>
          <p:nvPr/>
        </p:nvSpPr>
        <p:spPr>
          <a:xfrm>
            <a:off x="839353" y="6289396"/>
            <a:ext cx="3455022" cy="630464"/>
          </a:xfrm>
          <a:prstGeom prst="rect">
            <a:avLst/>
          </a:prstGeom>
        </p:spPr>
        <p:txBody>
          <a:bodyPr lIns="0" tIns="0" rIns="0" bIns="0" rtlCol="0" anchor="t">
            <a:spAutoFit/>
          </a:bodyPr>
          <a:lstStyle/>
          <a:p>
            <a:pPr marL="0" lvl="0" indent="0" algn="l">
              <a:lnSpc>
                <a:spcPts val="2402"/>
              </a:lnSpc>
            </a:pPr>
            <a:r>
              <a:rPr lang="en-US" sz="2451" b="1">
                <a:solidFill>
                  <a:srgbClr val="124754"/>
                </a:solidFill>
                <a:latin typeface="Tahoma Bold"/>
                <a:ea typeface="Tahoma Bold"/>
                <a:cs typeface="Tahoma Bold"/>
                <a:sym typeface="Tahoma Bold"/>
              </a:rPr>
              <a:t>Desbloquea posibles bonos de inicio rápido</a:t>
            </a:r>
          </a:p>
        </p:txBody>
      </p:sp>
      <p:sp>
        <p:nvSpPr>
          <p:cNvPr id="11" name="TextBox 11"/>
          <p:cNvSpPr txBox="1"/>
          <p:nvPr/>
        </p:nvSpPr>
        <p:spPr>
          <a:xfrm>
            <a:off x="5361175" y="6137634"/>
            <a:ext cx="2330401" cy="280449"/>
          </a:xfrm>
          <a:prstGeom prst="rect">
            <a:avLst/>
          </a:prstGeom>
        </p:spPr>
        <p:txBody>
          <a:bodyPr lIns="0" tIns="0" rIns="0" bIns="0" rtlCol="0" anchor="t">
            <a:spAutoFit/>
          </a:bodyPr>
          <a:lstStyle/>
          <a:p>
            <a:pPr marL="0" lvl="0" indent="0" algn="l">
              <a:lnSpc>
                <a:spcPts val="2392"/>
              </a:lnSpc>
            </a:pPr>
            <a:r>
              <a:rPr lang="en-US" sz="1708" b="1">
                <a:solidFill>
                  <a:srgbClr val="124754"/>
                </a:solidFill>
                <a:latin typeface="Tahoma Bold"/>
                <a:ea typeface="Tahoma Bold"/>
                <a:cs typeface="Tahoma Bold"/>
                <a:sym typeface="Tahoma Bold"/>
              </a:rPr>
              <a:t>Bonificación por ciclo</a:t>
            </a:r>
          </a:p>
        </p:txBody>
      </p:sp>
      <p:sp>
        <p:nvSpPr>
          <p:cNvPr id="12" name="TextBox 12"/>
          <p:cNvSpPr txBox="1"/>
          <p:nvPr/>
        </p:nvSpPr>
        <p:spPr>
          <a:xfrm>
            <a:off x="15460288" y="6423793"/>
            <a:ext cx="4382213" cy="2019176"/>
          </a:xfrm>
          <a:prstGeom prst="rect">
            <a:avLst/>
          </a:prstGeom>
        </p:spPr>
        <p:txBody>
          <a:bodyPr lIns="0" tIns="0" rIns="0" bIns="0" rtlCol="0" anchor="t">
            <a:spAutoFit/>
          </a:bodyPr>
          <a:lstStyle/>
          <a:p>
            <a:pPr marL="0" lvl="0" indent="0" algn="l">
              <a:lnSpc>
                <a:spcPts val="2653"/>
              </a:lnSpc>
            </a:pPr>
            <a:r>
              <a:rPr lang="en-US" sz="2710" b="1" spc="-181">
                <a:solidFill>
                  <a:srgbClr val="124754"/>
                </a:solidFill>
                <a:latin typeface="Tahoma Bold"/>
                <a:ea typeface="Tahoma Bold"/>
                <a:cs typeface="Tahoma Bold"/>
                <a:sym typeface="Tahoma Bold"/>
              </a:rPr>
              <a:t>Además de promociones e incentivos puntuales.</a:t>
            </a:r>
          </a:p>
          <a:p>
            <a:pPr marL="0" lvl="0" indent="0" algn="l">
              <a:lnSpc>
                <a:spcPts val="2653"/>
              </a:lnSpc>
            </a:pPr>
            <a:endParaRPr lang="en-US" sz="2710" b="1" spc="-181">
              <a:solidFill>
                <a:srgbClr val="124754"/>
              </a:solidFill>
              <a:latin typeface="Tahoma Bold"/>
              <a:ea typeface="Tahoma Bold"/>
              <a:cs typeface="Tahoma Bold"/>
              <a:sym typeface="Tahoma Bold"/>
            </a:endParaRPr>
          </a:p>
          <a:p>
            <a:pPr marL="0" lvl="0" indent="0" algn="l">
              <a:lnSpc>
                <a:spcPts val="2653"/>
              </a:lnSpc>
            </a:pPr>
            <a:r>
              <a:rPr lang="en-US" sz="2710" b="1" spc="-181">
                <a:solidFill>
                  <a:srgbClr val="124754"/>
                </a:solidFill>
                <a:latin typeface="Tahoma Bold"/>
                <a:ea typeface="Tahoma Bold"/>
                <a:cs typeface="Tahoma Bold"/>
                <a:sym typeface="Tahoma Bold"/>
              </a:rPr>
              <a:t>Piensa en artículos de lujo, incentivos en efectivo y obsequios de productos.</a:t>
            </a:r>
          </a:p>
        </p:txBody>
      </p:sp>
      <p:sp>
        <p:nvSpPr>
          <p:cNvPr id="13" name="TextBox 13"/>
          <p:cNvSpPr txBox="1"/>
          <p:nvPr/>
        </p:nvSpPr>
        <p:spPr>
          <a:xfrm>
            <a:off x="5361175" y="6667852"/>
            <a:ext cx="3752469" cy="291323"/>
          </a:xfrm>
          <a:prstGeom prst="rect">
            <a:avLst/>
          </a:prstGeom>
        </p:spPr>
        <p:txBody>
          <a:bodyPr lIns="0" tIns="0" rIns="0" bIns="0" rtlCol="0" anchor="t">
            <a:spAutoFit/>
          </a:bodyPr>
          <a:lstStyle/>
          <a:p>
            <a:pPr marL="0" lvl="0" indent="0" algn="l">
              <a:lnSpc>
                <a:spcPts val="2056"/>
              </a:lnSpc>
            </a:pPr>
            <a:r>
              <a:rPr lang="en-US" sz="2187" i="1" spc="-164">
                <a:solidFill>
                  <a:srgbClr val="124754"/>
                </a:solidFill>
                <a:latin typeface="Arial Italics"/>
                <a:ea typeface="Arial Italics"/>
                <a:cs typeface="Arial Italics"/>
                <a:sym typeface="Arial Italics"/>
              </a:rPr>
              <a:t>Hasta US$10.500 / CA$11.655</a:t>
            </a:r>
          </a:p>
        </p:txBody>
      </p:sp>
      <p:sp>
        <p:nvSpPr>
          <p:cNvPr id="14" name="TextBox 14"/>
          <p:cNvSpPr txBox="1"/>
          <p:nvPr/>
        </p:nvSpPr>
        <p:spPr>
          <a:xfrm>
            <a:off x="839353" y="7290543"/>
            <a:ext cx="3266561" cy="1112629"/>
          </a:xfrm>
          <a:prstGeom prst="rect">
            <a:avLst/>
          </a:prstGeom>
        </p:spPr>
        <p:txBody>
          <a:bodyPr lIns="0" tIns="0" rIns="0" bIns="0" rtlCol="0" anchor="t">
            <a:spAutoFit/>
          </a:bodyPr>
          <a:lstStyle/>
          <a:p>
            <a:pPr marL="0" lvl="0" indent="0" algn="just">
              <a:lnSpc>
                <a:spcPts val="2921"/>
              </a:lnSpc>
            </a:pPr>
            <a:r>
              <a:rPr lang="en-US" sz="2087" i="1" spc="-123">
                <a:solidFill>
                  <a:srgbClr val="124754"/>
                </a:solidFill>
                <a:latin typeface="Arial Italics"/>
                <a:ea typeface="Arial Italics"/>
                <a:cs typeface="Arial Italics"/>
                <a:sym typeface="Arial Italics"/>
              </a:rPr>
              <a:t>4050 dólares estadounidenses / 4494 dólares canadienses en sus primeros 180 días.</a:t>
            </a:r>
          </a:p>
        </p:txBody>
      </p:sp>
      <p:sp>
        <p:nvSpPr>
          <p:cNvPr id="15" name="TextBox 15"/>
          <p:cNvSpPr txBox="1"/>
          <p:nvPr/>
        </p:nvSpPr>
        <p:spPr>
          <a:xfrm>
            <a:off x="10237851" y="6692408"/>
            <a:ext cx="4493731" cy="1898150"/>
          </a:xfrm>
          <a:prstGeom prst="rect">
            <a:avLst/>
          </a:prstGeom>
        </p:spPr>
        <p:txBody>
          <a:bodyPr lIns="0" tIns="0" rIns="0" bIns="0" rtlCol="0" anchor="t">
            <a:spAutoFit/>
          </a:bodyPr>
          <a:lstStyle/>
          <a:p>
            <a:pPr marL="0" lvl="0" indent="0" algn="l">
              <a:lnSpc>
                <a:spcPts val="3031"/>
              </a:lnSpc>
            </a:pPr>
            <a:r>
              <a:rPr lang="en-US" sz="1793" b="1" i="1" spc="-35">
                <a:solidFill>
                  <a:srgbClr val="124754"/>
                </a:solidFill>
                <a:latin typeface="Arial Bold Italics"/>
                <a:ea typeface="Arial Bold Italics"/>
                <a:cs typeface="Arial Bold Italics"/>
                <a:sym typeface="Arial Bold Italics"/>
              </a:rPr>
              <a:t> 500 USD / 550 CAD mensuales </a:t>
            </a:r>
          </a:p>
          <a:p>
            <a:pPr marL="0" lvl="0" indent="0" algn="l">
              <a:lnSpc>
                <a:spcPts val="3031"/>
              </a:lnSpc>
            </a:pPr>
            <a:r>
              <a:rPr lang="en-US" sz="1793" b="1" i="1" spc="-35">
                <a:solidFill>
                  <a:srgbClr val="124754"/>
                </a:solidFill>
                <a:latin typeface="Arial Bold Italics"/>
                <a:ea typeface="Arial Bold Italics"/>
                <a:cs typeface="Arial Bold Italics"/>
                <a:sym typeface="Arial Bold Italics"/>
              </a:rPr>
              <a:t>Bono de Liderazgo por Constancia: Gane hasta $13,500 por semana en ciclos más un bono de equipo equivalente del 10%.</a:t>
            </a:r>
          </a:p>
          <a:p>
            <a:pPr marL="0" lvl="0" indent="0" algn="l">
              <a:lnSpc>
                <a:spcPts val="3031"/>
              </a:lnSpc>
            </a:pPr>
            <a:r>
              <a:rPr lang="en-US" sz="1793" b="1" i="1" spc="-35">
                <a:solidFill>
                  <a:srgbClr val="124754"/>
                </a:solidFill>
                <a:latin typeface="Arial Bold Italics"/>
                <a:ea typeface="Arial Bold Italics"/>
                <a:cs typeface="Arial Bold Italics"/>
                <a:sym typeface="Arial Bold Italics"/>
              </a:rPr>
              <a:t>Programa de recomendación de clientes</a:t>
            </a:r>
          </a:p>
        </p:txBody>
      </p:sp>
      <p:sp>
        <p:nvSpPr>
          <p:cNvPr id="16" name="TextBox 16"/>
          <p:cNvSpPr txBox="1"/>
          <p:nvPr/>
        </p:nvSpPr>
        <p:spPr>
          <a:xfrm>
            <a:off x="12384776" y="7801623"/>
            <a:ext cx="72695" cy="349939"/>
          </a:xfrm>
          <a:prstGeom prst="rect">
            <a:avLst/>
          </a:prstGeom>
        </p:spPr>
        <p:txBody>
          <a:bodyPr lIns="0" tIns="0" rIns="0" bIns="0" rtlCol="0" anchor="t">
            <a:spAutoFit/>
          </a:bodyPr>
          <a:lstStyle/>
          <a:p>
            <a:pPr algn="l">
              <a:lnSpc>
                <a:spcPts val="2825"/>
              </a:lnSpc>
            </a:pPr>
            <a:r>
              <a:rPr lang="en-US" sz="2018" i="1">
                <a:solidFill>
                  <a:srgbClr val="124754"/>
                </a:solidFill>
                <a:latin typeface="Arial Italics"/>
                <a:ea typeface="Arial Italics"/>
                <a:cs typeface="Arial Italics"/>
                <a:sym typeface="Arial Italics"/>
              </a:rPr>
              <a:t> </a:t>
            </a:r>
          </a:p>
        </p:txBody>
      </p:sp>
      <p:sp>
        <p:nvSpPr>
          <p:cNvPr id="17" name="TextBox 17"/>
          <p:cNvSpPr txBox="1"/>
          <p:nvPr/>
        </p:nvSpPr>
        <p:spPr>
          <a:xfrm>
            <a:off x="11482321" y="6749053"/>
            <a:ext cx="145380" cy="348780"/>
          </a:xfrm>
          <a:prstGeom prst="rect">
            <a:avLst/>
          </a:prstGeom>
        </p:spPr>
        <p:txBody>
          <a:bodyPr lIns="0" tIns="0" rIns="0" bIns="0" rtlCol="0" anchor="t">
            <a:spAutoFit/>
          </a:bodyPr>
          <a:lstStyle/>
          <a:p>
            <a:pPr marL="0" lvl="0" indent="0" algn="l">
              <a:lnSpc>
                <a:spcPts val="2825"/>
              </a:lnSpc>
            </a:pPr>
            <a:r>
              <a:rPr lang="en-US" sz="2018" i="1">
                <a:solidFill>
                  <a:srgbClr val="124754"/>
                </a:solidFill>
                <a:latin typeface="Arial Italics"/>
                <a:ea typeface="Arial Italics"/>
                <a:cs typeface="Arial Italics"/>
                <a:sym typeface="Arial Italics"/>
              </a:rPr>
              <a:t>/ </a:t>
            </a:r>
          </a:p>
        </p:txBody>
      </p:sp>
      <p:sp>
        <p:nvSpPr>
          <p:cNvPr id="18" name="TextBox 18"/>
          <p:cNvSpPr txBox="1"/>
          <p:nvPr/>
        </p:nvSpPr>
        <p:spPr>
          <a:xfrm>
            <a:off x="9889998" y="7474134"/>
            <a:ext cx="172298" cy="356540"/>
          </a:xfrm>
          <a:prstGeom prst="rect">
            <a:avLst/>
          </a:prstGeom>
        </p:spPr>
        <p:txBody>
          <a:bodyPr lIns="0" tIns="0" rIns="0" bIns="0" rtlCol="0" anchor="t">
            <a:spAutoFit/>
          </a:bodyPr>
          <a:lstStyle/>
          <a:p>
            <a:pPr marL="0" lvl="0" indent="0" algn="l">
              <a:lnSpc>
                <a:spcPts val="2923"/>
              </a:lnSpc>
            </a:pPr>
            <a:r>
              <a:rPr lang="en-US" sz="2088" b="1">
                <a:solidFill>
                  <a:srgbClr val="FAE588"/>
                </a:solidFill>
                <a:latin typeface="Tahoma Bold"/>
                <a:ea typeface="Tahoma Bold"/>
                <a:cs typeface="Tahoma Bold"/>
                <a:sym typeface="Tahoma Bold"/>
              </a:rPr>
              <a:t>2</a:t>
            </a:r>
          </a:p>
        </p:txBody>
      </p:sp>
      <p:sp>
        <p:nvSpPr>
          <p:cNvPr id="19" name="TextBox 19"/>
          <p:cNvSpPr txBox="1"/>
          <p:nvPr/>
        </p:nvSpPr>
        <p:spPr>
          <a:xfrm>
            <a:off x="9891646" y="8195872"/>
            <a:ext cx="172298" cy="356540"/>
          </a:xfrm>
          <a:prstGeom prst="rect">
            <a:avLst/>
          </a:prstGeom>
        </p:spPr>
        <p:txBody>
          <a:bodyPr lIns="0" tIns="0" rIns="0" bIns="0" rtlCol="0" anchor="t">
            <a:spAutoFit/>
          </a:bodyPr>
          <a:lstStyle/>
          <a:p>
            <a:pPr marL="0" lvl="0" indent="0" algn="l">
              <a:lnSpc>
                <a:spcPts val="2923"/>
              </a:lnSpc>
            </a:pPr>
            <a:r>
              <a:rPr lang="en-US" sz="2088" b="1">
                <a:solidFill>
                  <a:srgbClr val="FAE588"/>
                </a:solidFill>
                <a:latin typeface="Tahoma Bold"/>
                <a:ea typeface="Tahoma Bold"/>
                <a:cs typeface="Tahoma Bold"/>
                <a:sym typeface="Tahoma Bold"/>
              </a:rPr>
              <a:t>3</a:t>
            </a:r>
          </a:p>
        </p:txBody>
      </p:sp>
      <p:sp>
        <p:nvSpPr>
          <p:cNvPr id="20" name="TextBox 20"/>
          <p:cNvSpPr txBox="1"/>
          <p:nvPr/>
        </p:nvSpPr>
        <p:spPr>
          <a:xfrm>
            <a:off x="5361175" y="7478306"/>
            <a:ext cx="3455107" cy="558696"/>
          </a:xfrm>
          <a:prstGeom prst="rect">
            <a:avLst/>
          </a:prstGeom>
        </p:spPr>
        <p:txBody>
          <a:bodyPr lIns="0" tIns="0" rIns="0" bIns="0" rtlCol="0" anchor="t">
            <a:spAutoFit/>
          </a:bodyPr>
          <a:lstStyle/>
          <a:p>
            <a:pPr marL="0" lvl="0" indent="0" algn="l">
              <a:lnSpc>
                <a:spcPts val="2280"/>
              </a:lnSpc>
            </a:pPr>
            <a:r>
              <a:rPr lang="en-US" sz="1629" b="1">
                <a:solidFill>
                  <a:srgbClr val="124754"/>
                </a:solidFill>
                <a:latin typeface="Tahoma Bold"/>
                <a:ea typeface="Tahoma Bold"/>
                <a:cs typeface="Tahoma Bold"/>
                <a:sym typeface="Tahoma Bold"/>
              </a:rPr>
              <a:t>Programa de bonificación para la formación de equipos</a:t>
            </a:r>
          </a:p>
        </p:txBody>
      </p:sp>
      <p:sp>
        <p:nvSpPr>
          <p:cNvPr id="21" name="TextBox 21"/>
          <p:cNvSpPr txBox="1"/>
          <p:nvPr/>
        </p:nvSpPr>
        <p:spPr>
          <a:xfrm>
            <a:off x="5278511" y="8324175"/>
            <a:ext cx="3917796" cy="275688"/>
          </a:xfrm>
          <a:prstGeom prst="rect">
            <a:avLst/>
          </a:prstGeom>
        </p:spPr>
        <p:txBody>
          <a:bodyPr lIns="0" tIns="0" rIns="0" bIns="0" rtlCol="0" anchor="t">
            <a:spAutoFit/>
          </a:bodyPr>
          <a:lstStyle/>
          <a:p>
            <a:pPr marL="0" lvl="0" indent="0" algn="l">
              <a:lnSpc>
                <a:spcPts val="1959"/>
              </a:lnSpc>
            </a:pPr>
            <a:r>
              <a:rPr lang="en-US" sz="2084" i="1" spc="-25">
                <a:solidFill>
                  <a:srgbClr val="124754"/>
                </a:solidFill>
                <a:latin typeface="Arial Italics"/>
                <a:ea typeface="Arial Italics"/>
                <a:cs typeface="Arial Italics"/>
                <a:sym typeface="Arial Italics"/>
              </a:rPr>
              <a:t>Ingresos de bonificación sin límite</a:t>
            </a:r>
          </a:p>
        </p:txBody>
      </p:sp>
      <p:sp>
        <p:nvSpPr>
          <p:cNvPr id="22" name="TextBox 22"/>
          <p:cNvSpPr txBox="1"/>
          <p:nvPr/>
        </p:nvSpPr>
        <p:spPr>
          <a:xfrm>
            <a:off x="9881531" y="6740871"/>
            <a:ext cx="168920" cy="356540"/>
          </a:xfrm>
          <a:prstGeom prst="rect">
            <a:avLst/>
          </a:prstGeom>
        </p:spPr>
        <p:txBody>
          <a:bodyPr lIns="0" tIns="0" rIns="0" bIns="0" rtlCol="0" anchor="t">
            <a:spAutoFit/>
          </a:bodyPr>
          <a:lstStyle/>
          <a:p>
            <a:pPr marL="0" lvl="0" indent="0" algn="l">
              <a:lnSpc>
                <a:spcPts val="2923"/>
              </a:lnSpc>
            </a:pPr>
            <a:r>
              <a:rPr lang="en-US" sz="2088" b="1">
                <a:solidFill>
                  <a:srgbClr val="FAE588"/>
                </a:solidFill>
                <a:latin typeface="Tahoma Bold"/>
                <a:ea typeface="Tahoma Bold"/>
                <a:cs typeface="Tahoma Bold"/>
                <a:sym typeface="Tahoma Bold"/>
              </a:rPr>
              <a:t>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3776" y="4416466"/>
            <a:ext cx="9729216" cy="6373244"/>
            <a:chOff x="0" y="0"/>
            <a:chExt cx="12972288" cy="8497659"/>
          </a:xfrm>
        </p:grpSpPr>
        <p:sp>
          <p:nvSpPr>
            <p:cNvPr id="3" name="Freeform 3"/>
            <p:cNvSpPr/>
            <p:nvPr/>
          </p:nvSpPr>
          <p:spPr>
            <a:xfrm>
              <a:off x="0" y="0"/>
              <a:ext cx="12972288" cy="8497697"/>
            </a:xfrm>
            <a:custGeom>
              <a:avLst/>
              <a:gdLst/>
              <a:ahLst/>
              <a:cxnLst/>
              <a:rect l="l" t="t" r="r" b="b"/>
              <a:pathLst>
                <a:path w="12972288" h="8497697">
                  <a:moveTo>
                    <a:pt x="0" y="0"/>
                  </a:moveTo>
                  <a:lnTo>
                    <a:pt x="12972288" y="0"/>
                  </a:lnTo>
                  <a:lnTo>
                    <a:pt x="12972288" y="8497697"/>
                  </a:lnTo>
                  <a:lnTo>
                    <a:pt x="0" y="8497697"/>
                  </a:lnTo>
                  <a:lnTo>
                    <a:pt x="0" y="0"/>
                  </a:lnTo>
                  <a:close/>
                </a:path>
              </a:pathLst>
            </a:custGeom>
            <a:blipFill>
              <a:blip r:embed="rId2"/>
              <a:stretch>
                <a:fillRect/>
              </a:stretch>
            </a:blipFill>
          </p:spPr>
        </p:sp>
      </p:grpSp>
      <p:grpSp>
        <p:nvGrpSpPr>
          <p:cNvPr id="4" name="Group 4"/>
          <p:cNvGrpSpPr/>
          <p:nvPr/>
        </p:nvGrpSpPr>
        <p:grpSpPr>
          <a:xfrm>
            <a:off x="493776" y="5897794"/>
            <a:ext cx="9729216" cy="4891916"/>
            <a:chOff x="0" y="0"/>
            <a:chExt cx="12972288" cy="6522555"/>
          </a:xfrm>
        </p:grpSpPr>
        <p:sp>
          <p:nvSpPr>
            <p:cNvPr id="5" name="Freeform 5"/>
            <p:cNvSpPr/>
            <p:nvPr/>
          </p:nvSpPr>
          <p:spPr>
            <a:xfrm>
              <a:off x="0" y="0"/>
              <a:ext cx="12972288" cy="6522593"/>
            </a:xfrm>
            <a:custGeom>
              <a:avLst/>
              <a:gdLst/>
              <a:ahLst/>
              <a:cxnLst/>
              <a:rect l="l" t="t" r="r" b="b"/>
              <a:pathLst>
                <a:path w="12972288" h="6522593">
                  <a:moveTo>
                    <a:pt x="0" y="0"/>
                  </a:moveTo>
                  <a:lnTo>
                    <a:pt x="12972288" y="0"/>
                  </a:lnTo>
                  <a:lnTo>
                    <a:pt x="12972288" y="6522593"/>
                  </a:lnTo>
                  <a:lnTo>
                    <a:pt x="0" y="6522593"/>
                  </a:lnTo>
                  <a:lnTo>
                    <a:pt x="0" y="0"/>
                  </a:lnTo>
                  <a:close/>
                </a:path>
              </a:pathLst>
            </a:custGeom>
            <a:blipFill>
              <a:blip r:embed="rId3"/>
              <a:stretch>
                <a:fillRect/>
              </a:stretch>
            </a:blipFill>
          </p:spPr>
        </p:sp>
      </p:grpSp>
      <p:sp>
        <p:nvSpPr>
          <p:cNvPr id="6" name="Freeform 6"/>
          <p:cNvSpPr/>
          <p:nvPr/>
        </p:nvSpPr>
        <p:spPr>
          <a:xfrm>
            <a:off x="832104" y="10295944"/>
            <a:ext cx="17621" cy="237363"/>
          </a:xfrm>
          <a:custGeom>
            <a:avLst/>
            <a:gdLst/>
            <a:ahLst/>
            <a:cxnLst/>
            <a:rect l="l" t="t" r="r" b="b"/>
            <a:pathLst>
              <a:path w="17621" h="237363">
                <a:moveTo>
                  <a:pt x="0" y="0"/>
                </a:moveTo>
                <a:lnTo>
                  <a:pt x="17621" y="0"/>
                </a:lnTo>
                <a:lnTo>
                  <a:pt x="17621" y="237363"/>
                </a:lnTo>
                <a:lnTo>
                  <a:pt x="0" y="237363"/>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7" name="Freeform 7"/>
          <p:cNvSpPr/>
          <p:nvPr/>
        </p:nvSpPr>
        <p:spPr>
          <a:xfrm>
            <a:off x="144713" y="364169"/>
            <a:ext cx="9019156" cy="2572636"/>
          </a:xfrm>
          <a:custGeom>
            <a:avLst/>
            <a:gdLst/>
            <a:ahLst/>
            <a:cxnLst/>
            <a:rect l="l" t="t" r="r" b="b"/>
            <a:pathLst>
              <a:path w="9019156" h="2572636">
                <a:moveTo>
                  <a:pt x="0" y="0"/>
                </a:moveTo>
                <a:lnTo>
                  <a:pt x="9019156" y="0"/>
                </a:lnTo>
                <a:lnTo>
                  <a:pt x="9019156" y="2572636"/>
                </a:lnTo>
                <a:lnTo>
                  <a:pt x="0" y="2572636"/>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8" name="Freeform 8"/>
          <p:cNvSpPr/>
          <p:nvPr/>
        </p:nvSpPr>
        <p:spPr>
          <a:xfrm>
            <a:off x="1557404" y="10296573"/>
            <a:ext cx="170564" cy="237106"/>
          </a:xfrm>
          <a:custGeom>
            <a:avLst/>
            <a:gdLst/>
            <a:ahLst/>
            <a:cxnLst/>
            <a:rect l="l" t="t" r="r" b="b"/>
            <a:pathLst>
              <a:path w="170564" h="237106">
                <a:moveTo>
                  <a:pt x="0" y="0"/>
                </a:moveTo>
                <a:lnTo>
                  <a:pt x="170564" y="0"/>
                </a:lnTo>
                <a:lnTo>
                  <a:pt x="170564" y="237105"/>
                </a:lnTo>
                <a:lnTo>
                  <a:pt x="0" y="237105"/>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9" name="Freeform 9"/>
          <p:cNvSpPr/>
          <p:nvPr/>
        </p:nvSpPr>
        <p:spPr>
          <a:xfrm>
            <a:off x="10780776" y="0"/>
            <a:ext cx="9326499" cy="11310747"/>
          </a:xfrm>
          <a:custGeom>
            <a:avLst/>
            <a:gdLst/>
            <a:ahLst/>
            <a:cxnLst/>
            <a:rect l="l" t="t" r="r" b="b"/>
            <a:pathLst>
              <a:path w="9326499" h="11310747">
                <a:moveTo>
                  <a:pt x="0" y="0"/>
                </a:moveTo>
                <a:lnTo>
                  <a:pt x="9326499" y="0"/>
                </a:lnTo>
                <a:lnTo>
                  <a:pt x="9326499" y="11310747"/>
                </a:lnTo>
                <a:lnTo>
                  <a:pt x="0" y="11310747"/>
                </a:lnTo>
                <a:lnTo>
                  <a:pt x="0" y="0"/>
                </a:lnTo>
                <a:close/>
              </a:path>
            </a:pathLst>
          </a:custGeom>
          <a:blipFill>
            <a:blip>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1764792" y="10295944"/>
            <a:ext cx="201168" cy="237734"/>
            <a:chOff x="0" y="0"/>
            <a:chExt cx="268224" cy="316979"/>
          </a:xfrm>
        </p:grpSpPr>
        <p:sp>
          <p:nvSpPr>
            <p:cNvPr id="11" name="Freeform 11"/>
            <p:cNvSpPr/>
            <p:nvPr/>
          </p:nvSpPr>
          <p:spPr>
            <a:xfrm>
              <a:off x="0" y="0"/>
              <a:ext cx="268224" cy="316992"/>
            </a:xfrm>
            <a:custGeom>
              <a:avLst/>
              <a:gdLst/>
              <a:ahLst/>
              <a:cxnLst/>
              <a:rect l="l" t="t" r="r" b="b"/>
              <a:pathLst>
                <a:path w="268224" h="316992">
                  <a:moveTo>
                    <a:pt x="0" y="0"/>
                  </a:moveTo>
                  <a:lnTo>
                    <a:pt x="268224" y="0"/>
                  </a:lnTo>
                  <a:lnTo>
                    <a:pt x="268224" y="316992"/>
                  </a:lnTo>
                  <a:lnTo>
                    <a:pt x="0" y="316992"/>
                  </a:lnTo>
                  <a:lnTo>
                    <a:pt x="0" y="0"/>
                  </a:lnTo>
                  <a:close/>
                </a:path>
              </a:pathLst>
            </a:custGeom>
            <a:blipFill>
              <a:blip r:embed="rId8"/>
              <a:stretch>
                <a:fillRect/>
              </a:stretch>
            </a:blipFill>
          </p:spPr>
        </p:sp>
      </p:grpSp>
      <p:sp>
        <p:nvSpPr>
          <p:cNvPr id="12" name="Freeform 12"/>
          <p:cNvSpPr/>
          <p:nvPr/>
        </p:nvSpPr>
        <p:spPr>
          <a:xfrm>
            <a:off x="823465" y="10223297"/>
            <a:ext cx="757552" cy="373409"/>
          </a:xfrm>
          <a:custGeom>
            <a:avLst/>
            <a:gdLst/>
            <a:ahLst/>
            <a:cxnLst/>
            <a:rect l="l" t="t" r="r" b="b"/>
            <a:pathLst>
              <a:path w="757552" h="373409">
                <a:moveTo>
                  <a:pt x="0" y="0"/>
                </a:moveTo>
                <a:lnTo>
                  <a:pt x="757552" y="0"/>
                </a:lnTo>
                <a:lnTo>
                  <a:pt x="757552" y="373408"/>
                </a:lnTo>
                <a:lnTo>
                  <a:pt x="0" y="373408"/>
                </a:lnTo>
                <a:lnTo>
                  <a:pt x="0" y="0"/>
                </a:lnTo>
                <a:close/>
              </a:path>
            </a:pathLst>
          </a:custGeom>
          <a:blipFill>
            <a:blip>
              <a:extLst>
                <a:ext uri="{96DAC541-7B7A-43D3-8B79-37D633B846F1}">
                  <asvg:svgBlip xmlns:asvg="http://schemas.microsoft.com/office/drawing/2016/SVG/main" r:embed="rId9"/>
                </a:ext>
              </a:extLst>
            </a:blip>
            <a:stretch>
              <a:fillRect/>
            </a:stretch>
          </a:blipFill>
        </p:spPr>
      </p:sp>
      <p:sp>
        <p:nvSpPr>
          <p:cNvPr id="13" name="Freeform 13"/>
          <p:cNvSpPr/>
          <p:nvPr/>
        </p:nvSpPr>
        <p:spPr>
          <a:xfrm>
            <a:off x="1948177" y="10232441"/>
            <a:ext cx="428625" cy="364236"/>
          </a:xfrm>
          <a:custGeom>
            <a:avLst/>
            <a:gdLst/>
            <a:ahLst/>
            <a:cxnLst/>
            <a:rect l="l" t="t" r="r" b="b"/>
            <a:pathLst>
              <a:path w="428625" h="364236">
                <a:moveTo>
                  <a:pt x="0" y="0"/>
                </a:moveTo>
                <a:lnTo>
                  <a:pt x="428625" y="0"/>
                </a:lnTo>
                <a:lnTo>
                  <a:pt x="428625" y="364236"/>
                </a:lnTo>
                <a:lnTo>
                  <a:pt x="0" y="364236"/>
                </a:lnTo>
                <a:lnTo>
                  <a:pt x="0" y="0"/>
                </a:lnTo>
                <a:close/>
              </a:path>
            </a:pathLst>
          </a:custGeom>
          <a:blipFill>
            <a:blip>
              <a:extLst>
                <a:ext uri="{96DAC541-7B7A-43D3-8B79-37D633B846F1}">
                  <asvg:svgBlip xmlns:asvg="http://schemas.microsoft.com/office/drawing/2016/SVG/main" r:embed="rId10"/>
                </a:ext>
              </a:extLst>
            </a:blip>
            <a:stretch>
              <a:fillRect/>
            </a:stretch>
          </a:blipFill>
        </p:spPr>
      </p:sp>
      <p:grpSp>
        <p:nvGrpSpPr>
          <p:cNvPr id="14" name="Group 14"/>
          <p:cNvGrpSpPr/>
          <p:nvPr/>
        </p:nvGrpSpPr>
        <p:grpSpPr>
          <a:xfrm>
            <a:off x="11841480" y="978408"/>
            <a:ext cx="4626864" cy="4434716"/>
            <a:chOff x="0" y="0"/>
            <a:chExt cx="6169152" cy="5912955"/>
          </a:xfrm>
        </p:grpSpPr>
        <p:sp>
          <p:nvSpPr>
            <p:cNvPr id="15" name="Freeform 15"/>
            <p:cNvSpPr/>
            <p:nvPr/>
          </p:nvSpPr>
          <p:spPr>
            <a:xfrm>
              <a:off x="0" y="0"/>
              <a:ext cx="6169152" cy="5912993"/>
            </a:xfrm>
            <a:custGeom>
              <a:avLst/>
              <a:gdLst/>
              <a:ahLst/>
              <a:cxnLst/>
              <a:rect l="l" t="t" r="r" b="b"/>
              <a:pathLst>
                <a:path w="6169152" h="5912993">
                  <a:moveTo>
                    <a:pt x="0" y="0"/>
                  </a:moveTo>
                  <a:lnTo>
                    <a:pt x="6169152" y="0"/>
                  </a:lnTo>
                  <a:lnTo>
                    <a:pt x="6169152" y="5912993"/>
                  </a:lnTo>
                  <a:lnTo>
                    <a:pt x="0" y="5912993"/>
                  </a:lnTo>
                  <a:lnTo>
                    <a:pt x="0" y="0"/>
                  </a:lnTo>
                  <a:close/>
                </a:path>
              </a:pathLst>
            </a:custGeom>
            <a:blipFill>
              <a:blip r:embed="rId11"/>
              <a:stretch>
                <a:fillRect/>
              </a:stretch>
            </a:blipFill>
          </p:spPr>
        </p:sp>
      </p:grpSp>
      <p:sp>
        <p:nvSpPr>
          <p:cNvPr id="16" name="Freeform 16"/>
          <p:cNvSpPr/>
          <p:nvPr/>
        </p:nvSpPr>
        <p:spPr>
          <a:xfrm>
            <a:off x="11804828" y="941756"/>
            <a:ext cx="4709065" cy="4507897"/>
          </a:xfrm>
          <a:custGeom>
            <a:avLst/>
            <a:gdLst/>
            <a:ahLst/>
            <a:cxnLst/>
            <a:rect l="l" t="t" r="r" b="b"/>
            <a:pathLst>
              <a:path w="4709065" h="4507897">
                <a:moveTo>
                  <a:pt x="0" y="0"/>
                </a:moveTo>
                <a:lnTo>
                  <a:pt x="4709065" y="0"/>
                </a:lnTo>
                <a:lnTo>
                  <a:pt x="4709065" y="4507897"/>
                </a:lnTo>
                <a:lnTo>
                  <a:pt x="0" y="4507897"/>
                </a:lnTo>
                <a:lnTo>
                  <a:pt x="0" y="0"/>
                </a:lnTo>
                <a:close/>
              </a:path>
            </a:pathLst>
          </a:custGeom>
          <a:blipFill>
            <a:blip>
              <a:extLst>
                <a:ext uri="{96DAC541-7B7A-43D3-8B79-37D633B846F1}">
                  <asvg:svgBlip xmlns:asvg="http://schemas.microsoft.com/office/drawing/2016/SVG/main" r:embed="rId12"/>
                </a:ext>
              </a:extLst>
            </a:blip>
            <a:stretch>
              <a:fillRect/>
            </a:stretch>
          </a:blipFill>
        </p:spPr>
      </p:sp>
      <p:grpSp>
        <p:nvGrpSpPr>
          <p:cNvPr id="17" name="Group 17"/>
          <p:cNvGrpSpPr/>
          <p:nvPr/>
        </p:nvGrpSpPr>
        <p:grpSpPr>
          <a:xfrm>
            <a:off x="16843248" y="978408"/>
            <a:ext cx="3264408" cy="4434716"/>
            <a:chOff x="0" y="0"/>
            <a:chExt cx="4352544" cy="5912955"/>
          </a:xfrm>
        </p:grpSpPr>
        <p:sp>
          <p:nvSpPr>
            <p:cNvPr id="18" name="Freeform 18"/>
            <p:cNvSpPr/>
            <p:nvPr/>
          </p:nvSpPr>
          <p:spPr>
            <a:xfrm>
              <a:off x="0" y="0"/>
              <a:ext cx="4352544" cy="5912993"/>
            </a:xfrm>
            <a:custGeom>
              <a:avLst/>
              <a:gdLst/>
              <a:ahLst/>
              <a:cxnLst/>
              <a:rect l="l" t="t" r="r" b="b"/>
              <a:pathLst>
                <a:path w="4352544" h="5912993">
                  <a:moveTo>
                    <a:pt x="0" y="0"/>
                  </a:moveTo>
                  <a:lnTo>
                    <a:pt x="4352544" y="0"/>
                  </a:lnTo>
                  <a:lnTo>
                    <a:pt x="4352544" y="5912993"/>
                  </a:lnTo>
                  <a:lnTo>
                    <a:pt x="0" y="5912993"/>
                  </a:lnTo>
                  <a:lnTo>
                    <a:pt x="0" y="0"/>
                  </a:lnTo>
                  <a:close/>
                </a:path>
              </a:pathLst>
            </a:custGeom>
            <a:blipFill>
              <a:blip r:embed="rId13"/>
              <a:stretch>
                <a:fillRect/>
              </a:stretch>
            </a:blipFill>
          </p:spPr>
        </p:sp>
      </p:grpSp>
      <p:sp>
        <p:nvSpPr>
          <p:cNvPr id="19" name="Freeform 19"/>
          <p:cNvSpPr/>
          <p:nvPr/>
        </p:nvSpPr>
        <p:spPr>
          <a:xfrm>
            <a:off x="11836908" y="8247097"/>
            <a:ext cx="2907287" cy="10468"/>
          </a:xfrm>
          <a:custGeom>
            <a:avLst/>
            <a:gdLst/>
            <a:ahLst/>
            <a:cxnLst/>
            <a:rect l="l" t="t" r="r" b="b"/>
            <a:pathLst>
              <a:path w="2907287" h="10468">
                <a:moveTo>
                  <a:pt x="0" y="0"/>
                </a:moveTo>
                <a:lnTo>
                  <a:pt x="2907287" y="0"/>
                </a:lnTo>
                <a:lnTo>
                  <a:pt x="2907287" y="10468"/>
                </a:lnTo>
                <a:lnTo>
                  <a:pt x="0" y="10468"/>
                </a:lnTo>
                <a:lnTo>
                  <a:pt x="0" y="0"/>
                </a:lnTo>
                <a:close/>
              </a:path>
            </a:pathLst>
          </a:custGeom>
          <a:blipFill>
            <a:blip>
              <a:extLst>
                <a:ext uri="{96DAC541-7B7A-43D3-8B79-37D633B846F1}">
                  <asvg:svgBlip xmlns:asvg="http://schemas.microsoft.com/office/drawing/2016/SVG/main" r:embed="rId14"/>
                </a:ext>
              </a:extLst>
            </a:blip>
            <a:stretch>
              <a:fillRect/>
            </a:stretch>
          </a:blipFill>
        </p:spPr>
      </p:sp>
      <p:sp>
        <p:nvSpPr>
          <p:cNvPr id="20" name="Freeform 20"/>
          <p:cNvSpPr/>
          <p:nvPr/>
        </p:nvSpPr>
        <p:spPr>
          <a:xfrm>
            <a:off x="15292859" y="7954489"/>
            <a:ext cx="2852547" cy="10468"/>
          </a:xfrm>
          <a:custGeom>
            <a:avLst/>
            <a:gdLst/>
            <a:ahLst/>
            <a:cxnLst/>
            <a:rect l="l" t="t" r="r" b="b"/>
            <a:pathLst>
              <a:path w="2852547" h="10468">
                <a:moveTo>
                  <a:pt x="0" y="0"/>
                </a:moveTo>
                <a:lnTo>
                  <a:pt x="2852547" y="0"/>
                </a:lnTo>
                <a:lnTo>
                  <a:pt x="2852547" y="10468"/>
                </a:lnTo>
                <a:lnTo>
                  <a:pt x="0" y="10468"/>
                </a:lnTo>
                <a:lnTo>
                  <a:pt x="0" y="0"/>
                </a:lnTo>
                <a:close/>
              </a:path>
            </a:pathLst>
          </a:custGeom>
          <a:blipFill>
            <a:blip>
              <a:extLst>
                <a:ext uri="{96DAC541-7B7A-43D3-8B79-37D633B846F1}">
                  <asvg:svgBlip xmlns:asvg="http://schemas.microsoft.com/office/drawing/2016/SVG/main" r:embed="rId15"/>
                </a:ext>
              </a:extLst>
            </a:blip>
            <a:stretch>
              <a:fillRect/>
            </a:stretch>
          </a:blipFill>
        </p:spPr>
      </p:sp>
      <p:sp>
        <p:nvSpPr>
          <p:cNvPr id="21" name="Freeform 21"/>
          <p:cNvSpPr/>
          <p:nvPr/>
        </p:nvSpPr>
        <p:spPr>
          <a:xfrm>
            <a:off x="15292859" y="8914609"/>
            <a:ext cx="2852547" cy="10468"/>
          </a:xfrm>
          <a:custGeom>
            <a:avLst/>
            <a:gdLst/>
            <a:ahLst/>
            <a:cxnLst/>
            <a:rect l="l" t="t" r="r" b="b"/>
            <a:pathLst>
              <a:path w="2852547" h="10468">
                <a:moveTo>
                  <a:pt x="0" y="0"/>
                </a:moveTo>
                <a:lnTo>
                  <a:pt x="2852547" y="0"/>
                </a:lnTo>
                <a:lnTo>
                  <a:pt x="2852547" y="10468"/>
                </a:lnTo>
                <a:lnTo>
                  <a:pt x="0" y="10468"/>
                </a:lnTo>
                <a:lnTo>
                  <a:pt x="0" y="0"/>
                </a:lnTo>
                <a:close/>
              </a:path>
            </a:pathLst>
          </a:custGeom>
          <a:blipFill>
            <a:blip>
              <a:extLst>
                <a:ext uri="{96DAC541-7B7A-43D3-8B79-37D633B846F1}">
                  <asvg:svgBlip xmlns:asvg="http://schemas.microsoft.com/office/drawing/2016/SVG/main" r:embed="rId16"/>
                </a:ext>
              </a:extLst>
            </a:blip>
            <a:stretch>
              <a:fillRect/>
            </a:stretch>
          </a:blipFill>
        </p:spPr>
      </p:sp>
      <p:sp>
        <p:nvSpPr>
          <p:cNvPr id="22" name="TextBox 22"/>
          <p:cNvSpPr txBox="1"/>
          <p:nvPr/>
        </p:nvSpPr>
        <p:spPr>
          <a:xfrm>
            <a:off x="11860025" y="7131158"/>
            <a:ext cx="2943787" cy="1230569"/>
          </a:xfrm>
          <a:prstGeom prst="rect">
            <a:avLst/>
          </a:prstGeom>
        </p:spPr>
        <p:txBody>
          <a:bodyPr lIns="0" tIns="0" rIns="0" bIns="0" rtlCol="0" anchor="t">
            <a:spAutoFit/>
          </a:bodyPr>
          <a:lstStyle/>
          <a:p>
            <a:pPr marL="0" lvl="0" indent="0" algn="l">
              <a:lnSpc>
                <a:spcPts val="2425"/>
              </a:lnSpc>
            </a:pPr>
            <a:r>
              <a:rPr lang="en-US" sz="1908" i="1">
                <a:solidFill>
                  <a:srgbClr val="00718C"/>
                </a:solidFill>
                <a:latin typeface="Arial Italics"/>
                <a:ea typeface="Arial Italics"/>
                <a:cs typeface="Arial Italics"/>
                <a:sym typeface="Arial Italics"/>
              </a:rPr>
              <a:t>Además, organizamos eventos anuales y esporádicos que reúnen a toda nuestra comunidad.</a:t>
            </a:r>
          </a:p>
        </p:txBody>
      </p:sp>
      <p:sp>
        <p:nvSpPr>
          <p:cNvPr id="23" name="TextBox 23"/>
          <p:cNvSpPr txBox="1"/>
          <p:nvPr/>
        </p:nvSpPr>
        <p:spPr>
          <a:xfrm>
            <a:off x="11860025" y="8724578"/>
            <a:ext cx="2659894" cy="1271421"/>
          </a:xfrm>
          <a:prstGeom prst="rect">
            <a:avLst/>
          </a:prstGeom>
        </p:spPr>
        <p:txBody>
          <a:bodyPr lIns="0" tIns="0" rIns="0" bIns="0" rtlCol="0" anchor="t">
            <a:spAutoFit/>
          </a:bodyPr>
          <a:lstStyle/>
          <a:p>
            <a:pPr marL="0" lvl="0" indent="0" algn="l">
              <a:lnSpc>
                <a:spcPts val="2524"/>
              </a:lnSpc>
            </a:pPr>
            <a:r>
              <a:rPr lang="en-US" sz="1946" i="1">
                <a:solidFill>
                  <a:srgbClr val="00718C"/>
                </a:solidFill>
                <a:latin typeface="Arial Italics"/>
                <a:ea typeface="Arial Italics"/>
                <a:cs typeface="Arial Italics"/>
                <a:sym typeface="Arial Italics"/>
              </a:rPr>
              <a:t>¡Destinos globales, resorts, experiencias inolvidables, conexión y celebraciones!</a:t>
            </a:r>
          </a:p>
        </p:txBody>
      </p:sp>
      <p:sp>
        <p:nvSpPr>
          <p:cNvPr id="24" name="TextBox 24"/>
          <p:cNvSpPr txBox="1"/>
          <p:nvPr/>
        </p:nvSpPr>
        <p:spPr>
          <a:xfrm>
            <a:off x="15453360" y="7131158"/>
            <a:ext cx="3225279" cy="615010"/>
          </a:xfrm>
          <a:prstGeom prst="rect">
            <a:avLst/>
          </a:prstGeom>
        </p:spPr>
        <p:txBody>
          <a:bodyPr lIns="0" tIns="0" rIns="0" bIns="0" rtlCol="0" anchor="t">
            <a:spAutoFit/>
          </a:bodyPr>
          <a:lstStyle/>
          <a:p>
            <a:pPr marL="0" lvl="0" indent="0" algn="l">
              <a:lnSpc>
                <a:spcPts val="2462"/>
              </a:lnSpc>
            </a:pPr>
            <a:r>
              <a:rPr lang="en-US" sz="1899" i="1">
                <a:solidFill>
                  <a:srgbClr val="00718C"/>
                </a:solidFill>
                <a:latin typeface="Arial Italics"/>
                <a:ea typeface="Arial Italics"/>
                <a:cs typeface="Arial Italics"/>
                <a:sym typeface="Arial Italics"/>
              </a:rPr>
              <a:t>Formación. Inspiración. Creación de redes.</a:t>
            </a:r>
          </a:p>
        </p:txBody>
      </p:sp>
      <p:sp>
        <p:nvSpPr>
          <p:cNvPr id="25" name="TextBox 25"/>
          <p:cNvSpPr txBox="1"/>
          <p:nvPr/>
        </p:nvSpPr>
        <p:spPr>
          <a:xfrm>
            <a:off x="15453360" y="8055464"/>
            <a:ext cx="3225279" cy="666115"/>
          </a:xfrm>
          <a:prstGeom prst="rect">
            <a:avLst/>
          </a:prstGeom>
        </p:spPr>
        <p:txBody>
          <a:bodyPr lIns="0" tIns="0" rIns="0" bIns="0" rtlCol="0" anchor="t">
            <a:spAutoFit/>
          </a:bodyPr>
          <a:lstStyle/>
          <a:p>
            <a:pPr marL="0" lvl="0" indent="0" algn="l">
              <a:lnSpc>
                <a:spcPts val="2659"/>
              </a:lnSpc>
            </a:pPr>
            <a:r>
              <a:rPr lang="en-US" sz="1899" i="1">
                <a:solidFill>
                  <a:srgbClr val="00718C"/>
                </a:solidFill>
                <a:latin typeface="Arial Italics"/>
                <a:ea typeface="Arial Italics"/>
                <a:cs typeface="Arial Italics"/>
                <a:sym typeface="Arial Italics"/>
              </a:rPr>
              <a:t>Formadores y ponentes internos y externos.</a:t>
            </a:r>
          </a:p>
        </p:txBody>
      </p:sp>
      <p:sp>
        <p:nvSpPr>
          <p:cNvPr id="26" name="TextBox 26"/>
          <p:cNvSpPr txBox="1"/>
          <p:nvPr/>
        </p:nvSpPr>
        <p:spPr>
          <a:xfrm>
            <a:off x="15453360" y="9002287"/>
            <a:ext cx="2258787" cy="666115"/>
          </a:xfrm>
          <a:prstGeom prst="rect">
            <a:avLst/>
          </a:prstGeom>
        </p:spPr>
        <p:txBody>
          <a:bodyPr lIns="0" tIns="0" rIns="0" bIns="0" rtlCol="0" anchor="t">
            <a:spAutoFit/>
          </a:bodyPr>
          <a:lstStyle/>
          <a:p>
            <a:pPr marL="0" lvl="0" indent="0" algn="l">
              <a:lnSpc>
                <a:spcPts val="2659"/>
              </a:lnSpc>
            </a:pPr>
            <a:r>
              <a:rPr lang="en-US" sz="1899" i="1">
                <a:solidFill>
                  <a:srgbClr val="00718C"/>
                </a:solidFill>
                <a:latin typeface="Arial Italics"/>
                <a:ea typeface="Arial Italics"/>
                <a:cs typeface="Arial Italics"/>
                <a:sym typeface="Arial Italics"/>
              </a:rPr>
              <a:t>Partes. Reconocimiento.</a:t>
            </a:r>
          </a:p>
        </p:txBody>
      </p:sp>
      <p:sp>
        <p:nvSpPr>
          <p:cNvPr id="27" name="TextBox 27"/>
          <p:cNvSpPr txBox="1"/>
          <p:nvPr/>
        </p:nvSpPr>
        <p:spPr>
          <a:xfrm>
            <a:off x="886654" y="1010088"/>
            <a:ext cx="8774313" cy="1638069"/>
          </a:xfrm>
          <a:prstGeom prst="rect">
            <a:avLst/>
          </a:prstGeom>
        </p:spPr>
        <p:txBody>
          <a:bodyPr lIns="0" tIns="0" rIns="0" bIns="0" rtlCol="0" anchor="t">
            <a:spAutoFit/>
          </a:bodyPr>
          <a:lstStyle/>
          <a:p>
            <a:pPr marL="0" lvl="0" indent="0" algn="l">
              <a:lnSpc>
                <a:spcPts val="6052"/>
              </a:lnSpc>
            </a:pPr>
            <a:r>
              <a:rPr lang="en-US" sz="7292">
                <a:solidFill>
                  <a:srgbClr val="ED4F84"/>
                </a:solidFill>
                <a:latin typeface="Arial"/>
                <a:ea typeface="Arial"/>
                <a:cs typeface="Arial"/>
                <a:sym typeface="Arial"/>
              </a:rPr>
              <a:t>Incentivos de vacaciones de marca</a:t>
            </a:r>
          </a:p>
        </p:txBody>
      </p:sp>
      <p:sp>
        <p:nvSpPr>
          <p:cNvPr id="28" name="TextBox 28"/>
          <p:cNvSpPr txBox="1"/>
          <p:nvPr/>
        </p:nvSpPr>
        <p:spPr>
          <a:xfrm>
            <a:off x="3931091" y="2270237"/>
            <a:ext cx="5232778" cy="1564016"/>
          </a:xfrm>
          <a:prstGeom prst="rect">
            <a:avLst/>
          </a:prstGeom>
        </p:spPr>
        <p:txBody>
          <a:bodyPr lIns="0" tIns="0" rIns="0" bIns="0" rtlCol="0" anchor="t">
            <a:spAutoFit/>
          </a:bodyPr>
          <a:lstStyle/>
          <a:p>
            <a:pPr marL="0" lvl="0" indent="0" algn="l">
              <a:lnSpc>
                <a:spcPts val="12494"/>
              </a:lnSpc>
            </a:pPr>
            <a:r>
              <a:rPr lang="en-US" sz="8924" b="1">
                <a:solidFill>
                  <a:srgbClr val="ED4F84"/>
                </a:solidFill>
                <a:latin typeface="Arial Bold"/>
                <a:ea typeface="Arial Bold"/>
                <a:cs typeface="Arial Bold"/>
                <a:sym typeface="Arial Bold"/>
              </a:rPr>
              <a:t>y eventos</a:t>
            </a:r>
          </a:p>
        </p:txBody>
      </p:sp>
      <p:sp>
        <p:nvSpPr>
          <p:cNvPr id="29" name="TextBox 29"/>
          <p:cNvSpPr txBox="1"/>
          <p:nvPr/>
        </p:nvSpPr>
        <p:spPr>
          <a:xfrm>
            <a:off x="11842118" y="5747137"/>
            <a:ext cx="7440638" cy="936051"/>
          </a:xfrm>
          <a:prstGeom prst="rect">
            <a:avLst/>
          </a:prstGeom>
        </p:spPr>
        <p:txBody>
          <a:bodyPr lIns="0" tIns="0" rIns="0" bIns="0" rtlCol="0" anchor="t">
            <a:spAutoFit/>
          </a:bodyPr>
          <a:lstStyle/>
          <a:p>
            <a:pPr marL="0" lvl="0" indent="0" algn="l">
              <a:lnSpc>
                <a:spcPts val="3729"/>
              </a:lnSpc>
            </a:pPr>
            <a:r>
              <a:rPr lang="en-US" sz="2663" i="1">
                <a:solidFill>
                  <a:srgbClr val="00718C"/>
                </a:solidFill>
                <a:latin typeface="Arial Italics"/>
                <a:ea typeface="Arial Italics"/>
                <a:cs typeface="Arial Italics"/>
                <a:sym typeface="Arial Italics"/>
              </a:rPr>
              <a:t>Los empleados pueden optar a incentivos de viajes de lujo, entre los que se incluyen:</a:t>
            </a:r>
          </a:p>
        </p:txBody>
      </p:sp>
      <p:grpSp>
        <p:nvGrpSpPr>
          <p:cNvPr id="30" name="Group 30"/>
          <p:cNvGrpSpPr/>
          <p:nvPr/>
        </p:nvGrpSpPr>
        <p:grpSpPr>
          <a:xfrm rot="-1866748">
            <a:off x="9670663" y="3505067"/>
            <a:ext cx="2986304" cy="891772"/>
            <a:chOff x="0" y="0"/>
            <a:chExt cx="715015" cy="213518"/>
          </a:xfrm>
        </p:grpSpPr>
        <p:sp>
          <p:nvSpPr>
            <p:cNvPr id="31" name="Freeform 31"/>
            <p:cNvSpPr/>
            <p:nvPr/>
          </p:nvSpPr>
          <p:spPr>
            <a:xfrm>
              <a:off x="0" y="0"/>
              <a:ext cx="715015" cy="213518"/>
            </a:xfrm>
            <a:custGeom>
              <a:avLst/>
              <a:gdLst/>
              <a:ahLst/>
              <a:cxnLst/>
              <a:rect l="l" t="t" r="r" b="b"/>
              <a:pathLst>
                <a:path w="715015" h="213518">
                  <a:moveTo>
                    <a:pt x="0" y="0"/>
                  </a:moveTo>
                  <a:lnTo>
                    <a:pt x="715015" y="0"/>
                  </a:lnTo>
                  <a:lnTo>
                    <a:pt x="715015" y="213518"/>
                  </a:lnTo>
                  <a:lnTo>
                    <a:pt x="0" y="213518"/>
                  </a:lnTo>
                  <a:close/>
                </a:path>
              </a:pathLst>
            </a:custGeom>
            <a:solidFill>
              <a:srgbClr val="00A8C4"/>
            </a:solidFill>
          </p:spPr>
        </p:sp>
        <p:sp>
          <p:nvSpPr>
            <p:cNvPr id="32" name="TextBox 32"/>
            <p:cNvSpPr txBox="1"/>
            <p:nvPr/>
          </p:nvSpPr>
          <p:spPr>
            <a:xfrm>
              <a:off x="0" y="-47625"/>
              <a:ext cx="715015" cy="261143"/>
            </a:xfrm>
            <a:prstGeom prst="rect">
              <a:avLst/>
            </a:prstGeom>
          </p:spPr>
          <p:txBody>
            <a:bodyPr lIns="50800" tIns="50800" rIns="50800" bIns="50800" rtlCol="0" anchor="ctr"/>
            <a:lstStyle/>
            <a:p>
              <a:pPr algn="ctr">
                <a:lnSpc>
                  <a:spcPts val="2825"/>
                </a:lnSpc>
              </a:pPr>
              <a:endParaRPr/>
            </a:p>
          </p:txBody>
        </p:sp>
      </p:grpSp>
      <p:sp>
        <p:nvSpPr>
          <p:cNvPr id="33" name="TextBox 33"/>
          <p:cNvSpPr txBox="1"/>
          <p:nvPr/>
        </p:nvSpPr>
        <p:spPr>
          <a:xfrm rot="-1884000">
            <a:off x="9910169" y="3614461"/>
            <a:ext cx="2525110" cy="390806"/>
          </a:xfrm>
          <a:prstGeom prst="rect">
            <a:avLst/>
          </a:prstGeom>
        </p:spPr>
        <p:txBody>
          <a:bodyPr lIns="0" tIns="0" rIns="0" bIns="0" rtlCol="0" anchor="t">
            <a:spAutoFit/>
          </a:bodyPr>
          <a:lstStyle/>
          <a:p>
            <a:pPr marL="0" lvl="0" indent="0" algn="l">
              <a:lnSpc>
                <a:spcPts val="3134"/>
              </a:lnSpc>
            </a:pPr>
            <a:r>
              <a:rPr lang="en-US" sz="2238">
                <a:solidFill>
                  <a:srgbClr val="FAE588"/>
                </a:solidFill>
                <a:latin typeface="Arial"/>
                <a:ea typeface="Arial"/>
                <a:cs typeface="Arial"/>
                <a:sym typeface="Arial"/>
              </a:rPr>
              <a:t>Redes de contactos</a:t>
            </a:r>
          </a:p>
        </p:txBody>
      </p:sp>
      <p:grpSp>
        <p:nvGrpSpPr>
          <p:cNvPr id="34" name="Group 34"/>
          <p:cNvGrpSpPr/>
          <p:nvPr/>
        </p:nvGrpSpPr>
        <p:grpSpPr>
          <a:xfrm rot="-902709">
            <a:off x="17047939" y="9399132"/>
            <a:ext cx="3848978" cy="891772"/>
            <a:chOff x="0" y="0"/>
            <a:chExt cx="921566" cy="213518"/>
          </a:xfrm>
        </p:grpSpPr>
        <p:sp>
          <p:nvSpPr>
            <p:cNvPr id="35" name="Freeform 35"/>
            <p:cNvSpPr/>
            <p:nvPr/>
          </p:nvSpPr>
          <p:spPr>
            <a:xfrm>
              <a:off x="0" y="0"/>
              <a:ext cx="921566" cy="213518"/>
            </a:xfrm>
            <a:custGeom>
              <a:avLst/>
              <a:gdLst/>
              <a:ahLst/>
              <a:cxnLst/>
              <a:rect l="l" t="t" r="r" b="b"/>
              <a:pathLst>
                <a:path w="921566" h="213518">
                  <a:moveTo>
                    <a:pt x="0" y="0"/>
                  </a:moveTo>
                  <a:lnTo>
                    <a:pt x="921566" y="0"/>
                  </a:lnTo>
                  <a:lnTo>
                    <a:pt x="921566" y="213518"/>
                  </a:lnTo>
                  <a:lnTo>
                    <a:pt x="0" y="213518"/>
                  </a:lnTo>
                  <a:close/>
                </a:path>
              </a:pathLst>
            </a:custGeom>
            <a:solidFill>
              <a:srgbClr val="00A8C4"/>
            </a:solidFill>
          </p:spPr>
        </p:sp>
        <p:sp>
          <p:nvSpPr>
            <p:cNvPr id="36" name="TextBox 36"/>
            <p:cNvSpPr txBox="1"/>
            <p:nvPr/>
          </p:nvSpPr>
          <p:spPr>
            <a:xfrm>
              <a:off x="0" y="-47625"/>
              <a:ext cx="921566" cy="261143"/>
            </a:xfrm>
            <a:prstGeom prst="rect">
              <a:avLst/>
            </a:prstGeom>
          </p:spPr>
          <p:txBody>
            <a:bodyPr lIns="50800" tIns="50800" rIns="50800" bIns="50800" rtlCol="0" anchor="ctr"/>
            <a:lstStyle/>
            <a:p>
              <a:pPr algn="ctr">
                <a:lnSpc>
                  <a:spcPts val="2825"/>
                </a:lnSpc>
              </a:pPr>
              <a:endParaRPr/>
            </a:p>
          </p:txBody>
        </p:sp>
      </p:grpSp>
      <p:sp>
        <p:nvSpPr>
          <p:cNvPr id="37" name="TextBox 37"/>
          <p:cNvSpPr txBox="1"/>
          <p:nvPr/>
        </p:nvSpPr>
        <p:spPr>
          <a:xfrm rot="-919961">
            <a:off x="17351892" y="9538697"/>
            <a:ext cx="2968778" cy="590577"/>
          </a:xfrm>
          <a:prstGeom prst="rect">
            <a:avLst/>
          </a:prstGeom>
        </p:spPr>
        <p:txBody>
          <a:bodyPr lIns="0" tIns="0" rIns="0" bIns="0" rtlCol="0" anchor="t">
            <a:spAutoFit/>
          </a:bodyPr>
          <a:lstStyle/>
          <a:p>
            <a:pPr marL="0" lvl="0" indent="0" algn="l">
              <a:lnSpc>
                <a:spcPts val="4723"/>
              </a:lnSpc>
            </a:pPr>
            <a:r>
              <a:rPr lang="en-US" sz="3373">
                <a:solidFill>
                  <a:srgbClr val="FAE588"/>
                </a:solidFill>
                <a:latin typeface="Arial"/>
                <a:ea typeface="Arial"/>
                <a:cs typeface="Arial"/>
                <a:sym typeface="Arial"/>
              </a:rPr>
              <a:t>Comunidad</a:t>
            </a:r>
          </a:p>
        </p:txBody>
      </p:sp>
      <p:grpSp>
        <p:nvGrpSpPr>
          <p:cNvPr id="38" name="Group 38"/>
          <p:cNvGrpSpPr/>
          <p:nvPr/>
        </p:nvGrpSpPr>
        <p:grpSpPr>
          <a:xfrm rot="1344269">
            <a:off x="15350096" y="3862719"/>
            <a:ext cx="2986304" cy="891772"/>
            <a:chOff x="0" y="0"/>
            <a:chExt cx="715015" cy="213518"/>
          </a:xfrm>
        </p:grpSpPr>
        <p:sp>
          <p:nvSpPr>
            <p:cNvPr id="39" name="Freeform 39"/>
            <p:cNvSpPr/>
            <p:nvPr/>
          </p:nvSpPr>
          <p:spPr>
            <a:xfrm>
              <a:off x="0" y="0"/>
              <a:ext cx="715015" cy="213518"/>
            </a:xfrm>
            <a:custGeom>
              <a:avLst/>
              <a:gdLst/>
              <a:ahLst/>
              <a:cxnLst/>
              <a:rect l="l" t="t" r="r" b="b"/>
              <a:pathLst>
                <a:path w="715015" h="213518">
                  <a:moveTo>
                    <a:pt x="0" y="0"/>
                  </a:moveTo>
                  <a:lnTo>
                    <a:pt x="715015" y="0"/>
                  </a:lnTo>
                  <a:lnTo>
                    <a:pt x="715015" y="213518"/>
                  </a:lnTo>
                  <a:lnTo>
                    <a:pt x="0" y="213518"/>
                  </a:lnTo>
                  <a:close/>
                </a:path>
              </a:pathLst>
            </a:custGeom>
            <a:solidFill>
              <a:srgbClr val="00A8C4"/>
            </a:solidFill>
          </p:spPr>
        </p:sp>
        <p:sp>
          <p:nvSpPr>
            <p:cNvPr id="40" name="TextBox 40"/>
            <p:cNvSpPr txBox="1"/>
            <p:nvPr/>
          </p:nvSpPr>
          <p:spPr>
            <a:xfrm>
              <a:off x="0" y="-47625"/>
              <a:ext cx="715015" cy="261143"/>
            </a:xfrm>
            <a:prstGeom prst="rect">
              <a:avLst/>
            </a:prstGeom>
          </p:spPr>
          <p:txBody>
            <a:bodyPr lIns="50800" tIns="50800" rIns="50800" bIns="50800" rtlCol="0" anchor="ctr"/>
            <a:lstStyle/>
            <a:p>
              <a:pPr algn="ctr">
                <a:lnSpc>
                  <a:spcPts val="2825"/>
                </a:lnSpc>
              </a:pPr>
              <a:endParaRPr/>
            </a:p>
          </p:txBody>
        </p:sp>
      </p:grpSp>
      <p:sp>
        <p:nvSpPr>
          <p:cNvPr id="41" name="TextBox 41"/>
          <p:cNvSpPr txBox="1"/>
          <p:nvPr/>
        </p:nvSpPr>
        <p:spPr>
          <a:xfrm rot="1327017">
            <a:off x="15672583" y="4002652"/>
            <a:ext cx="2525110" cy="590577"/>
          </a:xfrm>
          <a:prstGeom prst="rect">
            <a:avLst/>
          </a:prstGeom>
        </p:spPr>
        <p:txBody>
          <a:bodyPr lIns="0" tIns="0" rIns="0" bIns="0" rtlCol="0" anchor="t">
            <a:spAutoFit/>
          </a:bodyPr>
          <a:lstStyle/>
          <a:p>
            <a:pPr marL="0" lvl="0" indent="0" algn="l">
              <a:lnSpc>
                <a:spcPts val="4723"/>
              </a:lnSpc>
            </a:pPr>
            <a:r>
              <a:rPr lang="en-US" sz="3373">
                <a:solidFill>
                  <a:srgbClr val="FAE588"/>
                </a:solidFill>
                <a:latin typeface="Arial"/>
                <a:ea typeface="Arial"/>
                <a:cs typeface="Arial"/>
                <a:sym typeface="Arial"/>
              </a:rPr>
              <a:t>Experiencias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562922"/>
            <a:ext cx="10051999" cy="4752778"/>
          </a:xfrm>
          <a:custGeom>
            <a:avLst/>
            <a:gdLst/>
            <a:ahLst/>
            <a:cxnLst/>
            <a:rect l="l" t="t" r="r" b="b"/>
            <a:pathLst>
              <a:path w="10051999" h="4752778">
                <a:moveTo>
                  <a:pt x="0" y="0"/>
                </a:moveTo>
                <a:lnTo>
                  <a:pt x="10051999" y="0"/>
                </a:lnTo>
                <a:lnTo>
                  <a:pt x="10051999" y="4752778"/>
                </a:lnTo>
                <a:lnTo>
                  <a:pt x="0" y="4752778"/>
                </a:lnTo>
                <a:lnTo>
                  <a:pt x="0" y="0"/>
                </a:lnTo>
                <a:close/>
              </a:path>
            </a:pathLst>
          </a:custGeom>
          <a:blipFill>
            <a:blip r:embed="rId2"/>
            <a:stretch>
              <a:fillRect/>
            </a:stretch>
          </a:blipFill>
        </p:spPr>
      </p:sp>
      <p:sp>
        <p:nvSpPr>
          <p:cNvPr id="3" name="Freeform 3"/>
          <p:cNvSpPr/>
          <p:nvPr/>
        </p:nvSpPr>
        <p:spPr>
          <a:xfrm>
            <a:off x="10051999" y="5434"/>
            <a:ext cx="10051999" cy="11310266"/>
          </a:xfrm>
          <a:custGeom>
            <a:avLst/>
            <a:gdLst/>
            <a:ahLst/>
            <a:cxnLst/>
            <a:rect l="l" t="t" r="r" b="b"/>
            <a:pathLst>
              <a:path w="10051999" h="11310266">
                <a:moveTo>
                  <a:pt x="0" y="0"/>
                </a:moveTo>
                <a:lnTo>
                  <a:pt x="10051999" y="0"/>
                </a:lnTo>
                <a:lnTo>
                  <a:pt x="10051999" y="11310266"/>
                </a:lnTo>
                <a:lnTo>
                  <a:pt x="0" y="11310266"/>
                </a:lnTo>
                <a:lnTo>
                  <a:pt x="0" y="0"/>
                </a:lnTo>
                <a:close/>
              </a:path>
            </a:pathLst>
          </a:custGeom>
          <a:blipFill>
            <a:blip r:embed="rId3"/>
            <a:stretch>
              <a:fillRect/>
            </a:stretch>
          </a:blipFill>
        </p:spPr>
      </p:sp>
      <p:sp>
        <p:nvSpPr>
          <p:cNvPr id="4" name="Freeform 4"/>
          <p:cNvSpPr/>
          <p:nvPr/>
        </p:nvSpPr>
        <p:spPr>
          <a:xfrm>
            <a:off x="13210988" y="9280435"/>
            <a:ext cx="5494964" cy="865079"/>
          </a:xfrm>
          <a:custGeom>
            <a:avLst/>
            <a:gdLst/>
            <a:ahLst/>
            <a:cxnLst/>
            <a:rect l="l" t="t" r="r" b="b"/>
            <a:pathLst>
              <a:path w="5494964" h="865079">
                <a:moveTo>
                  <a:pt x="0" y="0"/>
                </a:moveTo>
                <a:lnTo>
                  <a:pt x="5494964" y="0"/>
                </a:lnTo>
                <a:lnTo>
                  <a:pt x="5494964" y="865079"/>
                </a:lnTo>
                <a:lnTo>
                  <a:pt x="0" y="865079"/>
                </a:lnTo>
                <a:lnTo>
                  <a:pt x="0" y="0"/>
                </a:lnTo>
                <a:close/>
              </a:path>
            </a:pathLst>
          </a:custGeom>
          <a:blipFill>
            <a:blip r:embed="rId4"/>
            <a:stretch>
              <a:fillRect t="-32373" r="-46459" b="-7052"/>
            </a:stretch>
          </a:blipFill>
        </p:spPr>
      </p:sp>
      <p:sp>
        <p:nvSpPr>
          <p:cNvPr id="5" name="Freeform 5"/>
          <p:cNvSpPr/>
          <p:nvPr/>
        </p:nvSpPr>
        <p:spPr>
          <a:xfrm>
            <a:off x="14299862" y="9989200"/>
            <a:ext cx="5804136" cy="865079"/>
          </a:xfrm>
          <a:custGeom>
            <a:avLst/>
            <a:gdLst/>
            <a:ahLst/>
            <a:cxnLst/>
            <a:rect l="l" t="t" r="r" b="b"/>
            <a:pathLst>
              <a:path w="5804136" h="865079">
                <a:moveTo>
                  <a:pt x="0" y="0"/>
                </a:moveTo>
                <a:lnTo>
                  <a:pt x="5804136" y="0"/>
                </a:lnTo>
                <a:lnTo>
                  <a:pt x="5804136" y="865078"/>
                </a:lnTo>
                <a:lnTo>
                  <a:pt x="0" y="865078"/>
                </a:lnTo>
                <a:lnTo>
                  <a:pt x="0" y="0"/>
                </a:lnTo>
                <a:close/>
              </a:path>
            </a:pathLst>
          </a:custGeom>
          <a:blipFill>
            <a:blip r:embed="rId4"/>
            <a:stretch>
              <a:fillRect t="-29883" r="-34466" b="-5328"/>
            </a:stretch>
          </a:blipFill>
        </p:spPr>
      </p:sp>
      <p:sp>
        <p:nvSpPr>
          <p:cNvPr id="6" name="Freeform 6"/>
          <p:cNvSpPr/>
          <p:nvPr/>
        </p:nvSpPr>
        <p:spPr>
          <a:xfrm>
            <a:off x="9428140" y="4303181"/>
            <a:ext cx="4129739" cy="1915402"/>
          </a:xfrm>
          <a:custGeom>
            <a:avLst/>
            <a:gdLst/>
            <a:ahLst/>
            <a:cxnLst/>
            <a:rect l="l" t="t" r="r" b="b"/>
            <a:pathLst>
              <a:path w="4129739" h="1915402">
                <a:moveTo>
                  <a:pt x="0" y="0"/>
                </a:moveTo>
                <a:lnTo>
                  <a:pt x="4129739" y="0"/>
                </a:lnTo>
                <a:lnTo>
                  <a:pt x="4129739" y="1915402"/>
                </a:lnTo>
                <a:lnTo>
                  <a:pt x="0" y="1915402"/>
                </a:lnTo>
                <a:lnTo>
                  <a:pt x="0" y="0"/>
                </a:lnTo>
                <a:close/>
              </a:path>
            </a:pathLst>
          </a:custGeom>
          <a:blipFill>
            <a:blip r:embed="rId5"/>
            <a:stretch>
              <a:fillRect/>
            </a:stretch>
          </a:blipFill>
        </p:spPr>
      </p:sp>
      <p:sp>
        <p:nvSpPr>
          <p:cNvPr id="7" name="TextBox 7"/>
          <p:cNvSpPr txBox="1"/>
          <p:nvPr/>
        </p:nvSpPr>
        <p:spPr>
          <a:xfrm>
            <a:off x="1033910" y="841553"/>
            <a:ext cx="8173045" cy="1056502"/>
          </a:xfrm>
          <a:prstGeom prst="rect">
            <a:avLst/>
          </a:prstGeom>
        </p:spPr>
        <p:txBody>
          <a:bodyPr lIns="0" tIns="0" rIns="0" bIns="0" rtlCol="0" anchor="t">
            <a:spAutoFit/>
          </a:bodyPr>
          <a:lstStyle/>
          <a:p>
            <a:pPr marL="0" lvl="0" indent="0" algn="l">
              <a:lnSpc>
                <a:spcPts val="8442"/>
              </a:lnSpc>
            </a:pPr>
            <a:r>
              <a:rPr lang="en-US" sz="6030" b="1" spc="-313">
                <a:solidFill>
                  <a:srgbClr val="00718C"/>
                </a:solidFill>
                <a:latin typeface="Arial Bold"/>
                <a:ea typeface="Arial Bold"/>
                <a:cs typeface="Arial Bold"/>
                <a:sym typeface="Arial Bold"/>
              </a:rPr>
              <a:t>Sistemas y herramientas</a:t>
            </a:r>
          </a:p>
        </p:txBody>
      </p:sp>
      <p:sp>
        <p:nvSpPr>
          <p:cNvPr id="8" name="TextBox 8"/>
          <p:cNvSpPr txBox="1"/>
          <p:nvPr/>
        </p:nvSpPr>
        <p:spPr>
          <a:xfrm>
            <a:off x="1061018" y="2857605"/>
            <a:ext cx="8145937" cy="3377645"/>
          </a:xfrm>
          <a:prstGeom prst="rect">
            <a:avLst/>
          </a:prstGeom>
        </p:spPr>
        <p:txBody>
          <a:bodyPr lIns="0" tIns="0" rIns="0" bIns="0" rtlCol="0" anchor="t">
            <a:spAutoFit/>
          </a:bodyPr>
          <a:lstStyle/>
          <a:p>
            <a:pPr marL="0" lvl="0" indent="0" algn="l">
              <a:lnSpc>
                <a:spcPts val="2248"/>
              </a:lnSpc>
            </a:pPr>
            <a:r>
              <a:rPr lang="en-US" sz="2036" b="1">
                <a:solidFill>
                  <a:srgbClr val="00718C"/>
                </a:solidFill>
                <a:latin typeface="Tahoma Bold"/>
                <a:ea typeface="Tahoma Bold"/>
                <a:cs typeface="Tahoma Bold"/>
                <a:sym typeface="Tahoma Bold"/>
              </a:rPr>
              <a:t>Contenido y recursos sociales listos para usar en la aplicación Boards</a:t>
            </a:r>
          </a:p>
          <a:p>
            <a:pPr marL="0" lvl="0" indent="0" algn="l">
              <a:lnSpc>
                <a:spcPts val="2251"/>
              </a:lnSpc>
            </a:pPr>
            <a:r>
              <a:rPr lang="en-US" sz="2038" b="1">
                <a:solidFill>
                  <a:srgbClr val="00718C"/>
                </a:solidFill>
                <a:latin typeface="Arial Bold"/>
                <a:ea typeface="Arial Bold"/>
                <a:cs typeface="Arial Bold"/>
                <a:sym typeface="Arial Bold"/>
              </a:rPr>
              <a:t>Comparte mensajes y contenido con diseño profesional en segundos.</a:t>
            </a:r>
          </a:p>
          <a:p>
            <a:pPr marL="0" lvl="0" indent="0" algn="l">
              <a:lnSpc>
                <a:spcPts val="2248"/>
              </a:lnSpc>
            </a:pPr>
            <a:endParaRPr lang="en-US" sz="2038" b="1">
              <a:solidFill>
                <a:srgbClr val="00718C"/>
              </a:solidFill>
              <a:latin typeface="Arial Bold"/>
              <a:ea typeface="Arial Bold"/>
              <a:cs typeface="Arial Bold"/>
              <a:sym typeface="Arial Bold"/>
            </a:endParaRPr>
          </a:p>
          <a:p>
            <a:pPr marL="0" lvl="0" indent="0" algn="l">
              <a:lnSpc>
                <a:spcPts val="2248"/>
              </a:lnSpc>
            </a:pPr>
            <a:r>
              <a:rPr lang="en-US" sz="2036" b="1">
                <a:solidFill>
                  <a:srgbClr val="00718C"/>
                </a:solidFill>
                <a:latin typeface="Tahoma Bold"/>
                <a:ea typeface="Tahoma Bold"/>
                <a:cs typeface="Tahoma Bold"/>
                <a:sym typeface="Tahoma Bold"/>
              </a:rPr>
              <a:t>IsagenixBusiness.com</a:t>
            </a:r>
          </a:p>
          <a:p>
            <a:pPr marL="0" lvl="0" indent="0" algn="l">
              <a:lnSpc>
                <a:spcPts val="2251"/>
              </a:lnSpc>
            </a:pPr>
            <a:r>
              <a:rPr lang="en-US" sz="2038" b="1">
                <a:solidFill>
                  <a:srgbClr val="00718C"/>
                </a:solidFill>
                <a:latin typeface="Arial Bold"/>
                <a:ea typeface="Arial Bold"/>
                <a:cs typeface="Arial Bold"/>
                <a:sym typeface="Arial Bold"/>
              </a:rPr>
              <a:t>Tu centro de recursos principal: planes de compensación, detalles del viaje, kits de herramientas y guías de productos.</a:t>
            </a:r>
          </a:p>
          <a:p>
            <a:pPr marL="0" lvl="0" indent="0" algn="l">
              <a:lnSpc>
                <a:spcPts val="2248"/>
              </a:lnSpc>
            </a:pPr>
            <a:endParaRPr lang="en-US" sz="2038" b="1">
              <a:solidFill>
                <a:srgbClr val="00718C"/>
              </a:solidFill>
              <a:latin typeface="Arial Bold"/>
              <a:ea typeface="Arial Bold"/>
              <a:cs typeface="Arial Bold"/>
              <a:sym typeface="Arial Bold"/>
            </a:endParaRPr>
          </a:p>
          <a:p>
            <a:pPr marL="0" lvl="0" indent="0" algn="l">
              <a:lnSpc>
                <a:spcPts val="2248"/>
              </a:lnSpc>
            </a:pPr>
            <a:r>
              <a:rPr lang="en-US" sz="2036" b="1">
                <a:solidFill>
                  <a:srgbClr val="00718C"/>
                </a:solidFill>
                <a:latin typeface="Tahoma Bold"/>
                <a:ea typeface="Tahoma Bold"/>
                <a:cs typeface="Tahoma Bold"/>
                <a:sym typeface="Tahoma Bold"/>
              </a:rPr>
              <a:t>Biblioteca multimedia</a:t>
            </a:r>
          </a:p>
          <a:p>
            <a:pPr marL="0" lvl="0" indent="0" algn="l">
              <a:lnSpc>
                <a:spcPts val="2251"/>
              </a:lnSpc>
            </a:pPr>
            <a:r>
              <a:rPr lang="en-US" sz="2038" b="1">
                <a:solidFill>
                  <a:srgbClr val="00718C"/>
                </a:solidFill>
                <a:latin typeface="Arial Bold"/>
                <a:ea typeface="Arial Bold"/>
                <a:cs typeface="Arial Bold"/>
                <a:sym typeface="Arial Bold"/>
              </a:rPr>
              <a:t>Miles de imágenes y vídeos de marca de alta calidad. De uso gratuito para contenido.</a:t>
            </a:r>
          </a:p>
        </p:txBody>
      </p:sp>
      <p:sp>
        <p:nvSpPr>
          <p:cNvPr id="9" name="TextBox 9"/>
          <p:cNvSpPr txBox="1"/>
          <p:nvPr/>
        </p:nvSpPr>
        <p:spPr>
          <a:xfrm>
            <a:off x="1045883" y="2098424"/>
            <a:ext cx="8382257" cy="349207"/>
          </a:xfrm>
          <a:prstGeom prst="rect">
            <a:avLst/>
          </a:prstGeom>
        </p:spPr>
        <p:txBody>
          <a:bodyPr lIns="0" tIns="0" rIns="0" bIns="0" rtlCol="0" anchor="t">
            <a:spAutoFit/>
          </a:bodyPr>
          <a:lstStyle/>
          <a:p>
            <a:pPr marL="0" lvl="0" indent="0" algn="l">
              <a:lnSpc>
                <a:spcPts val="2802"/>
              </a:lnSpc>
            </a:pPr>
            <a:r>
              <a:rPr lang="en-US" sz="2001" i="1">
                <a:solidFill>
                  <a:srgbClr val="00718C"/>
                </a:solidFill>
                <a:latin typeface="Arial Italics"/>
                <a:ea typeface="Arial Italics"/>
                <a:cs typeface="Arial Italics"/>
                <a:sym typeface="Arial Italics"/>
              </a:rPr>
              <a:t>Te proporcionamos todo lo necesario para empezar y expandir tu negocio.</a:t>
            </a:r>
          </a:p>
        </p:txBody>
      </p:sp>
      <p:sp>
        <p:nvSpPr>
          <p:cNvPr id="10" name="TextBox 10"/>
          <p:cNvSpPr txBox="1"/>
          <p:nvPr/>
        </p:nvSpPr>
        <p:spPr>
          <a:xfrm>
            <a:off x="11090664" y="6378757"/>
            <a:ext cx="7439404" cy="2703403"/>
          </a:xfrm>
          <a:prstGeom prst="rect">
            <a:avLst/>
          </a:prstGeom>
        </p:spPr>
        <p:txBody>
          <a:bodyPr lIns="0" tIns="0" rIns="0" bIns="0" rtlCol="0" anchor="t">
            <a:spAutoFit/>
          </a:bodyPr>
          <a:lstStyle/>
          <a:p>
            <a:pPr marL="0" lvl="0" indent="0" algn="l">
              <a:lnSpc>
                <a:spcPts val="2683"/>
              </a:lnSpc>
            </a:pPr>
            <a:r>
              <a:rPr lang="en-US" sz="1916" b="1">
                <a:solidFill>
                  <a:srgbClr val="FFFFFF"/>
                </a:solidFill>
                <a:latin typeface="Tahoma Bold"/>
                <a:ea typeface="Tahoma Bold"/>
                <a:cs typeface="Tahoma Bold"/>
                <a:sym typeface="Tahoma Bold"/>
              </a:rPr>
              <a:t>Formación corporativa</a:t>
            </a:r>
          </a:p>
          <a:p>
            <a:pPr marL="0" lvl="0" indent="0" algn="l">
              <a:lnSpc>
                <a:spcPts val="2683"/>
              </a:lnSpc>
            </a:pPr>
            <a:r>
              <a:rPr lang="en-US" sz="1916" b="1">
                <a:solidFill>
                  <a:srgbClr val="FFFFFF"/>
                </a:solidFill>
                <a:latin typeface="Tahoma Bold"/>
                <a:ea typeface="Tahoma Bold"/>
                <a:cs typeface="Tahoma Bold"/>
                <a:sym typeface="Tahoma Bold"/>
              </a:rPr>
              <a:t>Llamadas de formación en directo continuas, formación sobre negocios y productos, actualizaciones de marca y anuncios promocionales.</a:t>
            </a:r>
          </a:p>
          <a:p>
            <a:pPr marL="0" lvl="0" indent="0" algn="l">
              <a:lnSpc>
                <a:spcPts val="2683"/>
              </a:lnSpc>
            </a:pPr>
            <a:endParaRPr lang="en-US" sz="1916" b="1">
              <a:solidFill>
                <a:srgbClr val="FFFFFF"/>
              </a:solidFill>
              <a:latin typeface="Tahoma Bold"/>
              <a:ea typeface="Tahoma Bold"/>
              <a:cs typeface="Tahoma Bold"/>
              <a:sym typeface="Tahoma Bold"/>
            </a:endParaRPr>
          </a:p>
          <a:p>
            <a:pPr marL="0" lvl="0" indent="0" algn="l">
              <a:lnSpc>
                <a:spcPts val="2683"/>
              </a:lnSpc>
            </a:pPr>
            <a:r>
              <a:rPr lang="en-US" sz="1916" b="1">
                <a:solidFill>
                  <a:srgbClr val="FFFFFF"/>
                </a:solidFill>
                <a:latin typeface="Tahoma Bold"/>
                <a:ea typeface="Tahoma Bold"/>
                <a:cs typeface="Tahoma Bold"/>
                <a:sym typeface="Tahoma Bold"/>
              </a:rPr>
              <a:t>Líderes de campo</a:t>
            </a:r>
          </a:p>
          <a:p>
            <a:pPr marL="0" lvl="0" indent="0" algn="l">
              <a:lnSpc>
                <a:spcPts val="2683"/>
              </a:lnSpc>
            </a:pPr>
            <a:r>
              <a:rPr lang="en-US" sz="1916" b="1">
                <a:solidFill>
                  <a:srgbClr val="FFFFFF"/>
                </a:solidFill>
                <a:latin typeface="Tahoma Bold"/>
                <a:ea typeface="Tahoma Bold"/>
                <a:cs typeface="Tahoma Bold"/>
                <a:sym typeface="Tahoma Bold"/>
              </a:rPr>
              <a:t>Acceso a asociados y socios de marca de alto rendimiento. Estrategias y mentoría prácticas.</a:t>
            </a:r>
          </a:p>
        </p:txBody>
      </p:sp>
      <p:sp>
        <p:nvSpPr>
          <p:cNvPr id="11" name="TextBox 11"/>
          <p:cNvSpPr txBox="1"/>
          <p:nvPr/>
        </p:nvSpPr>
        <p:spPr>
          <a:xfrm>
            <a:off x="13611515" y="9400104"/>
            <a:ext cx="4918553" cy="549542"/>
          </a:xfrm>
          <a:prstGeom prst="rect">
            <a:avLst/>
          </a:prstGeom>
        </p:spPr>
        <p:txBody>
          <a:bodyPr lIns="0" tIns="0" rIns="0" bIns="0" rtlCol="0" anchor="t">
            <a:spAutoFit/>
          </a:bodyPr>
          <a:lstStyle/>
          <a:p>
            <a:pPr marL="0" lvl="0" indent="0" algn="l">
              <a:lnSpc>
                <a:spcPts val="4360"/>
              </a:lnSpc>
            </a:pPr>
            <a:r>
              <a:rPr lang="en-US" sz="3114" b="1" spc="-208">
                <a:solidFill>
                  <a:srgbClr val="124754"/>
                </a:solidFill>
                <a:latin typeface="Arial Bold"/>
                <a:ea typeface="Arial Bold"/>
                <a:cs typeface="Arial Bold"/>
                <a:sym typeface="Arial Bold"/>
              </a:rPr>
              <a:t>No estás construyendo solo.</a:t>
            </a:r>
          </a:p>
        </p:txBody>
      </p:sp>
      <p:sp>
        <p:nvSpPr>
          <p:cNvPr id="12" name="TextBox 12"/>
          <p:cNvSpPr txBox="1"/>
          <p:nvPr/>
        </p:nvSpPr>
        <p:spPr>
          <a:xfrm>
            <a:off x="14463875" y="10122126"/>
            <a:ext cx="5850161" cy="523026"/>
          </a:xfrm>
          <a:prstGeom prst="rect">
            <a:avLst/>
          </a:prstGeom>
        </p:spPr>
        <p:txBody>
          <a:bodyPr lIns="0" tIns="0" rIns="0" bIns="0" rtlCol="0" anchor="t">
            <a:spAutoFit/>
          </a:bodyPr>
          <a:lstStyle/>
          <a:p>
            <a:pPr marL="0" lvl="0" indent="0" algn="l">
              <a:lnSpc>
                <a:spcPts val="4116"/>
              </a:lnSpc>
            </a:pPr>
            <a:r>
              <a:rPr lang="en-US" sz="2940" b="1" spc="-244">
                <a:solidFill>
                  <a:srgbClr val="124754"/>
                </a:solidFill>
                <a:latin typeface="Arial Bold"/>
                <a:ea typeface="Arial Bold"/>
                <a:cs typeface="Arial Bold"/>
                <a:sym typeface="Arial Bold"/>
              </a:rPr>
              <a:t>Estás construyendo con sistemas.</a:t>
            </a:r>
          </a:p>
        </p:txBody>
      </p:sp>
      <p:sp>
        <p:nvSpPr>
          <p:cNvPr id="13" name="TextBox 13"/>
          <p:cNvSpPr txBox="1"/>
          <p:nvPr/>
        </p:nvSpPr>
        <p:spPr>
          <a:xfrm rot="1006076">
            <a:off x="9731150" y="4893246"/>
            <a:ext cx="3654672" cy="665655"/>
          </a:xfrm>
          <a:prstGeom prst="rect">
            <a:avLst/>
          </a:prstGeom>
        </p:spPr>
        <p:txBody>
          <a:bodyPr lIns="0" tIns="0" rIns="0" bIns="0" rtlCol="0" anchor="t">
            <a:spAutoFit/>
          </a:bodyPr>
          <a:lstStyle/>
          <a:p>
            <a:pPr marL="0" lvl="0" indent="0" algn="l">
              <a:lnSpc>
                <a:spcPts val="5310"/>
              </a:lnSpc>
            </a:pPr>
            <a:r>
              <a:rPr lang="en-US" sz="3793" b="1" spc="-284">
                <a:solidFill>
                  <a:srgbClr val="FAE588"/>
                </a:solidFill>
                <a:latin typeface="Arial Bold"/>
                <a:ea typeface="Arial Bold"/>
                <a:cs typeface="Arial Bold"/>
                <a:sym typeface="Arial Bold"/>
              </a:rPr>
              <a:t>Usted no está solo</a:t>
            </a:r>
          </a:p>
        </p:txBody>
      </p:sp>
      <p:sp>
        <p:nvSpPr>
          <p:cNvPr id="14" name="Freeform 14"/>
          <p:cNvSpPr/>
          <p:nvPr/>
        </p:nvSpPr>
        <p:spPr>
          <a:xfrm>
            <a:off x="400884" y="7973499"/>
            <a:ext cx="2897953" cy="865079"/>
          </a:xfrm>
          <a:custGeom>
            <a:avLst/>
            <a:gdLst/>
            <a:ahLst/>
            <a:cxnLst/>
            <a:rect l="l" t="t" r="r" b="b"/>
            <a:pathLst>
              <a:path w="2897953" h="865079">
                <a:moveTo>
                  <a:pt x="0" y="0"/>
                </a:moveTo>
                <a:lnTo>
                  <a:pt x="2897952" y="0"/>
                </a:lnTo>
                <a:lnTo>
                  <a:pt x="2897952" y="865079"/>
                </a:lnTo>
                <a:lnTo>
                  <a:pt x="0" y="865079"/>
                </a:lnTo>
                <a:lnTo>
                  <a:pt x="0" y="0"/>
                </a:lnTo>
                <a:close/>
              </a:path>
            </a:pathLst>
          </a:custGeom>
          <a:blipFill>
            <a:blip r:embed="rId4"/>
            <a:stretch>
              <a:fillRect t="-22190" r="-143380"/>
            </a:stretch>
          </a:blipFill>
        </p:spPr>
      </p:sp>
      <p:sp>
        <p:nvSpPr>
          <p:cNvPr id="15" name="Freeform 15"/>
          <p:cNvSpPr/>
          <p:nvPr/>
        </p:nvSpPr>
        <p:spPr>
          <a:xfrm rot="1481527">
            <a:off x="1103182" y="9240237"/>
            <a:ext cx="3298650" cy="865079"/>
          </a:xfrm>
          <a:custGeom>
            <a:avLst/>
            <a:gdLst/>
            <a:ahLst/>
            <a:cxnLst/>
            <a:rect l="l" t="t" r="r" b="b"/>
            <a:pathLst>
              <a:path w="3298650" h="865079">
                <a:moveTo>
                  <a:pt x="0" y="0"/>
                </a:moveTo>
                <a:lnTo>
                  <a:pt x="3298650" y="0"/>
                </a:lnTo>
                <a:lnTo>
                  <a:pt x="3298650" y="865079"/>
                </a:lnTo>
                <a:lnTo>
                  <a:pt x="0" y="865079"/>
                </a:lnTo>
                <a:lnTo>
                  <a:pt x="0" y="0"/>
                </a:lnTo>
                <a:close/>
              </a:path>
            </a:pathLst>
          </a:custGeom>
          <a:blipFill>
            <a:blip r:embed="rId4"/>
            <a:stretch>
              <a:fillRect t="-22190" r="-113815"/>
            </a:stretch>
          </a:blipFill>
        </p:spPr>
      </p:sp>
      <p:sp>
        <p:nvSpPr>
          <p:cNvPr id="16" name="TextBox 16"/>
          <p:cNvSpPr txBox="1"/>
          <p:nvPr/>
        </p:nvSpPr>
        <p:spPr>
          <a:xfrm>
            <a:off x="864058" y="8004326"/>
            <a:ext cx="1971605" cy="672825"/>
          </a:xfrm>
          <a:prstGeom prst="rect">
            <a:avLst/>
          </a:prstGeom>
        </p:spPr>
        <p:txBody>
          <a:bodyPr lIns="0" tIns="0" rIns="0" bIns="0" rtlCol="0" anchor="t">
            <a:spAutoFit/>
          </a:bodyPr>
          <a:lstStyle/>
          <a:p>
            <a:pPr marL="0" lvl="0" indent="0" algn="l">
              <a:lnSpc>
                <a:spcPts val="5320"/>
              </a:lnSpc>
            </a:pPr>
            <a:r>
              <a:rPr lang="en-US" sz="3800" b="1" spc="-254">
                <a:solidFill>
                  <a:srgbClr val="124754"/>
                </a:solidFill>
                <a:latin typeface="Arial Bold"/>
                <a:ea typeface="Arial Bold"/>
                <a:cs typeface="Arial Bold"/>
                <a:sym typeface="Arial Bold"/>
              </a:rPr>
              <a:t>Tú solo</a:t>
            </a:r>
          </a:p>
        </p:txBody>
      </p:sp>
      <p:sp>
        <p:nvSpPr>
          <p:cNvPr id="17" name="TextBox 17"/>
          <p:cNvSpPr txBox="1"/>
          <p:nvPr/>
        </p:nvSpPr>
        <p:spPr>
          <a:xfrm rot="1597315">
            <a:off x="1371148" y="9479889"/>
            <a:ext cx="2788325" cy="415079"/>
          </a:xfrm>
          <a:prstGeom prst="rect">
            <a:avLst/>
          </a:prstGeom>
        </p:spPr>
        <p:txBody>
          <a:bodyPr lIns="0" tIns="0" rIns="0" bIns="0" rtlCol="0" anchor="t">
            <a:spAutoFit/>
          </a:bodyPr>
          <a:lstStyle/>
          <a:p>
            <a:pPr marL="0" lvl="0" indent="0" algn="l">
              <a:lnSpc>
                <a:spcPts val="3371"/>
              </a:lnSpc>
            </a:pPr>
            <a:r>
              <a:rPr lang="en-US" sz="2408" b="1" spc="-161">
                <a:solidFill>
                  <a:srgbClr val="124754"/>
                </a:solidFill>
                <a:latin typeface="Arial Bold"/>
                <a:ea typeface="Arial Bold"/>
                <a:cs typeface="Arial Bold"/>
                <a:sym typeface="Arial Bold"/>
              </a:rPr>
              <a:t>es necesario empezar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7E4"/>
        </a:solidFill>
        <a:effectLst/>
      </p:bgPr>
    </p:bg>
    <p:spTree>
      <p:nvGrpSpPr>
        <p:cNvPr id="1" name=""/>
        <p:cNvGrpSpPr/>
        <p:nvPr/>
      </p:nvGrpSpPr>
      <p:grpSpPr>
        <a:xfrm>
          <a:off x="0" y="0"/>
          <a:ext cx="0" cy="0"/>
          <a:chOff x="0" y="0"/>
          <a:chExt cx="0" cy="0"/>
        </a:xfrm>
      </p:grpSpPr>
      <p:sp>
        <p:nvSpPr>
          <p:cNvPr id="2" name="Freeform 2"/>
          <p:cNvSpPr/>
          <p:nvPr/>
        </p:nvSpPr>
        <p:spPr>
          <a:xfrm>
            <a:off x="1618488" y="4462148"/>
            <a:ext cx="5037963" cy="5111115"/>
          </a:xfrm>
          <a:custGeom>
            <a:avLst/>
            <a:gdLst/>
            <a:ahLst/>
            <a:cxnLst/>
            <a:rect l="l" t="t" r="r" b="b"/>
            <a:pathLst>
              <a:path w="5037963" h="5111115">
                <a:moveTo>
                  <a:pt x="0" y="0"/>
                </a:moveTo>
                <a:lnTo>
                  <a:pt x="5037963" y="0"/>
                </a:lnTo>
                <a:lnTo>
                  <a:pt x="5037963" y="5111115"/>
                </a:lnTo>
                <a:lnTo>
                  <a:pt x="0" y="5111115"/>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3" name="Freeform 3"/>
          <p:cNvSpPr/>
          <p:nvPr/>
        </p:nvSpPr>
        <p:spPr>
          <a:xfrm>
            <a:off x="7370569" y="-126997"/>
            <a:ext cx="12372404" cy="9700260"/>
          </a:xfrm>
          <a:custGeom>
            <a:avLst/>
            <a:gdLst/>
            <a:ahLst/>
            <a:cxnLst/>
            <a:rect l="l" t="t" r="r" b="b"/>
            <a:pathLst>
              <a:path w="12372404" h="9700260">
                <a:moveTo>
                  <a:pt x="0" y="0"/>
                </a:moveTo>
                <a:lnTo>
                  <a:pt x="12372403" y="0"/>
                </a:lnTo>
                <a:lnTo>
                  <a:pt x="12372403" y="9700260"/>
                </a:lnTo>
                <a:lnTo>
                  <a:pt x="0" y="9700260"/>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6931230" y="1481281"/>
            <a:ext cx="5108848" cy="711109"/>
          </a:xfrm>
          <a:prstGeom prst="rect">
            <a:avLst/>
          </a:prstGeom>
        </p:spPr>
        <p:txBody>
          <a:bodyPr lIns="0" tIns="0" rIns="0" bIns="0" rtlCol="0" anchor="t">
            <a:spAutoFit/>
          </a:bodyPr>
          <a:lstStyle/>
          <a:p>
            <a:pPr marL="0" lvl="0" indent="0" algn="ctr">
              <a:lnSpc>
                <a:spcPts val="3999"/>
              </a:lnSpc>
            </a:pPr>
            <a:r>
              <a:rPr lang="en-US" sz="7998" b="1">
                <a:solidFill>
                  <a:srgbClr val="00A8C4"/>
                </a:solidFill>
                <a:latin typeface="Arial Bold"/>
                <a:ea typeface="Arial Bold"/>
                <a:cs typeface="Arial Bold"/>
                <a:sym typeface="Arial Bold"/>
              </a:rPr>
              <a:t>ARRIBA</a:t>
            </a:r>
          </a:p>
        </p:txBody>
      </p:sp>
      <p:sp>
        <p:nvSpPr>
          <p:cNvPr id="5" name="TextBox 5"/>
          <p:cNvSpPr txBox="1"/>
          <p:nvPr/>
        </p:nvSpPr>
        <p:spPr>
          <a:xfrm>
            <a:off x="6197784" y="5354326"/>
            <a:ext cx="70009" cy="348301"/>
          </a:xfrm>
          <a:prstGeom prst="rect">
            <a:avLst/>
          </a:prstGeom>
        </p:spPr>
        <p:txBody>
          <a:bodyPr lIns="0" tIns="0" rIns="0" bIns="0" rtlCol="0" anchor="t">
            <a:spAutoFit/>
          </a:bodyPr>
          <a:lstStyle/>
          <a:p>
            <a:pPr algn="l">
              <a:lnSpc>
                <a:spcPts val="2721"/>
              </a:lnSpc>
            </a:pPr>
            <a:r>
              <a:rPr lang="en-US" sz="1944" b="1">
                <a:solidFill>
                  <a:srgbClr val="FFFFFF"/>
                </a:solidFill>
                <a:latin typeface="Arial Bold"/>
                <a:ea typeface="Arial Bold"/>
                <a:cs typeface="Arial Bold"/>
                <a:sym typeface="Arial Bold"/>
              </a:rPr>
              <a:t> </a:t>
            </a:r>
          </a:p>
        </p:txBody>
      </p:sp>
      <p:sp>
        <p:nvSpPr>
          <p:cNvPr id="6" name="TextBox 6"/>
          <p:cNvSpPr txBox="1"/>
          <p:nvPr/>
        </p:nvSpPr>
        <p:spPr>
          <a:xfrm>
            <a:off x="7604603" y="5240273"/>
            <a:ext cx="4674422" cy="3261389"/>
          </a:xfrm>
          <a:prstGeom prst="rect">
            <a:avLst/>
          </a:prstGeom>
        </p:spPr>
        <p:txBody>
          <a:bodyPr lIns="0" tIns="0" rIns="0" bIns="0" rtlCol="0" anchor="t">
            <a:spAutoFit/>
          </a:bodyPr>
          <a:lstStyle/>
          <a:p>
            <a:pPr marL="0" lvl="0" indent="0" algn="ctr">
              <a:lnSpc>
                <a:spcPts val="2380"/>
              </a:lnSpc>
            </a:pPr>
            <a:r>
              <a:rPr lang="en-US" sz="1946" spc="-54">
                <a:solidFill>
                  <a:srgbClr val="FFFFFF"/>
                </a:solidFill>
                <a:latin typeface="Arial"/>
                <a:ea typeface="Arial"/>
                <a:cs typeface="Arial"/>
                <a:sym typeface="Arial"/>
              </a:rPr>
              <a:t> </a:t>
            </a:r>
            <a:r>
              <a:rPr lang="en-US" sz="1946" b="1" spc="-54">
                <a:solidFill>
                  <a:srgbClr val="FFFFFF"/>
                </a:solidFill>
                <a:latin typeface="Arial Bold"/>
                <a:ea typeface="Arial Bold"/>
                <a:cs typeface="Arial Bold"/>
                <a:sym typeface="Arial Bold"/>
              </a:rPr>
              <a:t>Precio de suscripción al paquete básico</a:t>
            </a:r>
            <a:r>
              <a:rPr lang="en-US" sz="1946" spc="-54">
                <a:solidFill>
                  <a:srgbClr val="FFFFFF"/>
                </a:solidFill>
                <a:latin typeface="Arial"/>
                <a:ea typeface="Arial"/>
                <a:cs typeface="Arial"/>
                <a:sym typeface="Arial"/>
              </a:rPr>
              <a:t> Premium: US$405 / CA$449 </a:t>
            </a:r>
          </a:p>
          <a:p>
            <a:pPr marL="0" lvl="0" indent="0" algn="ctr">
              <a:lnSpc>
                <a:spcPts val="2380"/>
              </a:lnSpc>
            </a:pPr>
            <a:r>
              <a:rPr lang="en-US" sz="1946" spc="-54">
                <a:solidFill>
                  <a:srgbClr val="FFFFFF"/>
                </a:solidFill>
                <a:latin typeface="Arial"/>
                <a:ea typeface="Arial"/>
                <a:cs typeface="Arial"/>
                <a:sym typeface="Arial"/>
              </a:rPr>
              <a:t>US$14 por día / US$5.16 por comida</a:t>
            </a:r>
          </a:p>
          <a:p>
            <a:pPr marL="0" lvl="0" indent="0" algn="ctr">
              <a:lnSpc>
                <a:spcPts val="2380"/>
              </a:lnSpc>
            </a:pPr>
            <a:endParaRPr lang="en-US" sz="1946" spc="-54">
              <a:solidFill>
                <a:srgbClr val="FFFFFF"/>
              </a:solidFill>
              <a:latin typeface="Arial"/>
              <a:ea typeface="Arial"/>
              <a:cs typeface="Arial"/>
              <a:sym typeface="Arial"/>
            </a:endParaRPr>
          </a:p>
          <a:p>
            <a:pPr marL="0" lvl="0" indent="0" algn="ctr">
              <a:lnSpc>
                <a:spcPts val="2380"/>
              </a:lnSpc>
            </a:pPr>
            <a:r>
              <a:rPr lang="en-US" sz="1946" spc="-54">
                <a:solidFill>
                  <a:srgbClr val="FFFFFF"/>
                </a:solidFill>
                <a:latin typeface="Arial"/>
                <a:ea typeface="Arial"/>
                <a:cs typeface="Arial"/>
                <a:sym typeface="Arial"/>
              </a:rPr>
              <a:t>Incluye todo lo del paquete Básico, además de:</a:t>
            </a:r>
          </a:p>
          <a:p>
            <a:pPr marL="0" lvl="0" indent="0" algn="ctr">
              <a:lnSpc>
                <a:spcPts val="2380"/>
              </a:lnSpc>
            </a:pPr>
            <a:r>
              <a:rPr lang="en-US" sz="1946" b="1" spc="-54">
                <a:solidFill>
                  <a:srgbClr val="FFFFFF"/>
                </a:solidFill>
                <a:latin typeface="Arial Bold"/>
                <a:ea typeface="Arial Bold"/>
                <a:cs typeface="Arial Bold"/>
                <a:sym typeface="Arial Bold"/>
              </a:rPr>
              <a:t>12 inyecciones electrónicas</a:t>
            </a:r>
          </a:p>
          <a:p>
            <a:pPr marL="0" lvl="0" indent="0" algn="ctr">
              <a:lnSpc>
                <a:spcPts val="2380"/>
              </a:lnSpc>
            </a:pPr>
            <a:r>
              <a:rPr lang="en-US" sz="1946" b="1" spc="-54">
                <a:solidFill>
                  <a:srgbClr val="FFFFFF"/>
                </a:solidFill>
                <a:latin typeface="Arial Bold"/>
                <a:ea typeface="Arial Bold"/>
                <a:cs typeface="Arial Bold"/>
                <a:sym typeface="Arial Bold"/>
              </a:rPr>
              <a:t>1 caja de barras Isalean</a:t>
            </a:r>
          </a:p>
          <a:p>
            <a:pPr marL="0" lvl="0" indent="0" algn="ctr">
              <a:lnSpc>
                <a:spcPts val="2380"/>
              </a:lnSpc>
            </a:pPr>
            <a:r>
              <a:rPr lang="en-US" sz="1946" b="1" spc="-54">
                <a:solidFill>
                  <a:srgbClr val="FFFFFF"/>
                </a:solidFill>
                <a:latin typeface="Arial Bold"/>
                <a:ea typeface="Arial Bold"/>
                <a:cs typeface="Arial Bold"/>
                <a:sym typeface="Arial Bold"/>
              </a:rPr>
              <a:t>1 caja de galletas proteicas </a:t>
            </a:r>
          </a:p>
          <a:p>
            <a:pPr marL="0" lvl="0" indent="0" algn="ctr">
              <a:lnSpc>
                <a:spcPts val="2380"/>
              </a:lnSpc>
            </a:pPr>
            <a:r>
              <a:rPr lang="en-US" sz="1946" b="1" spc="-54">
                <a:solidFill>
                  <a:srgbClr val="FFFFFF"/>
                </a:solidFill>
                <a:latin typeface="Arial Bold"/>
                <a:ea typeface="Arial Bold"/>
                <a:cs typeface="Arial Bold"/>
                <a:sym typeface="Arial Bold"/>
              </a:rPr>
              <a:t>Cupón para evento de $25 por 1 vaso mezclador</a:t>
            </a:r>
          </a:p>
        </p:txBody>
      </p:sp>
      <p:sp>
        <p:nvSpPr>
          <p:cNvPr id="7" name="TextBox 7"/>
          <p:cNvSpPr txBox="1"/>
          <p:nvPr/>
        </p:nvSpPr>
        <p:spPr>
          <a:xfrm>
            <a:off x="5118449" y="6873497"/>
            <a:ext cx="70009" cy="348301"/>
          </a:xfrm>
          <a:prstGeom prst="rect">
            <a:avLst/>
          </a:prstGeom>
        </p:spPr>
        <p:txBody>
          <a:bodyPr lIns="0" tIns="0" rIns="0" bIns="0" rtlCol="0" anchor="t">
            <a:spAutoFit/>
          </a:bodyPr>
          <a:lstStyle/>
          <a:p>
            <a:pPr algn="l">
              <a:lnSpc>
                <a:spcPts val="2721"/>
              </a:lnSpc>
            </a:pPr>
            <a:r>
              <a:rPr lang="en-US" sz="1944" b="1" i="1">
                <a:solidFill>
                  <a:srgbClr val="FFFFFF"/>
                </a:solidFill>
                <a:latin typeface="Arial Bold Italics"/>
                <a:ea typeface="Arial Bold Italics"/>
                <a:cs typeface="Arial Bold Italics"/>
                <a:sym typeface="Arial Bold Italics"/>
              </a:rPr>
              <a:t> </a:t>
            </a:r>
          </a:p>
        </p:txBody>
      </p:sp>
      <p:sp>
        <p:nvSpPr>
          <p:cNvPr id="8" name="TextBox 8"/>
          <p:cNvSpPr txBox="1"/>
          <p:nvPr/>
        </p:nvSpPr>
        <p:spPr>
          <a:xfrm>
            <a:off x="1290439" y="1024533"/>
            <a:ext cx="5640791" cy="1177251"/>
          </a:xfrm>
          <a:prstGeom prst="rect">
            <a:avLst/>
          </a:prstGeom>
        </p:spPr>
        <p:txBody>
          <a:bodyPr lIns="0" tIns="0" rIns="0" bIns="0" rtlCol="0" anchor="t">
            <a:spAutoFit/>
          </a:bodyPr>
          <a:lstStyle/>
          <a:p>
            <a:pPr marL="0" lvl="0" indent="0" algn="ctr">
              <a:lnSpc>
                <a:spcPts val="8984"/>
              </a:lnSpc>
            </a:pPr>
            <a:r>
              <a:rPr lang="en-US" sz="8086" b="1">
                <a:solidFill>
                  <a:srgbClr val="E06434"/>
                </a:solidFill>
                <a:latin typeface="Arial Bold"/>
                <a:ea typeface="Arial Bold"/>
                <a:cs typeface="Arial Bold"/>
                <a:sym typeface="Arial Bold"/>
              </a:rPr>
              <a:t>NUESTRO</a:t>
            </a:r>
          </a:p>
        </p:txBody>
      </p:sp>
      <p:sp>
        <p:nvSpPr>
          <p:cNvPr id="9" name="TextBox 9"/>
          <p:cNvSpPr txBox="1"/>
          <p:nvPr/>
        </p:nvSpPr>
        <p:spPr>
          <a:xfrm>
            <a:off x="12340523" y="795264"/>
            <a:ext cx="7524006" cy="1406521"/>
          </a:xfrm>
          <a:prstGeom prst="rect">
            <a:avLst/>
          </a:prstGeom>
        </p:spPr>
        <p:txBody>
          <a:bodyPr lIns="0" tIns="0" rIns="0" bIns="0" rtlCol="0" anchor="t">
            <a:spAutoFit/>
          </a:bodyPr>
          <a:lstStyle/>
          <a:p>
            <a:pPr marL="0" lvl="0" indent="0" algn="l">
              <a:lnSpc>
                <a:spcPts val="11200"/>
              </a:lnSpc>
            </a:pPr>
            <a:r>
              <a:rPr lang="en-US" sz="8000" b="1">
                <a:solidFill>
                  <a:srgbClr val="00718C"/>
                </a:solidFill>
                <a:latin typeface="Arial Bold"/>
                <a:ea typeface="Arial Bold"/>
                <a:cs typeface="Arial Bold"/>
                <a:sym typeface="Arial Bold"/>
              </a:rPr>
              <a:t>SELECCIONES</a:t>
            </a:r>
          </a:p>
        </p:txBody>
      </p:sp>
      <p:sp>
        <p:nvSpPr>
          <p:cNvPr id="10" name="TextBox 10"/>
          <p:cNvSpPr txBox="1"/>
          <p:nvPr/>
        </p:nvSpPr>
        <p:spPr>
          <a:xfrm>
            <a:off x="13612525" y="5202173"/>
            <a:ext cx="4132095" cy="3093720"/>
          </a:xfrm>
          <a:prstGeom prst="rect">
            <a:avLst/>
          </a:prstGeom>
        </p:spPr>
        <p:txBody>
          <a:bodyPr lIns="0" tIns="0" rIns="0" bIns="0" rtlCol="0" anchor="t">
            <a:spAutoFit/>
          </a:bodyPr>
          <a:lstStyle/>
          <a:p>
            <a:pPr marL="0" lvl="0" indent="0" algn="ctr">
              <a:lnSpc>
                <a:spcPts val="2729"/>
              </a:lnSpc>
            </a:pPr>
            <a:r>
              <a:rPr lang="en-US" sz="1950" b="1" spc="-130">
                <a:solidFill>
                  <a:srgbClr val="FFFFFF"/>
                </a:solidFill>
                <a:latin typeface="Arial Bold"/>
                <a:ea typeface="Arial Bold"/>
                <a:cs typeface="Arial Bold"/>
                <a:sym typeface="Arial Bold"/>
              </a:rPr>
              <a:t>Paquete de inicio económico</a:t>
            </a:r>
          </a:p>
          <a:p>
            <a:pPr marL="0" lvl="0" indent="0" algn="ctr">
              <a:lnSpc>
                <a:spcPts val="2729"/>
              </a:lnSpc>
            </a:pPr>
            <a:r>
              <a:rPr lang="en-US" sz="1950" spc="-130">
                <a:solidFill>
                  <a:srgbClr val="FFFFFF"/>
                </a:solidFill>
                <a:latin typeface="Arial"/>
                <a:ea typeface="Arial"/>
                <a:cs typeface="Arial"/>
                <a:sym typeface="Arial"/>
              </a:rPr>
              <a:t>Precio de suscripción: $629 / CA $684 $22 por día / $5.16 por comida</a:t>
            </a:r>
          </a:p>
          <a:p>
            <a:pPr marL="0" lvl="0" indent="0" algn="ctr">
              <a:lnSpc>
                <a:spcPts val="2729"/>
              </a:lnSpc>
            </a:pPr>
            <a:endParaRPr lang="en-US" sz="1950" spc="-130">
              <a:solidFill>
                <a:srgbClr val="FFFFFF"/>
              </a:solidFill>
              <a:latin typeface="Arial"/>
              <a:ea typeface="Arial"/>
              <a:cs typeface="Arial"/>
              <a:sym typeface="Arial"/>
            </a:endParaRPr>
          </a:p>
          <a:p>
            <a:pPr marL="0" lvl="0" indent="0" algn="ctr">
              <a:lnSpc>
                <a:spcPts val="2729"/>
              </a:lnSpc>
            </a:pPr>
            <a:r>
              <a:rPr lang="en-US" sz="1950" spc="-130">
                <a:solidFill>
                  <a:srgbClr val="FFFFFF"/>
                </a:solidFill>
                <a:latin typeface="Arial"/>
                <a:ea typeface="Arial"/>
                <a:cs typeface="Arial"/>
                <a:sym typeface="Arial"/>
              </a:rPr>
              <a:t>Incluye todo lo de Premium, además de:</a:t>
            </a:r>
          </a:p>
          <a:p>
            <a:pPr marL="0" lvl="0" indent="0" algn="ctr">
              <a:lnSpc>
                <a:spcPts val="2729"/>
              </a:lnSpc>
            </a:pPr>
            <a:r>
              <a:rPr lang="en-US" sz="1950" b="1" spc="-130">
                <a:solidFill>
                  <a:srgbClr val="FFFFFF"/>
                </a:solidFill>
                <a:latin typeface="Arial Bold"/>
                <a:ea typeface="Arial Bold"/>
                <a:cs typeface="Arial Bold"/>
                <a:sym typeface="Arial Bold"/>
              </a:rPr>
              <a:t>1 Elementos esenciales completos</a:t>
            </a:r>
          </a:p>
          <a:p>
            <a:pPr marL="0" lvl="0" indent="0" algn="ctr">
              <a:lnSpc>
                <a:spcPts val="2729"/>
              </a:lnSpc>
            </a:pPr>
            <a:r>
              <a:rPr lang="en-US" sz="1950" b="1" spc="-130">
                <a:solidFill>
                  <a:srgbClr val="FFFFFF"/>
                </a:solidFill>
                <a:latin typeface="Arial Bold"/>
                <a:ea typeface="Arial Bold"/>
                <a:cs typeface="Arial Bold"/>
                <a:sym typeface="Arial Bold"/>
              </a:rPr>
              <a:t>Recarga de 1 NAD</a:t>
            </a:r>
          </a:p>
          <a:p>
            <a:pPr marL="0" lvl="0" indent="0" algn="ctr">
              <a:lnSpc>
                <a:spcPts val="2729"/>
              </a:lnSpc>
            </a:pPr>
            <a:r>
              <a:rPr lang="en-US" sz="1950" b="1" spc="-130">
                <a:solidFill>
                  <a:srgbClr val="FFFFFF"/>
                </a:solidFill>
                <a:latin typeface="Arial Bold"/>
                <a:ea typeface="Arial Bold"/>
                <a:cs typeface="Arial Bold"/>
                <a:sym typeface="Arial Bold"/>
              </a:rPr>
              <a:t>1 Cupón de producto Greens de $25</a:t>
            </a:r>
          </a:p>
          <a:p>
            <a:pPr marL="0" lvl="0" indent="0" algn="ctr">
              <a:lnSpc>
                <a:spcPts val="2729"/>
              </a:lnSpc>
            </a:pPr>
            <a:r>
              <a:rPr lang="en-US" sz="1950" b="1" spc="-130">
                <a:solidFill>
                  <a:srgbClr val="FFFFFF"/>
                </a:solidFill>
                <a:latin typeface="Arial Bold"/>
                <a:ea typeface="Arial Bold"/>
                <a:cs typeface="Arial Bold"/>
                <a:sym typeface="Arial Bold"/>
              </a:rPr>
              <a:t>Cupón para evento de $75</a:t>
            </a:r>
          </a:p>
        </p:txBody>
      </p:sp>
      <p:sp>
        <p:nvSpPr>
          <p:cNvPr id="11" name="TextBox 11"/>
          <p:cNvSpPr txBox="1"/>
          <p:nvPr/>
        </p:nvSpPr>
        <p:spPr>
          <a:xfrm>
            <a:off x="3995944" y="9970071"/>
            <a:ext cx="11499678" cy="1345629"/>
          </a:xfrm>
          <a:prstGeom prst="rect">
            <a:avLst/>
          </a:prstGeom>
        </p:spPr>
        <p:txBody>
          <a:bodyPr lIns="0" tIns="0" rIns="0" bIns="0" rtlCol="0" anchor="t">
            <a:spAutoFit/>
          </a:bodyPr>
          <a:lstStyle/>
          <a:p>
            <a:pPr marL="0" lvl="0" indent="0" algn="ctr">
              <a:lnSpc>
                <a:spcPts val="3531"/>
              </a:lnSpc>
            </a:pPr>
            <a:r>
              <a:rPr lang="en-US" sz="2522" b="1" i="1">
                <a:solidFill>
                  <a:srgbClr val="00718C"/>
                </a:solidFill>
                <a:latin typeface="Arial Bold Italics"/>
                <a:ea typeface="Arial Bold Italics"/>
                <a:cs typeface="Arial Bold Italics"/>
                <a:sym typeface="Arial Bold Italics"/>
              </a:rPr>
              <a:t> Con nuestra garantía de satisfacción del producto de 30 días, puede obtener un reembolso completo del costo de los productos, por lo que no tiene nada que perder y todo que ganar.</a:t>
            </a:r>
          </a:p>
        </p:txBody>
      </p:sp>
      <p:sp>
        <p:nvSpPr>
          <p:cNvPr id="12" name="TextBox 12"/>
          <p:cNvSpPr txBox="1"/>
          <p:nvPr/>
        </p:nvSpPr>
        <p:spPr>
          <a:xfrm>
            <a:off x="1842778" y="5179638"/>
            <a:ext cx="4536113" cy="2874454"/>
          </a:xfrm>
          <a:prstGeom prst="rect">
            <a:avLst/>
          </a:prstGeom>
        </p:spPr>
        <p:txBody>
          <a:bodyPr lIns="0" tIns="0" rIns="0" bIns="0" rtlCol="0" anchor="t">
            <a:spAutoFit/>
          </a:bodyPr>
          <a:lstStyle/>
          <a:p>
            <a:pPr marL="0" lvl="0" indent="0" algn="ctr">
              <a:lnSpc>
                <a:spcPts val="2281"/>
              </a:lnSpc>
            </a:pPr>
            <a:r>
              <a:rPr lang="en-US" sz="1950" b="1" spc="-70">
                <a:solidFill>
                  <a:srgbClr val="FFFFFF"/>
                </a:solidFill>
                <a:latin typeface="Arial Bold"/>
                <a:ea typeface="Arial Bold"/>
                <a:cs typeface="Arial Bold"/>
                <a:sym typeface="Arial Bold"/>
              </a:rPr>
              <a:t>Paquete básico de inicio</a:t>
            </a:r>
          </a:p>
          <a:p>
            <a:pPr marL="0" lvl="0" indent="0" algn="ctr">
              <a:lnSpc>
                <a:spcPts val="2281"/>
              </a:lnSpc>
            </a:pPr>
            <a:r>
              <a:rPr lang="en-US" sz="1950" spc="-70">
                <a:solidFill>
                  <a:srgbClr val="FFFFFF"/>
                </a:solidFill>
                <a:latin typeface="Arial"/>
                <a:ea typeface="Arial"/>
                <a:cs typeface="Arial"/>
                <a:sym typeface="Arial"/>
              </a:rPr>
              <a:t>Precio de suscripción: US$330 / CA$365 US$10 por día / US$5.16 por comida. Reemplaza 64 comidas al mes. </a:t>
            </a:r>
          </a:p>
          <a:p>
            <a:pPr marL="0" lvl="0" indent="0" algn="ctr">
              <a:lnSpc>
                <a:spcPts val="2281"/>
              </a:lnSpc>
            </a:pPr>
            <a:endParaRPr lang="en-US" sz="1950" spc="-70">
              <a:solidFill>
                <a:srgbClr val="FFFFFF"/>
              </a:solidFill>
              <a:latin typeface="Arial"/>
              <a:ea typeface="Arial"/>
              <a:cs typeface="Arial"/>
              <a:sym typeface="Arial"/>
            </a:endParaRPr>
          </a:p>
          <a:p>
            <a:pPr marL="0" lvl="0" indent="0" algn="ctr">
              <a:lnSpc>
                <a:spcPts val="2281"/>
              </a:lnSpc>
            </a:pPr>
            <a:r>
              <a:rPr lang="en-US" sz="1950" spc="-70">
                <a:solidFill>
                  <a:srgbClr val="FFFFFF"/>
                </a:solidFill>
                <a:latin typeface="Arial"/>
                <a:ea typeface="Arial"/>
                <a:cs typeface="Arial"/>
                <a:sym typeface="Arial"/>
              </a:rPr>
              <a:t>Incluye:</a:t>
            </a:r>
          </a:p>
          <a:p>
            <a:pPr marL="0" lvl="0" indent="0" algn="ctr">
              <a:lnSpc>
                <a:spcPts val="2281"/>
              </a:lnSpc>
            </a:pPr>
            <a:r>
              <a:rPr lang="en-US" sz="1950" b="1" spc="-70">
                <a:solidFill>
                  <a:srgbClr val="FFFFFF"/>
                </a:solidFill>
                <a:latin typeface="Arial Bold"/>
                <a:ea typeface="Arial Bold"/>
                <a:cs typeface="Arial Bold"/>
                <a:sym typeface="Arial Bold"/>
              </a:rPr>
              <a:t>4 batidos isabelinos</a:t>
            </a:r>
          </a:p>
          <a:p>
            <a:pPr marL="0" lvl="0" indent="0" algn="ctr">
              <a:lnSpc>
                <a:spcPts val="2281"/>
              </a:lnSpc>
            </a:pPr>
            <a:r>
              <a:rPr lang="en-US" sz="1950" b="1" spc="-70">
                <a:solidFill>
                  <a:srgbClr val="FFFFFF"/>
                </a:solidFill>
                <a:latin typeface="Arial Bold"/>
                <a:ea typeface="Arial Bold"/>
                <a:cs typeface="Arial Bold"/>
                <a:sym typeface="Arial Bold"/>
              </a:rPr>
              <a:t>2 Cleanse for Life Ionix Supreme Snack Bites NaturalAccelerator Isa Flush</a:t>
            </a:r>
          </a:p>
          <a:p>
            <a:pPr marL="0" lvl="0" indent="0" algn="ctr">
              <a:lnSpc>
                <a:spcPts val="2281"/>
              </a:lnSpc>
            </a:pPr>
            <a:r>
              <a:rPr lang="en-US" sz="1950" b="1" spc="-70">
                <a:solidFill>
                  <a:srgbClr val="FFFFFF"/>
                </a:solidFill>
                <a:latin typeface="Arial Bold"/>
                <a:ea typeface="Arial Bold"/>
                <a:cs typeface="Arial Bold"/>
                <a:sym typeface="Arial Bold"/>
              </a:rPr>
              <a:t>Folleto delgado de 30 días</a:t>
            </a:r>
          </a:p>
        </p:txBody>
      </p:sp>
      <p:grpSp>
        <p:nvGrpSpPr>
          <p:cNvPr id="13" name="Group 13"/>
          <p:cNvGrpSpPr/>
          <p:nvPr/>
        </p:nvGrpSpPr>
        <p:grpSpPr>
          <a:xfrm>
            <a:off x="1088136" y="1746504"/>
            <a:ext cx="17593056" cy="3447164"/>
            <a:chOff x="0" y="0"/>
            <a:chExt cx="23457408" cy="4596219"/>
          </a:xfrm>
        </p:grpSpPr>
        <p:sp>
          <p:nvSpPr>
            <p:cNvPr id="14" name="Freeform 14"/>
            <p:cNvSpPr/>
            <p:nvPr/>
          </p:nvSpPr>
          <p:spPr>
            <a:xfrm>
              <a:off x="0" y="0"/>
              <a:ext cx="23457408" cy="4596257"/>
            </a:xfrm>
            <a:custGeom>
              <a:avLst/>
              <a:gdLst/>
              <a:ahLst/>
              <a:cxnLst/>
              <a:rect l="l" t="t" r="r" b="b"/>
              <a:pathLst>
                <a:path w="23457408" h="4596257">
                  <a:moveTo>
                    <a:pt x="0" y="0"/>
                  </a:moveTo>
                  <a:lnTo>
                    <a:pt x="23457408" y="0"/>
                  </a:lnTo>
                  <a:lnTo>
                    <a:pt x="23457408" y="4596257"/>
                  </a:lnTo>
                  <a:lnTo>
                    <a:pt x="0" y="4596257"/>
                  </a:lnTo>
                  <a:lnTo>
                    <a:pt x="0" y="0"/>
                  </a:lnTo>
                  <a:close/>
                </a:path>
              </a:pathLst>
            </a:custGeom>
            <a:blipFill>
              <a:blip r:embed="rId4"/>
              <a:stretch>
                <a:fillRect/>
              </a:stretch>
            </a:blipFill>
          </p:spPr>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7E4"/>
        </a:solidFill>
        <a:effectLst/>
      </p:bgPr>
    </p:bg>
    <p:spTree>
      <p:nvGrpSpPr>
        <p:cNvPr id="1" name=""/>
        <p:cNvGrpSpPr/>
        <p:nvPr/>
      </p:nvGrpSpPr>
      <p:grpSpPr>
        <a:xfrm>
          <a:off x="0" y="0"/>
          <a:ext cx="0" cy="0"/>
          <a:chOff x="0" y="0"/>
          <a:chExt cx="0" cy="0"/>
        </a:xfrm>
      </p:grpSpPr>
      <p:sp>
        <p:nvSpPr>
          <p:cNvPr id="2" name="Freeform 2"/>
          <p:cNvSpPr/>
          <p:nvPr/>
        </p:nvSpPr>
        <p:spPr>
          <a:xfrm>
            <a:off x="0" y="1241993"/>
            <a:ext cx="8121463" cy="5270116"/>
          </a:xfrm>
          <a:custGeom>
            <a:avLst/>
            <a:gdLst/>
            <a:ahLst/>
            <a:cxnLst/>
            <a:rect l="l" t="t" r="r" b="b"/>
            <a:pathLst>
              <a:path w="8121463" h="5270116">
                <a:moveTo>
                  <a:pt x="0" y="0"/>
                </a:moveTo>
                <a:lnTo>
                  <a:pt x="8121463" y="0"/>
                </a:lnTo>
                <a:lnTo>
                  <a:pt x="8121463" y="5270116"/>
                </a:lnTo>
                <a:lnTo>
                  <a:pt x="0" y="5270116"/>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3" name="Freeform 3"/>
          <p:cNvSpPr/>
          <p:nvPr/>
        </p:nvSpPr>
        <p:spPr>
          <a:xfrm>
            <a:off x="1335529" y="9939785"/>
            <a:ext cx="2165604" cy="465382"/>
          </a:xfrm>
          <a:custGeom>
            <a:avLst/>
            <a:gdLst/>
            <a:ahLst/>
            <a:cxnLst/>
            <a:rect l="l" t="t" r="r" b="b"/>
            <a:pathLst>
              <a:path w="2165604" h="465382">
                <a:moveTo>
                  <a:pt x="0" y="0"/>
                </a:moveTo>
                <a:lnTo>
                  <a:pt x="2165604" y="0"/>
                </a:lnTo>
                <a:lnTo>
                  <a:pt x="2165604" y="465382"/>
                </a:lnTo>
                <a:lnTo>
                  <a:pt x="0" y="465382"/>
                </a:lnTo>
                <a:lnTo>
                  <a:pt x="0" y="0"/>
                </a:lnTo>
                <a:close/>
              </a:path>
            </a:pathLst>
          </a:custGeom>
          <a:blipFill>
            <a:blip>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9784080" y="0"/>
            <a:ext cx="4727448" cy="6336668"/>
            <a:chOff x="0" y="0"/>
            <a:chExt cx="6303264" cy="8448891"/>
          </a:xfrm>
        </p:grpSpPr>
        <p:sp>
          <p:nvSpPr>
            <p:cNvPr id="5" name="Freeform 5"/>
            <p:cNvSpPr/>
            <p:nvPr/>
          </p:nvSpPr>
          <p:spPr>
            <a:xfrm>
              <a:off x="0" y="0"/>
              <a:ext cx="6303264" cy="8448929"/>
            </a:xfrm>
            <a:custGeom>
              <a:avLst/>
              <a:gdLst/>
              <a:ahLst/>
              <a:cxnLst/>
              <a:rect l="l" t="t" r="r" b="b"/>
              <a:pathLst>
                <a:path w="6303264" h="8448929">
                  <a:moveTo>
                    <a:pt x="0" y="0"/>
                  </a:moveTo>
                  <a:lnTo>
                    <a:pt x="6303264" y="0"/>
                  </a:lnTo>
                  <a:lnTo>
                    <a:pt x="6303264" y="8448929"/>
                  </a:lnTo>
                  <a:lnTo>
                    <a:pt x="0" y="8448929"/>
                  </a:lnTo>
                  <a:lnTo>
                    <a:pt x="0" y="0"/>
                  </a:lnTo>
                  <a:close/>
                </a:path>
              </a:pathLst>
            </a:custGeom>
            <a:blipFill>
              <a:blip r:embed="rId4"/>
              <a:stretch>
                <a:fillRect/>
              </a:stretch>
            </a:blipFill>
          </p:spPr>
        </p:sp>
      </p:grpSp>
      <p:grpSp>
        <p:nvGrpSpPr>
          <p:cNvPr id="6" name="Group 6"/>
          <p:cNvGrpSpPr/>
          <p:nvPr/>
        </p:nvGrpSpPr>
        <p:grpSpPr>
          <a:xfrm>
            <a:off x="9784080" y="6793897"/>
            <a:ext cx="4727448" cy="4517012"/>
            <a:chOff x="0" y="0"/>
            <a:chExt cx="6303264" cy="6022683"/>
          </a:xfrm>
        </p:grpSpPr>
        <p:sp>
          <p:nvSpPr>
            <p:cNvPr id="7" name="Freeform 7"/>
            <p:cNvSpPr/>
            <p:nvPr/>
          </p:nvSpPr>
          <p:spPr>
            <a:xfrm>
              <a:off x="0" y="0"/>
              <a:ext cx="6303264" cy="6022721"/>
            </a:xfrm>
            <a:custGeom>
              <a:avLst/>
              <a:gdLst/>
              <a:ahLst/>
              <a:cxnLst/>
              <a:rect l="l" t="t" r="r" b="b"/>
              <a:pathLst>
                <a:path w="6303264" h="6022721">
                  <a:moveTo>
                    <a:pt x="0" y="0"/>
                  </a:moveTo>
                  <a:lnTo>
                    <a:pt x="6303264" y="0"/>
                  </a:lnTo>
                  <a:lnTo>
                    <a:pt x="6303264" y="6022721"/>
                  </a:lnTo>
                  <a:lnTo>
                    <a:pt x="0" y="6022721"/>
                  </a:lnTo>
                  <a:lnTo>
                    <a:pt x="0" y="0"/>
                  </a:lnTo>
                  <a:close/>
                </a:path>
              </a:pathLst>
            </a:custGeom>
            <a:blipFill>
              <a:blip r:embed="rId5"/>
              <a:stretch>
                <a:fillRect/>
              </a:stretch>
            </a:blipFill>
          </p:spPr>
        </p:sp>
      </p:grpSp>
      <p:grpSp>
        <p:nvGrpSpPr>
          <p:cNvPr id="8" name="Group 8"/>
          <p:cNvGrpSpPr/>
          <p:nvPr/>
        </p:nvGrpSpPr>
        <p:grpSpPr>
          <a:xfrm>
            <a:off x="14987016" y="0"/>
            <a:ext cx="4718304" cy="4517012"/>
            <a:chOff x="0" y="0"/>
            <a:chExt cx="6291072" cy="6022683"/>
          </a:xfrm>
        </p:grpSpPr>
        <p:sp>
          <p:nvSpPr>
            <p:cNvPr id="9" name="Freeform 9"/>
            <p:cNvSpPr/>
            <p:nvPr/>
          </p:nvSpPr>
          <p:spPr>
            <a:xfrm>
              <a:off x="0" y="0"/>
              <a:ext cx="6291072" cy="6022721"/>
            </a:xfrm>
            <a:custGeom>
              <a:avLst/>
              <a:gdLst/>
              <a:ahLst/>
              <a:cxnLst/>
              <a:rect l="l" t="t" r="r" b="b"/>
              <a:pathLst>
                <a:path w="6291072" h="6022721">
                  <a:moveTo>
                    <a:pt x="0" y="0"/>
                  </a:moveTo>
                  <a:lnTo>
                    <a:pt x="6291072" y="0"/>
                  </a:lnTo>
                  <a:lnTo>
                    <a:pt x="6291072" y="6022721"/>
                  </a:lnTo>
                  <a:lnTo>
                    <a:pt x="0" y="6022721"/>
                  </a:lnTo>
                  <a:lnTo>
                    <a:pt x="0" y="0"/>
                  </a:lnTo>
                  <a:close/>
                </a:path>
              </a:pathLst>
            </a:custGeom>
            <a:blipFill>
              <a:blip r:embed="rId6"/>
              <a:stretch>
                <a:fillRect/>
              </a:stretch>
            </a:blipFill>
          </p:spPr>
        </p:sp>
      </p:grpSp>
      <p:grpSp>
        <p:nvGrpSpPr>
          <p:cNvPr id="10" name="Group 10"/>
          <p:cNvGrpSpPr/>
          <p:nvPr/>
        </p:nvGrpSpPr>
        <p:grpSpPr>
          <a:xfrm>
            <a:off x="14987016" y="4974241"/>
            <a:ext cx="4718304" cy="6336668"/>
            <a:chOff x="0" y="0"/>
            <a:chExt cx="6291072" cy="8448891"/>
          </a:xfrm>
        </p:grpSpPr>
        <p:sp>
          <p:nvSpPr>
            <p:cNvPr id="11" name="Freeform 11"/>
            <p:cNvSpPr/>
            <p:nvPr/>
          </p:nvSpPr>
          <p:spPr>
            <a:xfrm>
              <a:off x="0" y="0"/>
              <a:ext cx="6291072" cy="8448929"/>
            </a:xfrm>
            <a:custGeom>
              <a:avLst/>
              <a:gdLst/>
              <a:ahLst/>
              <a:cxnLst/>
              <a:rect l="l" t="t" r="r" b="b"/>
              <a:pathLst>
                <a:path w="6291072" h="8448929">
                  <a:moveTo>
                    <a:pt x="0" y="0"/>
                  </a:moveTo>
                  <a:lnTo>
                    <a:pt x="6291072" y="0"/>
                  </a:lnTo>
                  <a:lnTo>
                    <a:pt x="6291072" y="8448929"/>
                  </a:lnTo>
                  <a:lnTo>
                    <a:pt x="0" y="8448929"/>
                  </a:lnTo>
                  <a:lnTo>
                    <a:pt x="0" y="0"/>
                  </a:lnTo>
                  <a:close/>
                </a:path>
              </a:pathLst>
            </a:custGeom>
            <a:blipFill>
              <a:blip r:embed="rId7"/>
              <a:stretch>
                <a:fillRect/>
              </a:stretch>
            </a:blipFill>
          </p:spPr>
        </p:sp>
      </p:grpSp>
      <p:sp>
        <p:nvSpPr>
          <p:cNvPr id="12" name="TextBox 12"/>
          <p:cNvSpPr txBox="1"/>
          <p:nvPr/>
        </p:nvSpPr>
        <p:spPr>
          <a:xfrm>
            <a:off x="-9325" y="1222753"/>
            <a:ext cx="68742" cy="125730"/>
          </a:xfrm>
          <a:prstGeom prst="rect">
            <a:avLst/>
          </a:prstGeom>
        </p:spPr>
        <p:txBody>
          <a:bodyPr lIns="0" tIns="0" rIns="0" bIns="0" rtlCol="0" anchor="t">
            <a:spAutoFit/>
          </a:bodyPr>
          <a:lstStyle/>
          <a:p>
            <a:pPr marL="0" lvl="0" indent="0" algn="l">
              <a:lnSpc>
                <a:spcPts val="944"/>
              </a:lnSpc>
            </a:pPr>
            <a:r>
              <a:rPr lang="en-US" sz="675">
                <a:solidFill>
                  <a:srgbClr val="000000"/>
                </a:solidFill>
                <a:latin typeface="Calibri (MS)"/>
                <a:ea typeface="Calibri (MS)"/>
                <a:cs typeface="Calibri (MS)"/>
                <a:sym typeface="Calibri (MS)"/>
              </a:rPr>
              <a:t>xt</a:t>
            </a:r>
          </a:p>
        </p:txBody>
      </p:sp>
      <p:sp>
        <p:nvSpPr>
          <p:cNvPr id="13" name="TextBox 13"/>
          <p:cNvSpPr txBox="1"/>
          <p:nvPr/>
        </p:nvSpPr>
        <p:spPr>
          <a:xfrm>
            <a:off x="1398394" y="1832134"/>
            <a:ext cx="5728211" cy="1954416"/>
          </a:xfrm>
          <a:prstGeom prst="rect">
            <a:avLst/>
          </a:prstGeom>
        </p:spPr>
        <p:txBody>
          <a:bodyPr lIns="0" tIns="0" rIns="0" bIns="0" rtlCol="0" anchor="t">
            <a:spAutoFit/>
          </a:bodyPr>
          <a:lstStyle/>
          <a:p>
            <a:pPr marL="0" lvl="0" indent="0" algn="l">
              <a:lnSpc>
                <a:spcPts val="15651"/>
              </a:lnSpc>
            </a:pPr>
            <a:r>
              <a:rPr lang="en-US" sz="11179" b="1">
                <a:solidFill>
                  <a:srgbClr val="00718C"/>
                </a:solidFill>
                <a:latin typeface="Arial Bold"/>
                <a:ea typeface="Arial Bold"/>
                <a:cs typeface="Arial Bold"/>
                <a:sym typeface="Arial Bold"/>
              </a:rPr>
              <a:t>Próximo</a:t>
            </a:r>
          </a:p>
        </p:txBody>
      </p:sp>
      <p:sp>
        <p:nvSpPr>
          <p:cNvPr id="14" name="TextBox 14"/>
          <p:cNvSpPr txBox="1"/>
          <p:nvPr/>
        </p:nvSpPr>
        <p:spPr>
          <a:xfrm>
            <a:off x="2529813" y="2901365"/>
            <a:ext cx="7031475" cy="3286125"/>
          </a:xfrm>
          <a:prstGeom prst="rect">
            <a:avLst/>
          </a:prstGeom>
        </p:spPr>
        <p:txBody>
          <a:bodyPr lIns="0" tIns="0" rIns="0" bIns="0" rtlCol="0" anchor="t">
            <a:spAutoFit/>
          </a:bodyPr>
          <a:lstStyle/>
          <a:p>
            <a:pPr marL="0" lvl="0" indent="0" algn="l">
              <a:lnSpc>
                <a:spcPts val="26250"/>
              </a:lnSpc>
            </a:pPr>
            <a:r>
              <a:rPr lang="en-US" sz="18750" b="1">
                <a:solidFill>
                  <a:srgbClr val="00718C"/>
                </a:solidFill>
                <a:latin typeface="Arial Bold"/>
                <a:ea typeface="Arial Bold"/>
                <a:cs typeface="Arial Bold"/>
                <a:sym typeface="Arial Bold"/>
              </a:rPr>
              <a:t>Pasos</a:t>
            </a:r>
          </a:p>
        </p:txBody>
      </p:sp>
      <p:sp>
        <p:nvSpPr>
          <p:cNvPr id="15" name="TextBox 15"/>
          <p:cNvSpPr txBox="1"/>
          <p:nvPr/>
        </p:nvSpPr>
        <p:spPr>
          <a:xfrm>
            <a:off x="1615411" y="5057308"/>
            <a:ext cx="5294176" cy="1588791"/>
          </a:xfrm>
          <a:prstGeom prst="rect">
            <a:avLst/>
          </a:prstGeom>
        </p:spPr>
        <p:txBody>
          <a:bodyPr lIns="0" tIns="0" rIns="0" bIns="0" rtlCol="0" anchor="t">
            <a:spAutoFit/>
          </a:bodyPr>
          <a:lstStyle/>
          <a:p>
            <a:pPr marL="0" lvl="0" indent="0" algn="l">
              <a:lnSpc>
                <a:spcPts val="12753"/>
              </a:lnSpc>
            </a:pPr>
            <a:r>
              <a:rPr lang="en-US" sz="9109" i="1">
                <a:solidFill>
                  <a:srgbClr val="00718C"/>
                </a:solidFill>
                <a:latin typeface="Arial Italics"/>
                <a:ea typeface="Arial Italics"/>
                <a:cs typeface="Arial Italics"/>
                <a:sym typeface="Arial Italics"/>
              </a:rPr>
              <a:t>¡Buena suerte!</a:t>
            </a:r>
          </a:p>
        </p:txBody>
      </p:sp>
      <p:sp>
        <p:nvSpPr>
          <p:cNvPr id="16" name="TextBox 16"/>
          <p:cNvSpPr txBox="1"/>
          <p:nvPr/>
        </p:nvSpPr>
        <p:spPr>
          <a:xfrm>
            <a:off x="10209400" y="1037949"/>
            <a:ext cx="2362810" cy="1733430"/>
          </a:xfrm>
          <a:prstGeom prst="rect">
            <a:avLst/>
          </a:prstGeom>
        </p:spPr>
        <p:txBody>
          <a:bodyPr lIns="0" tIns="0" rIns="0" bIns="0" rtlCol="0" anchor="t">
            <a:spAutoFit/>
          </a:bodyPr>
          <a:lstStyle/>
          <a:p>
            <a:pPr marL="0" lvl="0" indent="0" algn="l">
              <a:lnSpc>
                <a:spcPts val="3816"/>
              </a:lnSpc>
            </a:pPr>
            <a:r>
              <a:rPr lang="en-US" sz="3389" b="1">
                <a:solidFill>
                  <a:srgbClr val="FFFFFF"/>
                </a:solidFill>
                <a:latin typeface="Tahoma Bold"/>
                <a:ea typeface="Tahoma Bold"/>
                <a:cs typeface="Tahoma Bold"/>
                <a:sym typeface="Tahoma Bold"/>
              </a:rPr>
              <a:t>Decide tu camino</a:t>
            </a:r>
          </a:p>
          <a:p>
            <a:pPr marL="0" lvl="0" indent="0" algn="l">
              <a:lnSpc>
                <a:spcPts val="3002"/>
              </a:lnSpc>
            </a:pPr>
            <a:r>
              <a:rPr lang="en-US" sz="2666" i="1">
                <a:solidFill>
                  <a:srgbClr val="FFFFFF"/>
                </a:solidFill>
                <a:latin typeface="Arial Italics"/>
                <a:ea typeface="Arial Italics"/>
                <a:cs typeface="Arial Italics"/>
                <a:sym typeface="Arial Italics"/>
              </a:rPr>
              <a:t>Socio de marca asociado</a:t>
            </a:r>
          </a:p>
        </p:txBody>
      </p:sp>
      <p:sp>
        <p:nvSpPr>
          <p:cNvPr id="17" name="TextBox 17"/>
          <p:cNvSpPr txBox="1"/>
          <p:nvPr/>
        </p:nvSpPr>
        <p:spPr>
          <a:xfrm>
            <a:off x="10209400" y="7059082"/>
            <a:ext cx="2735702" cy="2234015"/>
          </a:xfrm>
          <a:prstGeom prst="rect">
            <a:avLst/>
          </a:prstGeom>
        </p:spPr>
        <p:txBody>
          <a:bodyPr lIns="0" tIns="0" rIns="0" bIns="0" rtlCol="0" anchor="t">
            <a:spAutoFit/>
          </a:bodyPr>
          <a:lstStyle/>
          <a:p>
            <a:pPr marL="0" lvl="0" indent="0" algn="l">
              <a:lnSpc>
                <a:spcPts val="3850"/>
              </a:lnSpc>
            </a:pPr>
            <a:r>
              <a:rPr lang="en-US" sz="3386" b="1">
                <a:solidFill>
                  <a:srgbClr val="FFFFFF"/>
                </a:solidFill>
                <a:latin typeface="Tahoma Bold"/>
                <a:ea typeface="Tahoma Bold"/>
                <a:cs typeface="Tahoma Bold"/>
                <a:sym typeface="Tahoma Bold"/>
              </a:rPr>
              <a:t>Llamada estratégica de Booka</a:t>
            </a:r>
          </a:p>
          <a:p>
            <a:pPr marL="0" lvl="0" indent="0" algn="l">
              <a:lnSpc>
                <a:spcPts val="3031"/>
              </a:lnSpc>
            </a:pPr>
            <a:r>
              <a:rPr lang="en-US" sz="2666" i="1">
                <a:solidFill>
                  <a:srgbClr val="FFFFFF"/>
                </a:solidFill>
                <a:latin typeface="Arial Italics"/>
                <a:ea typeface="Arial Italics"/>
                <a:cs typeface="Arial Italics"/>
                <a:sym typeface="Arial Italics"/>
              </a:rPr>
              <a:t>con quien te presentó Isagenix</a:t>
            </a:r>
          </a:p>
        </p:txBody>
      </p:sp>
      <p:sp>
        <p:nvSpPr>
          <p:cNvPr id="18" name="TextBox 18"/>
          <p:cNvSpPr txBox="1"/>
          <p:nvPr/>
        </p:nvSpPr>
        <p:spPr>
          <a:xfrm>
            <a:off x="15361663" y="3184055"/>
            <a:ext cx="3610766" cy="935285"/>
          </a:xfrm>
          <a:prstGeom prst="rect">
            <a:avLst/>
          </a:prstGeom>
        </p:spPr>
        <p:txBody>
          <a:bodyPr lIns="0" tIns="0" rIns="0" bIns="0" rtlCol="0" anchor="t">
            <a:spAutoFit/>
          </a:bodyPr>
          <a:lstStyle/>
          <a:p>
            <a:pPr marL="0" lvl="0" indent="0" algn="l">
              <a:lnSpc>
                <a:spcPts val="3674"/>
              </a:lnSpc>
            </a:pPr>
            <a:r>
              <a:rPr lang="en-US" sz="3386" b="1">
                <a:solidFill>
                  <a:srgbClr val="FFFFFF"/>
                </a:solidFill>
                <a:latin typeface="Tahoma Bold"/>
                <a:ea typeface="Tahoma Bold"/>
                <a:cs typeface="Tahoma Bold"/>
                <a:sym typeface="Tahoma Bold"/>
              </a:rPr>
              <a:t>Elige tus productos Hero</a:t>
            </a:r>
          </a:p>
        </p:txBody>
      </p:sp>
      <p:sp>
        <p:nvSpPr>
          <p:cNvPr id="19" name="TextBox 19"/>
          <p:cNvSpPr txBox="1"/>
          <p:nvPr/>
        </p:nvSpPr>
        <p:spPr>
          <a:xfrm>
            <a:off x="15361663" y="5295433"/>
            <a:ext cx="4207207" cy="1672593"/>
          </a:xfrm>
          <a:prstGeom prst="rect">
            <a:avLst/>
          </a:prstGeom>
        </p:spPr>
        <p:txBody>
          <a:bodyPr lIns="0" tIns="0" rIns="0" bIns="0" rtlCol="0" anchor="t">
            <a:spAutoFit/>
          </a:bodyPr>
          <a:lstStyle/>
          <a:p>
            <a:pPr marL="0" lvl="0" indent="0" algn="l">
              <a:lnSpc>
                <a:spcPts val="3677"/>
              </a:lnSpc>
            </a:pPr>
            <a:r>
              <a:rPr lang="en-US" sz="3386" b="1">
                <a:solidFill>
                  <a:srgbClr val="FFFFFF"/>
                </a:solidFill>
                <a:latin typeface="Tahoma Bold"/>
                <a:ea typeface="Tahoma Bold"/>
                <a:cs typeface="Tahoma Bold"/>
                <a:sym typeface="Tahoma Bold"/>
              </a:rPr>
              <a:t>Publica tu primer contenido</a:t>
            </a:r>
          </a:p>
          <a:p>
            <a:pPr marL="0" lvl="0" indent="0" algn="l">
              <a:lnSpc>
                <a:spcPts val="2895"/>
              </a:lnSpc>
            </a:pPr>
            <a:r>
              <a:rPr lang="en-US" sz="2666" i="1">
                <a:solidFill>
                  <a:srgbClr val="FFFFFF"/>
                </a:solidFill>
                <a:latin typeface="Arial Italics"/>
                <a:ea typeface="Arial Italics"/>
                <a:cs typeface="Arial Italics"/>
                <a:sym typeface="Arial Italics"/>
              </a:rPr>
              <a:t>o compartir un producto </a:t>
            </a:r>
          </a:p>
          <a:p>
            <a:pPr marL="0" lvl="0" indent="0" algn="l">
              <a:lnSpc>
                <a:spcPts val="2895"/>
              </a:lnSpc>
            </a:pPr>
            <a:r>
              <a:rPr lang="en-US" sz="2666" i="1">
                <a:solidFill>
                  <a:srgbClr val="FFFFFF"/>
                </a:solidFill>
                <a:latin typeface="Arial Italics"/>
                <a:ea typeface="Arial Italics"/>
                <a:cs typeface="Arial Italics"/>
                <a:sym typeface="Arial Italics"/>
              </a:rPr>
              <a:t>enlace en persona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0107656" cy="7333364"/>
            <a:chOff x="0" y="0"/>
            <a:chExt cx="26810208" cy="9777819"/>
          </a:xfrm>
        </p:grpSpPr>
        <p:sp>
          <p:nvSpPr>
            <p:cNvPr id="3" name="Freeform 3"/>
            <p:cNvSpPr/>
            <p:nvPr/>
          </p:nvSpPr>
          <p:spPr>
            <a:xfrm>
              <a:off x="0" y="0"/>
              <a:ext cx="26810208" cy="9777857"/>
            </a:xfrm>
            <a:custGeom>
              <a:avLst/>
              <a:gdLst/>
              <a:ahLst/>
              <a:cxnLst/>
              <a:rect l="l" t="t" r="r" b="b"/>
              <a:pathLst>
                <a:path w="26810208" h="9777857">
                  <a:moveTo>
                    <a:pt x="0" y="0"/>
                  </a:moveTo>
                  <a:lnTo>
                    <a:pt x="26810208" y="0"/>
                  </a:lnTo>
                  <a:lnTo>
                    <a:pt x="26810208" y="9777857"/>
                  </a:lnTo>
                  <a:lnTo>
                    <a:pt x="0" y="9777857"/>
                  </a:lnTo>
                  <a:lnTo>
                    <a:pt x="0" y="0"/>
                  </a:lnTo>
                  <a:close/>
                </a:path>
              </a:pathLst>
            </a:custGeom>
            <a:blipFill>
              <a:blip r:embed="rId2"/>
              <a:stretch>
                <a:fillRect/>
              </a:stretch>
            </a:blipFill>
          </p:spPr>
        </p:sp>
      </p:grpSp>
      <p:sp>
        <p:nvSpPr>
          <p:cNvPr id="4" name="Freeform 4"/>
          <p:cNvSpPr/>
          <p:nvPr/>
        </p:nvSpPr>
        <p:spPr>
          <a:xfrm>
            <a:off x="0" y="419033"/>
            <a:ext cx="7069903" cy="3935092"/>
          </a:xfrm>
          <a:custGeom>
            <a:avLst/>
            <a:gdLst/>
            <a:ahLst/>
            <a:cxnLst/>
            <a:rect l="l" t="t" r="r" b="b"/>
            <a:pathLst>
              <a:path w="7069903" h="3935092">
                <a:moveTo>
                  <a:pt x="0" y="0"/>
                </a:moveTo>
                <a:lnTo>
                  <a:pt x="7069903" y="0"/>
                </a:lnTo>
                <a:lnTo>
                  <a:pt x="7069903" y="3935092"/>
                </a:lnTo>
                <a:lnTo>
                  <a:pt x="0" y="3935092"/>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5" name="Freeform 5"/>
          <p:cNvSpPr/>
          <p:nvPr/>
        </p:nvSpPr>
        <p:spPr>
          <a:xfrm>
            <a:off x="0" y="5870305"/>
            <a:ext cx="20107656" cy="5440175"/>
          </a:xfrm>
          <a:custGeom>
            <a:avLst/>
            <a:gdLst/>
            <a:ahLst/>
            <a:cxnLst/>
            <a:rect l="l" t="t" r="r" b="b"/>
            <a:pathLst>
              <a:path w="20107656" h="5440175">
                <a:moveTo>
                  <a:pt x="0" y="0"/>
                </a:moveTo>
                <a:lnTo>
                  <a:pt x="20107656" y="0"/>
                </a:lnTo>
                <a:lnTo>
                  <a:pt x="20107656" y="5440175"/>
                </a:lnTo>
                <a:lnTo>
                  <a:pt x="0" y="5440175"/>
                </a:lnTo>
                <a:lnTo>
                  <a:pt x="0" y="0"/>
                </a:lnTo>
                <a:close/>
              </a:path>
            </a:pathLst>
          </a:custGeom>
          <a:blipFill>
            <a:blip>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10689336" y="6236113"/>
            <a:ext cx="2935224" cy="5074796"/>
            <a:chOff x="0" y="0"/>
            <a:chExt cx="3913632" cy="6766395"/>
          </a:xfrm>
        </p:grpSpPr>
        <p:sp>
          <p:nvSpPr>
            <p:cNvPr id="7" name="Freeform 7"/>
            <p:cNvSpPr/>
            <p:nvPr/>
          </p:nvSpPr>
          <p:spPr>
            <a:xfrm>
              <a:off x="0" y="0"/>
              <a:ext cx="3913632" cy="6766433"/>
            </a:xfrm>
            <a:custGeom>
              <a:avLst/>
              <a:gdLst/>
              <a:ahLst/>
              <a:cxnLst/>
              <a:rect l="l" t="t" r="r" b="b"/>
              <a:pathLst>
                <a:path w="3913632" h="6766433">
                  <a:moveTo>
                    <a:pt x="0" y="0"/>
                  </a:moveTo>
                  <a:lnTo>
                    <a:pt x="3913632" y="0"/>
                  </a:lnTo>
                  <a:lnTo>
                    <a:pt x="3913632" y="6766433"/>
                  </a:lnTo>
                  <a:lnTo>
                    <a:pt x="0" y="6766433"/>
                  </a:lnTo>
                  <a:lnTo>
                    <a:pt x="0" y="0"/>
                  </a:lnTo>
                  <a:close/>
                </a:path>
              </a:pathLst>
            </a:custGeom>
            <a:blipFill>
              <a:blip r:embed="rId5"/>
              <a:stretch>
                <a:fillRect/>
              </a:stretch>
            </a:blipFill>
          </p:spPr>
        </p:sp>
      </p:grpSp>
      <p:grpSp>
        <p:nvGrpSpPr>
          <p:cNvPr id="8" name="Group 8"/>
          <p:cNvGrpSpPr/>
          <p:nvPr/>
        </p:nvGrpSpPr>
        <p:grpSpPr>
          <a:xfrm>
            <a:off x="13926312" y="6236113"/>
            <a:ext cx="6181344" cy="5074787"/>
            <a:chOff x="0" y="0"/>
            <a:chExt cx="8241792" cy="6766382"/>
          </a:xfrm>
        </p:grpSpPr>
        <p:sp>
          <p:nvSpPr>
            <p:cNvPr id="9" name="Freeform 9"/>
            <p:cNvSpPr/>
            <p:nvPr/>
          </p:nvSpPr>
          <p:spPr>
            <a:xfrm>
              <a:off x="0" y="0"/>
              <a:ext cx="8241792" cy="6766433"/>
            </a:xfrm>
            <a:custGeom>
              <a:avLst/>
              <a:gdLst/>
              <a:ahLst/>
              <a:cxnLst/>
              <a:rect l="l" t="t" r="r" b="b"/>
              <a:pathLst>
                <a:path w="8241792" h="6766433">
                  <a:moveTo>
                    <a:pt x="0" y="0"/>
                  </a:moveTo>
                  <a:lnTo>
                    <a:pt x="8241792" y="0"/>
                  </a:lnTo>
                  <a:lnTo>
                    <a:pt x="8241792" y="6766433"/>
                  </a:lnTo>
                  <a:lnTo>
                    <a:pt x="0" y="6766433"/>
                  </a:lnTo>
                  <a:lnTo>
                    <a:pt x="0" y="0"/>
                  </a:lnTo>
                  <a:close/>
                </a:path>
              </a:pathLst>
            </a:custGeom>
            <a:blipFill>
              <a:blip r:embed="rId6"/>
              <a:stretch>
                <a:fillRect/>
              </a:stretch>
            </a:blipFill>
          </p:spPr>
        </p:sp>
      </p:grpSp>
      <p:sp>
        <p:nvSpPr>
          <p:cNvPr id="10" name="Freeform 10"/>
          <p:cNvSpPr/>
          <p:nvPr/>
        </p:nvSpPr>
        <p:spPr>
          <a:xfrm>
            <a:off x="5880097" y="9473498"/>
            <a:ext cx="7071336" cy="1560296"/>
          </a:xfrm>
          <a:custGeom>
            <a:avLst/>
            <a:gdLst/>
            <a:ahLst/>
            <a:cxnLst/>
            <a:rect l="l" t="t" r="r" b="b"/>
            <a:pathLst>
              <a:path w="7071336" h="1560296">
                <a:moveTo>
                  <a:pt x="0" y="0"/>
                </a:moveTo>
                <a:lnTo>
                  <a:pt x="7071336" y="0"/>
                </a:lnTo>
                <a:lnTo>
                  <a:pt x="7071336" y="1560297"/>
                </a:lnTo>
                <a:lnTo>
                  <a:pt x="0" y="1560297"/>
                </a:lnTo>
                <a:lnTo>
                  <a:pt x="0" y="0"/>
                </a:lnTo>
                <a:close/>
              </a:path>
            </a:pathLst>
          </a:custGeom>
          <a:blipFill>
            <a:blip>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19545" y="720947"/>
            <a:ext cx="6193593" cy="2536464"/>
          </a:xfrm>
          <a:prstGeom prst="rect">
            <a:avLst/>
          </a:prstGeom>
        </p:spPr>
        <p:txBody>
          <a:bodyPr lIns="0" tIns="0" rIns="0" bIns="0" rtlCol="0" anchor="t">
            <a:spAutoFit/>
          </a:bodyPr>
          <a:lstStyle/>
          <a:p>
            <a:pPr marL="0" lvl="0" indent="0" algn="l">
              <a:lnSpc>
                <a:spcPts val="20319"/>
              </a:lnSpc>
            </a:pPr>
            <a:r>
              <a:rPr lang="en-US" sz="14514" b="1" i="1">
                <a:solidFill>
                  <a:srgbClr val="FFFFFF"/>
                </a:solidFill>
                <a:latin typeface="Arial Bold Italics"/>
                <a:ea typeface="Arial Bold Italics"/>
                <a:cs typeface="Arial Bold Italics"/>
                <a:sym typeface="Arial Bold Italics"/>
              </a:rPr>
              <a:t>Qué es</a:t>
            </a:r>
          </a:p>
        </p:txBody>
      </p:sp>
      <p:sp>
        <p:nvSpPr>
          <p:cNvPr id="12" name="TextBox 12"/>
          <p:cNvSpPr txBox="1"/>
          <p:nvPr/>
        </p:nvSpPr>
        <p:spPr>
          <a:xfrm>
            <a:off x="912505" y="2242280"/>
            <a:ext cx="8324812" cy="2503170"/>
          </a:xfrm>
          <a:prstGeom prst="rect">
            <a:avLst/>
          </a:prstGeom>
        </p:spPr>
        <p:txBody>
          <a:bodyPr lIns="0" tIns="0" rIns="0" bIns="0" rtlCol="0" anchor="t">
            <a:spAutoFit/>
          </a:bodyPr>
          <a:lstStyle/>
          <a:p>
            <a:pPr marL="0" lvl="0" indent="0" algn="l">
              <a:lnSpc>
                <a:spcPts val="20055"/>
              </a:lnSpc>
            </a:pPr>
            <a:r>
              <a:rPr lang="en-US" sz="14325" b="1">
                <a:solidFill>
                  <a:srgbClr val="FAE588"/>
                </a:solidFill>
                <a:latin typeface="Arial Bold"/>
                <a:ea typeface="Arial Bold"/>
                <a:cs typeface="Arial Bold"/>
                <a:sym typeface="Arial Bold"/>
              </a:rPr>
              <a:t>Bienestar</a:t>
            </a:r>
          </a:p>
        </p:txBody>
      </p:sp>
      <p:sp>
        <p:nvSpPr>
          <p:cNvPr id="13" name="TextBox 13"/>
          <p:cNvSpPr txBox="1"/>
          <p:nvPr/>
        </p:nvSpPr>
        <p:spPr>
          <a:xfrm>
            <a:off x="1805435" y="3753717"/>
            <a:ext cx="9149867" cy="2519696"/>
          </a:xfrm>
          <a:prstGeom prst="rect">
            <a:avLst/>
          </a:prstGeom>
        </p:spPr>
        <p:txBody>
          <a:bodyPr lIns="0" tIns="0" rIns="0" bIns="0" rtlCol="0" anchor="t">
            <a:spAutoFit/>
          </a:bodyPr>
          <a:lstStyle/>
          <a:p>
            <a:pPr marL="0" lvl="0" indent="0" algn="l">
              <a:lnSpc>
                <a:spcPts val="20194"/>
              </a:lnSpc>
            </a:pPr>
            <a:r>
              <a:rPr lang="en-US" sz="14424" b="1">
                <a:solidFill>
                  <a:srgbClr val="FFFFFF"/>
                </a:solidFill>
                <a:latin typeface="Arial Bold"/>
                <a:ea typeface="Arial Bold"/>
                <a:cs typeface="Arial Bold"/>
                <a:sym typeface="Arial Bold"/>
              </a:rPr>
              <a:t>Comercio</a:t>
            </a:r>
          </a:p>
        </p:txBody>
      </p:sp>
      <p:sp>
        <p:nvSpPr>
          <p:cNvPr id="14" name="Freeform 14"/>
          <p:cNvSpPr/>
          <p:nvPr/>
        </p:nvSpPr>
        <p:spPr>
          <a:xfrm>
            <a:off x="9472915" y="2575670"/>
            <a:ext cx="10952070" cy="2121964"/>
          </a:xfrm>
          <a:custGeom>
            <a:avLst/>
            <a:gdLst/>
            <a:ahLst/>
            <a:cxnLst/>
            <a:rect l="l" t="t" r="r" b="b"/>
            <a:pathLst>
              <a:path w="10952070" h="2121964">
                <a:moveTo>
                  <a:pt x="0" y="0"/>
                </a:moveTo>
                <a:lnTo>
                  <a:pt x="10952070" y="0"/>
                </a:lnTo>
                <a:lnTo>
                  <a:pt x="10952070" y="2121964"/>
                </a:lnTo>
                <a:lnTo>
                  <a:pt x="0" y="2121964"/>
                </a:lnTo>
                <a:lnTo>
                  <a:pt x="0" y="0"/>
                </a:lnTo>
                <a:close/>
              </a:path>
            </a:pathLst>
          </a:custGeom>
          <a:blipFill>
            <a:blip r:embed="rId8"/>
            <a:stretch>
              <a:fillRect/>
            </a:stretch>
          </a:blipFill>
        </p:spPr>
      </p:sp>
      <p:sp>
        <p:nvSpPr>
          <p:cNvPr id="15" name="Freeform 15"/>
          <p:cNvSpPr/>
          <p:nvPr/>
        </p:nvSpPr>
        <p:spPr>
          <a:xfrm rot="2700000">
            <a:off x="12160998" y="5555125"/>
            <a:ext cx="4102128" cy="1856881"/>
          </a:xfrm>
          <a:custGeom>
            <a:avLst/>
            <a:gdLst/>
            <a:ahLst/>
            <a:cxnLst/>
            <a:rect l="l" t="t" r="r" b="b"/>
            <a:pathLst>
              <a:path w="4102128" h="1856881">
                <a:moveTo>
                  <a:pt x="0" y="0"/>
                </a:moveTo>
                <a:lnTo>
                  <a:pt x="4102128" y="0"/>
                </a:lnTo>
                <a:lnTo>
                  <a:pt x="4102128" y="1856880"/>
                </a:lnTo>
                <a:lnTo>
                  <a:pt x="0" y="1856880"/>
                </a:lnTo>
                <a:lnTo>
                  <a:pt x="0" y="0"/>
                </a:lnTo>
                <a:close/>
              </a:path>
            </a:pathLst>
          </a:custGeom>
          <a:blipFill>
            <a:blip r:embed="rId9"/>
            <a:stretch>
              <a:fillRect/>
            </a:stretch>
          </a:blipFill>
        </p:spPr>
      </p:sp>
      <p:sp>
        <p:nvSpPr>
          <p:cNvPr id="16" name="TextBox 16"/>
          <p:cNvSpPr txBox="1"/>
          <p:nvPr/>
        </p:nvSpPr>
        <p:spPr>
          <a:xfrm>
            <a:off x="436613" y="6275251"/>
            <a:ext cx="5081533" cy="405765"/>
          </a:xfrm>
          <a:prstGeom prst="rect">
            <a:avLst/>
          </a:prstGeom>
        </p:spPr>
        <p:txBody>
          <a:bodyPr lIns="0" tIns="0" rIns="0" bIns="0" rtlCol="0" anchor="t">
            <a:spAutoFit/>
          </a:bodyPr>
          <a:lstStyle/>
          <a:p>
            <a:pPr marL="0" lvl="0" indent="0" algn="l">
              <a:lnSpc>
                <a:spcPts val="3359"/>
              </a:lnSpc>
            </a:pPr>
            <a:r>
              <a:rPr lang="en-US" sz="2400">
                <a:solidFill>
                  <a:srgbClr val="124754"/>
                </a:solidFill>
                <a:latin typeface="Tahoma"/>
                <a:ea typeface="Tahoma"/>
                <a:cs typeface="Tahoma"/>
                <a:sym typeface="Tahoma"/>
              </a:rPr>
              <a:t>Las personas generan ingresos</a:t>
            </a:r>
          </a:p>
        </p:txBody>
      </p:sp>
      <p:sp>
        <p:nvSpPr>
          <p:cNvPr id="17" name="TextBox 17"/>
          <p:cNvSpPr txBox="1"/>
          <p:nvPr/>
        </p:nvSpPr>
        <p:spPr>
          <a:xfrm>
            <a:off x="543467" y="7124375"/>
            <a:ext cx="4401204" cy="2075688"/>
          </a:xfrm>
          <a:prstGeom prst="rect">
            <a:avLst/>
          </a:prstGeom>
        </p:spPr>
        <p:txBody>
          <a:bodyPr lIns="0" tIns="0" rIns="0" bIns="0" rtlCol="0" anchor="t">
            <a:spAutoFit/>
          </a:bodyPr>
          <a:lstStyle/>
          <a:p>
            <a:pPr marL="0" lvl="0" indent="0" algn="l">
              <a:lnSpc>
                <a:spcPts val="2735"/>
              </a:lnSpc>
            </a:pPr>
            <a:r>
              <a:rPr lang="en-US" sz="2399">
                <a:solidFill>
                  <a:srgbClr val="124754"/>
                </a:solidFill>
                <a:latin typeface="Tahoma"/>
                <a:ea typeface="Tahoma"/>
                <a:cs typeface="Tahoma"/>
                <a:sym typeface="Tahoma"/>
              </a:rPr>
              <a:t>en torno a lo que ya les gusta. Ya compartes tu estilo de vida.</a:t>
            </a:r>
          </a:p>
          <a:p>
            <a:pPr marL="0" lvl="0" indent="0" algn="l">
              <a:lnSpc>
                <a:spcPts val="2735"/>
              </a:lnSpc>
            </a:pPr>
            <a:endParaRPr lang="en-US" sz="2399">
              <a:solidFill>
                <a:srgbClr val="124754"/>
              </a:solidFill>
              <a:latin typeface="Tahoma"/>
              <a:ea typeface="Tahoma"/>
              <a:cs typeface="Tahoma"/>
              <a:sym typeface="Tahoma"/>
            </a:endParaRPr>
          </a:p>
          <a:p>
            <a:pPr marL="0" lvl="0" indent="0" algn="l">
              <a:lnSpc>
                <a:spcPts val="2735"/>
              </a:lnSpc>
            </a:pPr>
            <a:r>
              <a:rPr lang="en-US" sz="2399">
                <a:solidFill>
                  <a:srgbClr val="124754"/>
                </a:solidFill>
                <a:latin typeface="Tahoma"/>
                <a:ea typeface="Tahoma"/>
                <a:cs typeface="Tahoma"/>
                <a:sym typeface="Tahoma"/>
              </a:rPr>
              <a:t>Monetizar el bienestar no es una tendencia. Es hacia donde se dirige la cultura.</a:t>
            </a:r>
          </a:p>
        </p:txBody>
      </p:sp>
      <p:sp>
        <p:nvSpPr>
          <p:cNvPr id="18" name="TextBox 18"/>
          <p:cNvSpPr txBox="1"/>
          <p:nvPr/>
        </p:nvSpPr>
        <p:spPr>
          <a:xfrm>
            <a:off x="5880097" y="6538681"/>
            <a:ext cx="4173731" cy="2661382"/>
          </a:xfrm>
          <a:prstGeom prst="rect">
            <a:avLst/>
          </a:prstGeom>
        </p:spPr>
        <p:txBody>
          <a:bodyPr lIns="0" tIns="0" rIns="0" bIns="0" rtlCol="0" anchor="t">
            <a:spAutoFit/>
          </a:bodyPr>
          <a:lstStyle/>
          <a:p>
            <a:pPr marL="0" lvl="0" indent="0" algn="l">
              <a:lnSpc>
                <a:spcPts val="2698"/>
              </a:lnSpc>
            </a:pPr>
            <a:r>
              <a:rPr lang="en-US" sz="2211">
                <a:solidFill>
                  <a:srgbClr val="124754"/>
                </a:solidFill>
                <a:latin typeface="Tahoma"/>
                <a:ea typeface="Tahoma"/>
                <a:cs typeface="Tahoma"/>
                <a:sym typeface="Tahoma"/>
              </a:rPr>
              <a:t>El mundo ha cambiado.</a:t>
            </a:r>
          </a:p>
          <a:p>
            <a:pPr marL="0" lvl="0" indent="0" algn="l">
              <a:lnSpc>
                <a:spcPts val="2698"/>
              </a:lnSpc>
            </a:pPr>
            <a:r>
              <a:rPr lang="en-US" sz="2211">
                <a:solidFill>
                  <a:srgbClr val="124754"/>
                </a:solidFill>
                <a:latin typeface="Tahoma"/>
                <a:ea typeface="Tahoma"/>
                <a:cs typeface="Tahoma"/>
                <a:sym typeface="Tahoma"/>
              </a:rPr>
              <a:t>La IA está transformando las trayectorias profesionales.</a:t>
            </a:r>
          </a:p>
          <a:p>
            <a:pPr marL="0" lvl="0" indent="0" algn="l">
              <a:lnSpc>
                <a:spcPts val="2698"/>
              </a:lnSpc>
            </a:pPr>
            <a:endParaRPr lang="en-US" sz="2211">
              <a:solidFill>
                <a:srgbClr val="124754"/>
              </a:solidFill>
              <a:latin typeface="Tahoma"/>
              <a:ea typeface="Tahoma"/>
              <a:cs typeface="Tahoma"/>
              <a:sym typeface="Tahoma"/>
            </a:endParaRPr>
          </a:p>
          <a:p>
            <a:pPr marL="0" lvl="0" indent="0" algn="l">
              <a:lnSpc>
                <a:spcPts val="2698"/>
              </a:lnSpc>
            </a:pPr>
            <a:r>
              <a:rPr lang="en-US" sz="2211">
                <a:solidFill>
                  <a:srgbClr val="124754"/>
                </a:solidFill>
                <a:latin typeface="Tahoma"/>
                <a:ea typeface="Tahoma"/>
                <a:cs typeface="Tahoma"/>
                <a:sym typeface="Tahoma"/>
              </a:rPr>
              <a:t>Los ingresos ya no dependen de un solo trabajo. Las ventas a través de redes sociales son un comportamiento normal.</a:t>
            </a:r>
          </a:p>
        </p:txBody>
      </p:sp>
      <p:sp>
        <p:nvSpPr>
          <p:cNvPr id="19" name="TextBox 19"/>
          <p:cNvSpPr txBox="1"/>
          <p:nvPr/>
        </p:nvSpPr>
        <p:spPr>
          <a:xfrm>
            <a:off x="6426746" y="8236715"/>
            <a:ext cx="116872" cy="506616"/>
          </a:xfrm>
          <a:prstGeom prst="rect">
            <a:avLst/>
          </a:prstGeom>
        </p:spPr>
        <p:txBody>
          <a:bodyPr lIns="0" tIns="0" rIns="0" bIns="0" rtlCol="0" anchor="t">
            <a:spAutoFit/>
          </a:bodyPr>
          <a:lstStyle/>
          <a:p>
            <a:pPr algn="l">
              <a:lnSpc>
                <a:spcPts val="4035"/>
              </a:lnSpc>
            </a:pPr>
            <a:r>
              <a:rPr lang="en-US" sz="2882">
                <a:solidFill>
                  <a:srgbClr val="124754"/>
                </a:solidFill>
                <a:latin typeface="Tahoma"/>
                <a:ea typeface="Tahoma"/>
                <a:cs typeface="Tahoma"/>
                <a:sym typeface="Tahoma"/>
              </a:rPr>
              <a:t> </a:t>
            </a:r>
          </a:p>
        </p:txBody>
      </p:sp>
      <p:sp>
        <p:nvSpPr>
          <p:cNvPr id="20" name="TextBox 20"/>
          <p:cNvSpPr txBox="1"/>
          <p:nvPr/>
        </p:nvSpPr>
        <p:spPr>
          <a:xfrm>
            <a:off x="6213138" y="9648544"/>
            <a:ext cx="5427249" cy="440984"/>
          </a:xfrm>
          <a:prstGeom prst="rect">
            <a:avLst/>
          </a:prstGeom>
        </p:spPr>
        <p:txBody>
          <a:bodyPr lIns="0" tIns="0" rIns="0" bIns="0" rtlCol="0" anchor="t">
            <a:spAutoFit/>
          </a:bodyPr>
          <a:lstStyle/>
          <a:p>
            <a:pPr marL="0" lvl="0" indent="0" algn="l">
              <a:lnSpc>
                <a:spcPts val="3518"/>
              </a:lnSpc>
            </a:pPr>
            <a:r>
              <a:rPr lang="en-US" sz="2513" b="1">
                <a:solidFill>
                  <a:srgbClr val="000000"/>
                </a:solidFill>
                <a:latin typeface="Arial Bold"/>
                <a:ea typeface="Arial Bold"/>
                <a:cs typeface="Arial Bold"/>
                <a:sym typeface="Arial Bold"/>
              </a:rPr>
              <a:t>Todo el mundo ya lo está haciendo.</a:t>
            </a:r>
          </a:p>
        </p:txBody>
      </p:sp>
      <p:sp>
        <p:nvSpPr>
          <p:cNvPr id="21" name="TextBox 21"/>
          <p:cNvSpPr txBox="1"/>
          <p:nvPr/>
        </p:nvSpPr>
        <p:spPr>
          <a:xfrm>
            <a:off x="9601773" y="10318935"/>
            <a:ext cx="3026245" cy="391317"/>
          </a:xfrm>
          <a:prstGeom prst="rect">
            <a:avLst/>
          </a:prstGeom>
        </p:spPr>
        <p:txBody>
          <a:bodyPr lIns="0" tIns="0" rIns="0" bIns="0" rtlCol="0" anchor="t">
            <a:spAutoFit/>
          </a:bodyPr>
          <a:lstStyle/>
          <a:p>
            <a:pPr marL="0" lvl="0" indent="0" algn="l">
              <a:lnSpc>
                <a:spcPts val="3106"/>
              </a:lnSpc>
            </a:pPr>
            <a:r>
              <a:rPr lang="en-US" sz="2218" b="1">
                <a:solidFill>
                  <a:srgbClr val="000000"/>
                </a:solidFill>
                <a:latin typeface="Arial Bold"/>
                <a:ea typeface="Arial Bold"/>
                <a:cs typeface="Arial Bold"/>
                <a:sym typeface="Arial Bold"/>
              </a:rPr>
              <a:t>¿Por qué no lo haces?</a:t>
            </a:r>
          </a:p>
        </p:txBody>
      </p:sp>
      <p:sp>
        <p:nvSpPr>
          <p:cNvPr id="22" name="TextBox 22"/>
          <p:cNvSpPr txBox="1"/>
          <p:nvPr/>
        </p:nvSpPr>
        <p:spPr>
          <a:xfrm rot="-881121">
            <a:off x="10056503" y="3413261"/>
            <a:ext cx="2968948" cy="589561"/>
          </a:xfrm>
          <a:prstGeom prst="rect">
            <a:avLst/>
          </a:prstGeom>
        </p:spPr>
        <p:txBody>
          <a:bodyPr lIns="0" tIns="0" rIns="0" bIns="0" rtlCol="0" anchor="t">
            <a:spAutoFit/>
          </a:bodyPr>
          <a:lstStyle/>
          <a:p>
            <a:pPr marL="0" lvl="0" indent="0" algn="l">
              <a:lnSpc>
                <a:spcPts val="4700"/>
              </a:lnSpc>
            </a:pPr>
            <a:r>
              <a:rPr lang="en-US" sz="3357">
                <a:solidFill>
                  <a:srgbClr val="FAE588"/>
                </a:solidFill>
                <a:latin typeface="Arial"/>
                <a:ea typeface="Arial"/>
                <a:cs typeface="Arial"/>
                <a:sym typeface="Arial"/>
              </a:rPr>
              <a:t>Tus favoritos</a:t>
            </a:r>
          </a:p>
        </p:txBody>
      </p:sp>
      <p:sp>
        <p:nvSpPr>
          <p:cNvPr id="23" name="TextBox 23"/>
          <p:cNvSpPr txBox="1"/>
          <p:nvPr/>
        </p:nvSpPr>
        <p:spPr>
          <a:xfrm rot="1168371">
            <a:off x="17170166" y="3195170"/>
            <a:ext cx="3006216" cy="595886"/>
          </a:xfrm>
          <a:prstGeom prst="rect">
            <a:avLst/>
          </a:prstGeom>
        </p:spPr>
        <p:txBody>
          <a:bodyPr lIns="0" tIns="0" rIns="0" bIns="0" rtlCol="0" anchor="t">
            <a:spAutoFit/>
          </a:bodyPr>
          <a:lstStyle/>
          <a:p>
            <a:pPr marL="0" lvl="0" indent="0" algn="l">
              <a:lnSpc>
                <a:spcPts val="4759"/>
              </a:lnSpc>
            </a:pPr>
            <a:r>
              <a:rPr lang="en-US" sz="3399">
                <a:solidFill>
                  <a:srgbClr val="FAE588"/>
                </a:solidFill>
                <a:latin typeface="Arial"/>
                <a:ea typeface="Arial"/>
                <a:cs typeface="Arial"/>
                <a:sym typeface="Arial"/>
              </a:rPr>
              <a:t>Tus rutinas</a:t>
            </a:r>
          </a:p>
        </p:txBody>
      </p:sp>
      <p:sp>
        <p:nvSpPr>
          <p:cNvPr id="24" name="TextBox 24"/>
          <p:cNvSpPr txBox="1"/>
          <p:nvPr/>
        </p:nvSpPr>
        <p:spPr>
          <a:xfrm rot="1837620">
            <a:off x="12525226" y="6240460"/>
            <a:ext cx="3412491" cy="530871"/>
          </a:xfrm>
          <a:prstGeom prst="rect">
            <a:avLst/>
          </a:prstGeom>
        </p:spPr>
        <p:txBody>
          <a:bodyPr lIns="0" tIns="0" rIns="0" bIns="0" rtlCol="0" anchor="t">
            <a:spAutoFit/>
          </a:bodyPr>
          <a:lstStyle/>
          <a:p>
            <a:pPr marL="0" lvl="0" indent="0" algn="l">
              <a:lnSpc>
                <a:spcPts val="4241"/>
              </a:lnSpc>
            </a:pPr>
            <a:r>
              <a:rPr lang="en-US" sz="3029">
                <a:solidFill>
                  <a:srgbClr val="FAE588"/>
                </a:solidFill>
                <a:latin typeface="Arial"/>
                <a:ea typeface="Arial"/>
                <a:cs typeface="Arial"/>
                <a:sym typeface="Arial"/>
              </a:rPr>
              <a:t>Tus entrenamientos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91" y="0"/>
            <a:ext cx="20112038" cy="11310938"/>
            <a:chOff x="0" y="84"/>
            <a:chExt cx="53620416" cy="30162335"/>
          </a:xfrm>
        </p:grpSpPr>
        <p:sp>
          <p:nvSpPr>
            <p:cNvPr id="3" name="Freeform 3"/>
            <p:cNvSpPr/>
            <p:nvPr/>
          </p:nvSpPr>
          <p:spPr>
            <a:xfrm>
              <a:off x="0" y="5"/>
              <a:ext cx="53620417" cy="30162325"/>
            </a:xfrm>
            <a:custGeom>
              <a:avLst/>
              <a:gdLst/>
              <a:ahLst/>
              <a:cxnLst/>
              <a:rect l="l" t="t" r="r" b="b"/>
              <a:pathLst>
                <a:path w="53620417" h="30162325">
                  <a:moveTo>
                    <a:pt x="53620417" y="0"/>
                  </a:moveTo>
                  <a:lnTo>
                    <a:pt x="53620417" y="30162324"/>
                  </a:lnTo>
                  <a:lnTo>
                    <a:pt x="0" y="30162324"/>
                  </a:lnTo>
                  <a:lnTo>
                    <a:pt x="0" y="0"/>
                  </a:lnTo>
                  <a:lnTo>
                    <a:pt x="53620417" y="0"/>
                  </a:lnTo>
                  <a:close/>
                </a:path>
              </a:pathLst>
            </a:custGeom>
            <a:solidFill>
              <a:srgbClr val="FFFFFF"/>
            </a:solidFill>
          </p:spPr>
        </p:sp>
      </p:grpSp>
      <p:grpSp>
        <p:nvGrpSpPr>
          <p:cNvPr id="4" name="Group 4"/>
          <p:cNvGrpSpPr/>
          <p:nvPr/>
        </p:nvGrpSpPr>
        <p:grpSpPr>
          <a:xfrm>
            <a:off x="14831120" y="-95"/>
            <a:ext cx="5276850" cy="11310938"/>
            <a:chOff x="39550848" y="-1"/>
            <a:chExt cx="14069225" cy="30161992"/>
          </a:xfrm>
        </p:grpSpPr>
        <p:sp>
          <p:nvSpPr>
            <p:cNvPr id="5" name="Freeform 5"/>
            <p:cNvSpPr/>
            <p:nvPr/>
          </p:nvSpPr>
          <p:spPr>
            <a:xfrm>
              <a:off x="0" y="1"/>
              <a:ext cx="14069228" cy="30161991"/>
            </a:xfrm>
            <a:custGeom>
              <a:avLst/>
              <a:gdLst/>
              <a:ahLst/>
              <a:cxnLst/>
              <a:rect l="l" t="t" r="r" b="b"/>
              <a:pathLst>
                <a:path w="14069228" h="30161991">
                  <a:moveTo>
                    <a:pt x="14069228" y="0"/>
                  </a:moveTo>
                  <a:lnTo>
                    <a:pt x="14069228" y="30161991"/>
                  </a:lnTo>
                  <a:lnTo>
                    <a:pt x="0" y="30161991"/>
                  </a:lnTo>
                  <a:lnTo>
                    <a:pt x="0" y="0"/>
                  </a:lnTo>
                  <a:lnTo>
                    <a:pt x="14069228" y="0"/>
                  </a:lnTo>
                  <a:close/>
                </a:path>
              </a:pathLst>
            </a:custGeom>
            <a:solidFill>
              <a:srgbClr val="F9F7E4"/>
            </a:solidFill>
          </p:spPr>
        </p:sp>
      </p:grpSp>
      <p:grpSp>
        <p:nvGrpSpPr>
          <p:cNvPr id="6" name="Group 6"/>
          <p:cNvGrpSpPr/>
          <p:nvPr/>
        </p:nvGrpSpPr>
        <p:grpSpPr>
          <a:xfrm>
            <a:off x="-1143" y="0"/>
            <a:ext cx="5772150" cy="11310938"/>
            <a:chOff x="0" y="0"/>
            <a:chExt cx="7696200" cy="15081250"/>
          </a:xfrm>
        </p:grpSpPr>
        <p:sp>
          <p:nvSpPr>
            <p:cNvPr id="7" name="Freeform 7"/>
            <p:cNvSpPr/>
            <p:nvPr/>
          </p:nvSpPr>
          <p:spPr>
            <a:xfrm>
              <a:off x="0" y="0"/>
              <a:ext cx="7696200" cy="15081250"/>
            </a:xfrm>
            <a:custGeom>
              <a:avLst/>
              <a:gdLst/>
              <a:ahLst/>
              <a:cxnLst/>
              <a:rect l="l" t="t" r="r" b="b"/>
              <a:pathLst>
                <a:path w="7696200" h="15081250">
                  <a:moveTo>
                    <a:pt x="0" y="0"/>
                  </a:moveTo>
                  <a:lnTo>
                    <a:pt x="7696200" y="0"/>
                  </a:lnTo>
                  <a:lnTo>
                    <a:pt x="7696200" y="15081250"/>
                  </a:lnTo>
                  <a:lnTo>
                    <a:pt x="0" y="15081250"/>
                  </a:lnTo>
                  <a:lnTo>
                    <a:pt x="0" y="0"/>
                  </a:lnTo>
                  <a:close/>
                </a:path>
              </a:pathLst>
            </a:custGeom>
            <a:blipFill>
              <a:blip r:embed="rId2"/>
              <a:stretch>
                <a:fillRect/>
              </a:stretch>
            </a:blipFill>
          </p:spPr>
        </p:sp>
      </p:grpSp>
      <p:grpSp>
        <p:nvGrpSpPr>
          <p:cNvPr id="8" name="Group 8"/>
          <p:cNvGrpSpPr/>
          <p:nvPr/>
        </p:nvGrpSpPr>
        <p:grpSpPr>
          <a:xfrm>
            <a:off x="-381" y="6263097"/>
            <a:ext cx="5392825" cy="5048250"/>
            <a:chOff x="0" y="0"/>
            <a:chExt cx="7190433" cy="6731000"/>
          </a:xfrm>
        </p:grpSpPr>
        <p:sp>
          <p:nvSpPr>
            <p:cNvPr id="9" name="Freeform 9"/>
            <p:cNvSpPr/>
            <p:nvPr/>
          </p:nvSpPr>
          <p:spPr>
            <a:xfrm>
              <a:off x="0" y="0"/>
              <a:ext cx="7190433" cy="6731000"/>
            </a:xfrm>
            <a:custGeom>
              <a:avLst/>
              <a:gdLst/>
              <a:ahLst/>
              <a:cxnLst/>
              <a:rect l="l" t="t" r="r" b="b"/>
              <a:pathLst>
                <a:path w="7190433" h="6731000">
                  <a:moveTo>
                    <a:pt x="0" y="0"/>
                  </a:moveTo>
                  <a:lnTo>
                    <a:pt x="7190433" y="0"/>
                  </a:lnTo>
                  <a:lnTo>
                    <a:pt x="7190433" y="6731000"/>
                  </a:lnTo>
                  <a:lnTo>
                    <a:pt x="0" y="6731000"/>
                  </a:lnTo>
                  <a:lnTo>
                    <a:pt x="0" y="0"/>
                  </a:lnTo>
                  <a:close/>
                </a:path>
              </a:pathLst>
            </a:custGeom>
            <a:blipFill>
              <a:blip r:embed="rId3"/>
              <a:stretch>
                <a:fillRect t="-1098" b="-1098"/>
              </a:stretch>
            </a:blipFill>
          </p:spPr>
        </p:sp>
      </p:grpSp>
      <p:grpSp>
        <p:nvGrpSpPr>
          <p:cNvPr id="10" name="Group 10"/>
          <p:cNvGrpSpPr/>
          <p:nvPr/>
        </p:nvGrpSpPr>
        <p:grpSpPr>
          <a:xfrm>
            <a:off x="5274535" y="-95"/>
            <a:ext cx="9558338" cy="11310938"/>
            <a:chOff x="14069568" y="-1"/>
            <a:chExt cx="25480607" cy="30161992"/>
          </a:xfrm>
        </p:grpSpPr>
        <p:sp>
          <p:nvSpPr>
            <p:cNvPr id="11" name="Freeform 11"/>
            <p:cNvSpPr/>
            <p:nvPr/>
          </p:nvSpPr>
          <p:spPr>
            <a:xfrm>
              <a:off x="0" y="1"/>
              <a:ext cx="25480609" cy="30161991"/>
            </a:xfrm>
            <a:custGeom>
              <a:avLst/>
              <a:gdLst/>
              <a:ahLst/>
              <a:cxnLst/>
              <a:rect l="l" t="t" r="r" b="b"/>
              <a:pathLst>
                <a:path w="25480609" h="30161991">
                  <a:moveTo>
                    <a:pt x="25480609" y="0"/>
                  </a:moveTo>
                  <a:lnTo>
                    <a:pt x="25480609" y="30161991"/>
                  </a:lnTo>
                  <a:lnTo>
                    <a:pt x="0" y="30161991"/>
                  </a:lnTo>
                  <a:lnTo>
                    <a:pt x="0" y="0"/>
                  </a:lnTo>
                  <a:lnTo>
                    <a:pt x="25480609" y="0"/>
                  </a:lnTo>
                  <a:close/>
                </a:path>
              </a:pathLst>
            </a:custGeom>
            <a:solidFill>
              <a:srgbClr val="E06434"/>
            </a:solidFill>
          </p:spPr>
        </p:sp>
      </p:grpSp>
      <p:grpSp>
        <p:nvGrpSpPr>
          <p:cNvPr id="12" name="Group 12"/>
          <p:cNvGrpSpPr/>
          <p:nvPr/>
        </p:nvGrpSpPr>
        <p:grpSpPr>
          <a:xfrm>
            <a:off x="16146780" y="10788367"/>
            <a:ext cx="3962400" cy="523875"/>
            <a:chOff x="0" y="0"/>
            <a:chExt cx="5283200" cy="698500"/>
          </a:xfrm>
        </p:grpSpPr>
        <p:sp>
          <p:nvSpPr>
            <p:cNvPr id="13" name="Freeform 13"/>
            <p:cNvSpPr/>
            <p:nvPr/>
          </p:nvSpPr>
          <p:spPr>
            <a:xfrm>
              <a:off x="0" y="0"/>
              <a:ext cx="5283200" cy="698500"/>
            </a:xfrm>
            <a:custGeom>
              <a:avLst/>
              <a:gdLst/>
              <a:ahLst/>
              <a:cxnLst/>
              <a:rect l="l" t="t" r="r" b="b"/>
              <a:pathLst>
                <a:path w="5283200" h="698500">
                  <a:moveTo>
                    <a:pt x="0" y="0"/>
                  </a:moveTo>
                  <a:lnTo>
                    <a:pt x="5283200" y="0"/>
                  </a:lnTo>
                  <a:lnTo>
                    <a:pt x="5283200" y="698500"/>
                  </a:lnTo>
                  <a:lnTo>
                    <a:pt x="0" y="698500"/>
                  </a:lnTo>
                  <a:lnTo>
                    <a:pt x="0" y="0"/>
                  </a:lnTo>
                  <a:close/>
                </a:path>
              </a:pathLst>
            </a:custGeom>
            <a:blipFill>
              <a:blip r:embed="rId4"/>
              <a:stretch>
                <a:fillRect/>
              </a:stretch>
            </a:blipFill>
          </p:spPr>
        </p:sp>
      </p:grpSp>
      <p:grpSp>
        <p:nvGrpSpPr>
          <p:cNvPr id="14" name="Group 14"/>
          <p:cNvGrpSpPr/>
          <p:nvPr/>
        </p:nvGrpSpPr>
        <p:grpSpPr>
          <a:xfrm>
            <a:off x="1928812" y="9892922"/>
            <a:ext cx="257175" cy="595312"/>
            <a:chOff x="5145024" y="26382811"/>
            <a:chExt cx="682752" cy="1584109"/>
          </a:xfrm>
        </p:grpSpPr>
        <p:sp>
          <p:nvSpPr>
            <p:cNvPr id="15" name="Freeform 15"/>
            <p:cNvSpPr/>
            <p:nvPr/>
          </p:nvSpPr>
          <p:spPr>
            <a:xfrm>
              <a:off x="0" y="4"/>
              <a:ext cx="682752" cy="1584111"/>
            </a:xfrm>
            <a:custGeom>
              <a:avLst/>
              <a:gdLst/>
              <a:ahLst/>
              <a:cxnLst/>
              <a:rect l="l" t="t" r="r" b="b"/>
              <a:pathLst>
                <a:path w="682752" h="1584111">
                  <a:moveTo>
                    <a:pt x="666153" y="0"/>
                  </a:moveTo>
                  <a:lnTo>
                    <a:pt x="0" y="0"/>
                  </a:lnTo>
                  <a:lnTo>
                    <a:pt x="0" y="23369"/>
                  </a:lnTo>
                  <a:lnTo>
                    <a:pt x="123279" y="23369"/>
                  </a:lnTo>
                  <a:lnTo>
                    <a:pt x="123279" y="1560742"/>
                  </a:lnTo>
                  <a:lnTo>
                    <a:pt x="0" y="1560742"/>
                  </a:lnTo>
                  <a:lnTo>
                    <a:pt x="0" y="1584111"/>
                  </a:lnTo>
                  <a:lnTo>
                    <a:pt x="682752" y="1584111"/>
                  </a:lnTo>
                  <a:lnTo>
                    <a:pt x="682752" y="1163423"/>
                  </a:lnTo>
                  <a:lnTo>
                    <a:pt x="662432" y="1163423"/>
                  </a:lnTo>
                  <a:lnTo>
                    <a:pt x="661073" y="1304950"/>
                  </a:lnTo>
                  <a:lnTo>
                    <a:pt x="651929" y="1385645"/>
                  </a:lnTo>
                  <a:lnTo>
                    <a:pt x="579463" y="1485215"/>
                  </a:lnTo>
                  <a:lnTo>
                    <a:pt x="466687" y="1547698"/>
                  </a:lnTo>
                  <a:lnTo>
                    <a:pt x="316319" y="1558950"/>
                  </a:lnTo>
                  <a:lnTo>
                    <a:pt x="316319" y="784048"/>
                  </a:lnTo>
                  <a:lnTo>
                    <a:pt x="365087" y="781533"/>
                  </a:lnTo>
                  <a:lnTo>
                    <a:pt x="393865" y="784250"/>
                  </a:lnTo>
                  <a:lnTo>
                    <a:pt x="477177" y="867627"/>
                  </a:lnTo>
                  <a:lnTo>
                    <a:pt x="507657" y="991375"/>
                  </a:lnTo>
                  <a:lnTo>
                    <a:pt x="509689" y="1068121"/>
                  </a:lnTo>
                  <a:lnTo>
                    <a:pt x="531711" y="1068121"/>
                  </a:lnTo>
                  <a:lnTo>
                    <a:pt x="531711" y="474802"/>
                  </a:lnTo>
                  <a:lnTo>
                    <a:pt x="509689" y="474802"/>
                  </a:lnTo>
                  <a:lnTo>
                    <a:pt x="507657" y="551510"/>
                  </a:lnTo>
                  <a:lnTo>
                    <a:pt x="498856" y="617956"/>
                  </a:lnTo>
                  <a:lnTo>
                    <a:pt x="439585" y="724712"/>
                  </a:lnTo>
                  <a:lnTo>
                    <a:pt x="330200" y="759079"/>
                  </a:lnTo>
                  <a:lnTo>
                    <a:pt x="316319" y="758877"/>
                  </a:lnTo>
                  <a:lnTo>
                    <a:pt x="316319" y="23369"/>
                  </a:lnTo>
                  <a:lnTo>
                    <a:pt x="395567" y="25732"/>
                  </a:lnTo>
                  <a:lnTo>
                    <a:pt x="511721" y="57568"/>
                  </a:lnTo>
                  <a:lnTo>
                    <a:pt x="609943" y="180848"/>
                  </a:lnTo>
                  <a:lnTo>
                    <a:pt x="634657" y="287858"/>
                  </a:lnTo>
                  <a:lnTo>
                    <a:pt x="645833" y="419063"/>
                  </a:lnTo>
                  <a:lnTo>
                    <a:pt x="666153" y="419063"/>
                  </a:lnTo>
                  <a:lnTo>
                    <a:pt x="666153" y="0"/>
                  </a:lnTo>
                  <a:close/>
                </a:path>
              </a:pathLst>
            </a:custGeom>
            <a:solidFill>
              <a:srgbClr val="FFFFFF"/>
            </a:solidFill>
          </p:spPr>
        </p:sp>
      </p:grpSp>
      <p:grpSp>
        <p:nvGrpSpPr>
          <p:cNvPr id="16" name="Group 16"/>
          <p:cNvGrpSpPr/>
          <p:nvPr/>
        </p:nvGrpSpPr>
        <p:grpSpPr>
          <a:xfrm>
            <a:off x="2349627" y="9892941"/>
            <a:ext cx="247650" cy="595312"/>
            <a:chOff x="6266688" y="26382811"/>
            <a:chExt cx="658368" cy="1584211"/>
          </a:xfrm>
        </p:grpSpPr>
        <p:sp>
          <p:nvSpPr>
            <p:cNvPr id="17" name="Freeform 17"/>
            <p:cNvSpPr/>
            <p:nvPr/>
          </p:nvSpPr>
          <p:spPr>
            <a:xfrm>
              <a:off x="0" y="4"/>
              <a:ext cx="658368" cy="1584210"/>
            </a:xfrm>
            <a:custGeom>
              <a:avLst/>
              <a:gdLst/>
              <a:ahLst/>
              <a:cxnLst/>
              <a:rect l="l" t="t" r="r" b="b"/>
              <a:pathLst>
                <a:path w="658368" h="1584210">
                  <a:moveTo>
                    <a:pt x="413512" y="0"/>
                  </a:moveTo>
                  <a:lnTo>
                    <a:pt x="0" y="0"/>
                  </a:lnTo>
                  <a:lnTo>
                    <a:pt x="0" y="21667"/>
                  </a:lnTo>
                  <a:lnTo>
                    <a:pt x="118872" y="21667"/>
                  </a:lnTo>
                  <a:lnTo>
                    <a:pt x="118872" y="1560881"/>
                  </a:lnTo>
                  <a:lnTo>
                    <a:pt x="0" y="1560881"/>
                  </a:lnTo>
                  <a:lnTo>
                    <a:pt x="0" y="1584210"/>
                  </a:lnTo>
                  <a:lnTo>
                    <a:pt x="658368" y="1584210"/>
                  </a:lnTo>
                  <a:lnTo>
                    <a:pt x="658368" y="1163957"/>
                  </a:lnTo>
                  <a:lnTo>
                    <a:pt x="638721" y="1163957"/>
                  </a:lnTo>
                  <a:lnTo>
                    <a:pt x="637375" y="1203071"/>
                  </a:lnTo>
                  <a:lnTo>
                    <a:pt x="628231" y="1295059"/>
                  </a:lnTo>
                  <a:lnTo>
                    <a:pt x="604177" y="1401877"/>
                  </a:lnTo>
                  <a:lnTo>
                    <a:pt x="506984" y="1524980"/>
                  </a:lnTo>
                  <a:lnTo>
                    <a:pt x="384048" y="1556919"/>
                  </a:lnTo>
                  <a:lnTo>
                    <a:pt x="305143" y="1559052"/>
                  </a:lnTo>
                  <a:lnTo>
                    <a:pt x="305143" y="23369"/>
                  </a:lnTo>
                  <a:lnTo>
                    <a:pt x="413512" y="23369"/>
                  </a:lnTo>
                  <a:lnTo>
                    <a:pt x="413512" y="0"/>
                  </a:lnTo>
                  <a:close/>
                </a:path>
              </a:pathLst>
            </a:custGeom>
            <a:solidFill>
              <a:srgbClr val="FFFFFF"/>
            </a:solidFill>
          </p:spPr>
        </p:sp>
      </p:grpSp>
      <p:grpSp>
        <p:nvGrpSpPr>
          <p:cNvPr id="18" name="Group 18"/>
          <p:cNvGrpSpPr/>
          <p:nvPr/>
        </p:nvGrpSpPr>
        <p:grpSpPr>
          <a:xfrm>
            <a:off x="2751963" y="9892941"/>
            <a:ext cx="247650" cy="595312"/>
            <a:chOff x="7339584" y="26382811"/>
            <a:chExt cx="658368" cy="1584211"/>
          </a:xfrm>
        </p:grpSpPr>
        <p:sp>
          <p:nvSpPr>
            <p:cNvPr id="19" name="Freeform 19"/>
            <p:cNvSpPr/>
            <p:nvPr/>
          </p:nvSpPr>
          <p:spPr>
            <a:xfrm>
              <a:off x="0" y="4"/>
              <a:ext cx="658368" cy="1584210"/>
            </a:xfrm>
            <a:custGeom>
              <a:avLst/>
              <a:gdLst/>
              <a:ahLst/>
              <a:cxnLst/>
              <a:rect l="l" t="t" r="r" b="b"/>
              <a:pathLst>
                <a:path w="658368" h="1584210">
                  <a:moveTo>
                    <a:pt x="413512" y="0"/>
                  </a:moveTo>
                  <a:lnTo>
                    <a:pt x="0" y="0"/>
                  </a:lnTo>
                  <a:lnTo>
                    <a:pt x="0" y="21667"/>
                  </a:lnTo>
                  <a:lnTo>
                    <a:pt x="118872" y="21667"/>
                  </a:lnTo>
                  <a:lnTo>
                    <a:pt x="118872" y="1560881"/>
                  </a:lnTo>
                  <a:lnTo>
                    <a:pt x="0" y="1560881"/>
                  </a:lnTo>
                  <a:lnTo>
                    <a:pt x="0" y="1584210"/>
                  </a:lnTo>
                  <a:lnTo>
                    <a:pt x="658368" y="1584210"/>
                  </a:lnTo>
                  <a:lnTo>
                    <a:pt x="658368" y="1163957"/>
                  </a:lnTo>
                  <a:lnTo>
                    <a:pt x="638721" y="1163957"/>
                  </a:lnTo>
                  <a:lnTo>
                    <a:pt x="637375" y="1203071"/>
                  </a:lnTo>
                  <a:lnTo>
                    <a:pt x="628231" y="1295059"/>
                  </a:lnTo>
                  <a:lnTo>
                    <a:pt x="604177" y="1401877"/>
                  </a:lnTo>
                  <a:lnTo>
                    <a:pt x="506984" y="1524980"/>
                  </a:lnTo>
                  <a:lnTo>
                    <a:pt x="384048" y="1556919"/>
                  </a:lnTo>
                  <a:lnTo>
                    <a:pt x="305143" y="1559052"/>
                  </a:lnTo>
                  <a:lnTo>
                    <a:pt x="305143" y="23369"/>
                  </a:lnTo>
                  <a:lnTo>
                    <a:pt x="413512" y="23369"/>
                  </a:lnTo>
                  <a:lnTo>
                    <a:pt x="413512" y="0"/>
                  </a:lnTo>
                  <a:close/>
                </a:path>
              </a:pathLst>
            </a:custGeom>
            <a:solidFill>
              <a:srgbClr val="FFFFFF"/>
            </a:solidFill>
          </p:spPr>
        </p:sp>
      </p:grpSp>
      <p:grpSp>
        <p:nvGrpSpPr>
          <p:cNvPr id="20" name="Group 20"/>
          <p:cNvGrpSpPr/>
          <p:nvPr/>
        </p:nvGrpSpPr>
        <p:grpSpPr>
          <a:xfrm>
            <a:off x="3163443" y="9892922"/>
            <a:ext cx="247650" cy="595312"/>
            <a:chOff x="8436864" y="26382811"/>
            <a:chExt cx="658368" cy="1584109"/>
          </a:xfrm>
        </p:grpSpPr>
        <p:sp>
          <p:nvSpPr>
            <p:cNvPr id="21" name="Freeform 21"/>
            <p:cNvSpPr/>
            <p:nvPr/>
          </p:nvSpPr>
          <p:spPr>
            <a:xfrm>
              <a:off x="0" y="4"/>
              <a:ext cx="658368" cy="1584111"/>
            </a:xfrm>
            <a:custGeom>
              <a:avLst/>
              <a:gdLst/>
              <a:ahLst/>
              <a:cxnLst/>
              <a:rect l="l" t="t" r="r" b="b"/>
              <a:pathLst>
                <a:path w="658368" h="1584111">
                  <a:moveTo>
                    <a:pt x="642112" y="0"/>
                  </a:moveTo>
                  <a:lnTo>
                    <a:pt x="0" y="0"/>
                  </a:lnTo>
                  <a:lnTo>
                    <a:pt x="0" y="23369"/>
                  </a:lnTo>
                  <a:lnTo>
                    <a:pt x="118872" y="23369"/>
                  </a:lnTo>
                  <a:lnTo>
                    <a:pt x="118872" y="1560742"/>
                  </a:lnTo>
                  <a:lnTo>
                    <a:pt x="0" y="1560742"/>
                  </a:lnTo>
                  <a:lnTo>
                    <a:pt x="0" y="1584111"/>
                  </a:lnTo>
                  <a:lnTo>
                    <a:pt x="658368" y="1584111"/>
                  </a:lnTo>
                  <a:lnTo>
                    <a:pt x="658368" y="1163423"/>
                  </a:lnTo>
                  <a:lnTo>
                    <a:pt x="638721" y="1163423"/>
                  </a:lnTo>
                  <a:lnTo>
                    <a:pt x="637375" y="1304950"/>
                  </a:lnTo>
                  <a:lnTo>
                    <a:pt x="628904" y="1385645"/>
                  </a:lnTo>
                  <a:lnTo>
                    <a:pt x="558800" y="1485215"/>
                  </a:lnTo>
                  <a:lnTo>
                    <a:pt x="450088" y="1547698"/>
                  </a:lnTo>
                  <a:lnTo>
                    <a:pt x="305143" y="1558950"/>
                  </a:lnTo>
                  <a:lnTo>
                    <a:pt x="305143" y="784048"/>
                  </a:lnTo>
                  <a:lnTo>
                    <a:pt x="351879" y="781533"/>
                  </a:lnTo>
                  <a:lnTo>
                    <a:pt x="379984" y="784250"/>
                  </a:lnTo>
                  <a:lnTo>
                    <a:pt x="459905" y="867627"/>
                  </a:lnTo>
                  <a:lnTo>
                    <a:pt x="489369" y="991375"/>
                  </a:lnTo>
                  <a:lnTo>
                    <a:pt x="491401" y="1068121"/>
                  </a:lnTo>
                  <a:lnTo>
                    <a:pt x="512737" y="1068121"/>
                  </a:lnTo>
                  <a:lnTo>
                    <a:pt x="512737" y="474802"/>
                  </a:lnTo>
                  <a:lnTo>
                    <a:pt x="491401" y="474802"/>
                  </a:lnTo>
                  <a:lnTo>
                    <a:pt x="489712" y="551510"/>
                  </a:lnTo>
                  <a:lnTo>
                    <a:pt x="480911" y="617956"/>
                  </a:lnTo>
                  <a:lnTo>
                    <a:pt x="424015" y="724712"/>
                  </a:lnTo>
                  <a:lnTo>
                    <a:pt x="318351" y="759079"/>
                  </a:lnTo>
                  <a:lnTo>
                    <a:pt x="305143" y="758877"/>
                  </a:lnTo>
                  <a:lnTo>
                    <a:pt x="305143" y="23369"/>
                  </a:lnTo>
                  <a:lnTo>
                    <a:pt x="381343" y="25732"/>
                  </a:lnTo>
                  <a:lnTo>
                    <a:pt x="493433" y="57568"/>
                  </a:lnTo>
                  <a:lnTo>
                    <a:pt x="588264" y="180848"/>
                  </a:lnTo>
                  <a:lnTo>
                    <a:pt x="611975" y="287858"/>
                  </a:lnTo>
                  <a:lnTo>
                    <a:pt x="622808" y="419063"/>
                  </a:lnTo>
                  <a:lnTo>
                    <a:pt x="642112" y="419063"/>
                  </a:lnTo>
                  <a:lnTo>
                    <a:pt x="642112" y="0"/>
                  </a:lnTo>
                  <a:close/>
                </a:path>
              </a:pathLst>
            </a:custGeom>
            <a:solidFill>
              <a:srgbClr val="FFFFFF"/>
            </a:solidFill>
          </p:spPr>
        </p:sp>
      </p:grpSp>
      <p:grpSp>
        <p:nvGrpSpPr>
          <p:cNvPr id="22" name="Group 22"/>
          <p:cNvGrpSpPr/>
          <p:nvPr/>
        </p:nvGrpSpPr>
        <p:grpSpPr>
          <a:xfrm>
            <a:off x="2091433" y="7621362"/>
            <a:ext cx="238125" cy="233362"/>
            <a:chOff x="5580888" y="20324064"/>
            <a:chExt cx="627545" cy="621449"/>
          </a:xfrm>
        </p:grpSpPr>
        <p:sp>
          <p:nvSpPr>
            <p:cNvPr id="23" name="Freeform 23"/>
            <p:cNvSpPr/>
            <p:nvPr/>
          </p:nvSpPr>
          <p:spPr>
            <a:xfrm>
              <a:off x="0" y="-1"/>
              <a:ext cx="627545" cy="621450"/>
            </a:xfrm>
            <a:custGeom>
              <a:avLst/>
              <a:gdLst/>
              <a:ahLst/>
              <a:cxnLst/>
              <a:rect l="l" t="t" r="r" b="b"/>
              <a:pathLst>
                <a:path w="627545" h="621450">
                  <a:moveTo>
                    <a:pt x="627545" y="438240"/>
                  </a:moveTo>
                  <a:lnTo>
                    <a:pt x="616712" y="431127"/>
                  </a:lnTo>
                  <a:lnTo>
                    <a:pt x="552031" y="509360"/>
                  </a:lnTo>
                  <a:lnTo>
                    <a:pt x="469735" y="563881"/>
                  </a:lnTo>
                  <a:lnTo>
                    <a:pt x="365087" y="594361"/>
                  </a:lnTo>
                  <a:lnTo>
                    <a:pt x="233337" y="604522"/>
                  </a:lnTo>
                  <a:lnTo>
                    <a:pt x="153416" y="604522"/>
                  </a:lnTo>
                  <a:lnTo>
                    <a:pt x="243840" y="302097"/>
                  </a:lnTo>
                  <a:lnTo>
                    <a:pt x="332575" y="302097"/>
                  </a:lnTo>
                  <a:lnTo>
                    <a:pt x="418935" y="366776"/>
                  </a:lnTo>
                  <a:lnTo>
                    <a:pt x="412839" y="427737"/>
                  </a:lnTo>
                  <a:lnTo>
                    <a:pt x="426720" y="427737"/>
                  </a:lnTo>
                  <a:lnTo>
                    <a:pt x="463969" y="302097"/>
                  </a:lnTo>
                  <a:lnTo>
                    <a:pt x="468033" y="288545"/>
                  </a:lnTo>
                  <a:lnTo>
                    <a:pt x="500545" y="179833"/>
                  </a:lnTo>
                  <a:lnTo>
                    <a:pt x="486664" y="179833"/>
                  </a:lnTo>
                  <a:lnTo>
                    <a:pt x="461937" y="227585"/>
                  </a:lnTo>
                  <a:lnTo>
                    <a:pt x="427736" y="261456"/>
                  </a:lnTo>
                  <a:lnTo>
                    <a:pt x="384391" y="281775"/>
                  </a:lnTo>
                  <a:lnTo>
                    <a:pt x="333921" y="288545"/>
                  </a:lnTo>
                  <a:lnTo>
                    <a:pt x="248247" y="288545"/>
                  </a:lnTo>
                  <a:lnTo>
                    <a:pt x="330543" y="16930"/>
                  </a:lnTo>
                  <a:lnTo>
                    <a:pt x="413855" y="16930"/>
                  </a:lnTo>
                  <a:lnTo>
                    <a:pt x="485305" y="23712"/>
                  </a:lnTo>
                  <a:lnTo>
                    <a:pt x="541528" y="50800"/>
                  </a:lnTo>
                  <a:lnTo>
                    <a:pt x="582841" y="91784"/>
                  </a:lnTo>
                  <a:lnTo>
                    <a:pt x="608241" y="149352"/>
                  </a:lnTo>
                  <a:lnTo>
                    <a:pt x="619417" y="149352"/>
                  </a:lnTo>
                  <a:lnTo>
                    <a:pt x="601472" y="16930"/>
                  </a:lnTo>
                  <a:lnTo>
                    <a:pt x="599440" y="0"/>
                  </a:lnTo>
                  <a:lnTo>
                    <a:pt x="178143" y="0"/>
                  </a:lnTo>
                  <a:lnTo>
                    <a:pt x="173736" y="13551"/>
                  </a:lnTo>
                  <a:lnTo>
                    <a:pt x="197104" y="16930"/>
                  </a:lnTo>
                  <a:lnTo>
                    <a:pt x="215735" y="23712"/>
                  </a:lnTo>
                  <a:lnTo>
                    <a:pt x="229616" y="30481"/>
                  </a:lnTo>
                  <a:lnTo>
                    <a:pt x="238417" y="37251"/>
                  </a:lnTo>
                  <a:lnTo>
                    <a:pt x="247231" y="50800"/>
                  </a:lnTo>
                  <a:lnTo>
                    <a:pt x="247231" y="67730"/>
                  </a:lnTo>
                  <a:lnTo>
                    <a:pt x="110401" y="526289"/>
                  </a:lnTo>
                  <a:lnTo>
                    <a:pt x="5423" y="604522"/>
                  </a:lnTo>
                  <a:lnTo>
                    <a:pt x="0" y="621451"/>
                  </a:lnTo>
                  <a:lnTo>
                    <a:pt x="534759" y="621451"/>
                  </a:lnTo>
                  <a:lnTo>
                    <a:pt x="543560" y="604522"/>
                  </a:lnTo>
                  <a:lnTo>
                    <a:pt x="627545" y="438240"/>
                  </a:lnTo>
                  <a:close/>
                </a:path>
              </a:pathLst>
            </a:custGeom>
            <a:solidFill>
              <a:srgbClr val="FFFFFF"/>
            </a:solidFill>
          </p:spPr>
        </p:sp>
      </p:grpSp>
      <p:grpSp>
        <p:nvGrpSpPr>
          <p:cNvPr id="24" name="Group 24"/>
          <p:cNvGrpSpPr/>
          <p:nvPr/>
        </p:nvGrpSpPr>
        <p:grpSpPr>
          <a:xfrm>
            <a:off x="1489586" y="7496813"/>
            <a:ext cx="857250" cy="514350"/>
            <a:chOff x="3974592" y="19994541"/>
            <a:chExt cx="2281263" cy="1365504"/>
          </a:xfrm>
        </p:grpSpPr>
        <p:sp>
          <p:nvSpPr>
            <p:cNvPr id="25" name="Freeform 25"/>
            <p:cNvSpPr/>
            <p:nvPr/>
          </p:nvSpPr>
          <p:spPr>
            <a:xfrm>
              <a:off x="0" y="-4"/>
              <a:ext cx="2281263" cy="1365503"/>
            </a:xfrm>
            <a:custGeom>
              <a:avLst/>
              <a:gdLst/>
              <a:ahLst/>
              <a:cxnLst/>
              <a:rect l="l" t="t" r="r" b="b"/>
              <a:pathLst>
                <a:path w="2281263" h="1365503">
                  <a:moveTo>
                    <a:pt x="2281263" y="1209040"/>
                  </a:moveTo>
                  <a:lnTo>
                    <a:pt x="2275167" y="1168400"/>
                  </a:lnTo>
                  <a:lnTo>
                    <a:pt x="2267712" y="1154862"/>
                  </a:lnTo>
                  <a:lnTo>
                    <a:pt x="2258225" y="1137920"/>
                  </a:lnTo>
                  <a:lnTo>
                    <a:pt x="2233168" y="1114222"/>
                  </a:lnTo>
                  <a:lnTo>
                    <a:pt x="2202015" y="1107440"/>
                  </a:lnTo>
                  <a:lnTo>
                    <a:pt x="2175256" y="1107440"/>
                  </a:lnTo>
                  <a:lnTo>
                    <a:pt x="2157984" y="1117600"/>
                  </a:lnTo>
                  <a:lnTo>
                    <a:pt x="2157984" y="1154862"/>
                  </a:lnTo>
                  <a:lnTo>
                    <a:pt x="2172551" y="1165022"/>
                  </a:lnTo>
                  <a:lnTo>
                    <a:pt x="2194217" y="1165022"/>
                  </a:lnTo>
                  <a:lnTo>
                    <a:pt x="2215553" y="1154862"/>
                  </a:lnTo>
                  <a:lnTo>
                    <a:pt x="2221319" y="1154862"/>
                  </a:lnTo>
                  <a:lnTo>
                    <a:pt x="2237575" y="1158240"/>
                  </a:lnTo>
                  <a:lnTo>
                    <a:pt x="2250440" y="1171791"/>
                  </a:lnTo>
                  <a:lnTo>
                    <a:pt x="2258911" y="1188720"/>
                  </a:lnTo>
                  <a:lnTo>
                    <a:pt x="2261959" y="1212430"/>
                  </a:lnTo>
                  <a:lnTo>
                    <a:pt x="2248751" y="1266952"/>
                  </a:lnTo>
                  <a:lnTo>
                    <a:pt x="2212505" y="1310982"/>
                  </a:lnTo>
                  <a:lnTo>
                    <a:pt x="2157311" y="1338415"/>
                  </a:lnTo>
                  <a:lnTo>
                    <a:pt x="2087537" y="1348575"/>
                  </a:lnTo>
                  <a:lnTo>
                    <a:pt x="1998815" y="1338415"/>
                  </a:lnTo>
                  <a:lnTo>
                    <a:pt x="1822031" y="1253414"/>
                  </a:lnTo>
                  <a:lnTo>
                    <a:pt x="1733639" y="1175181"/>
                  </a:lnTo>
                  <a:lnTo>
                    <a:pt x="1644561" y="1080007"/>
                  </a:lnTo>
                  <a:lnTo>
                    <a:pt x="1555496" y="961135"/>
                  </a:lnTo>
                  <a:lnTo>
                    <a:pt x="1465415" y="821944"/>
                  </a:lnTo>
                  <a:lnTo>
                    <a:pt x="1474216" y="794854"/>
                  </a:lnTo>
                  <a:lnTo>
                    <a:pt x="1507744" y="689533"/>
                  </a:lnTo>
                  <a:lnTo>
                    <a:pt x="1559217" y="550342"/>
                  </a:lnTo>
                  <a:lnTo>
                    <a:pt x="1619504" y="407416"/>
                  </a:lnTo>
                  <a:lnTo>
                    <a:pt x="1686560" y="278383"/>
                  </a:lnTo>
                  <a:lnTo>
                    <a:pt x="1759712" y="173063"/>
                  </a:lnTo>
                  <a:lnTo>
                    <a:pt x="1837944" y="98552"/>
                  </a:lnTo>
                  <a:lnTo>
                    <a:pt x="1919567" y="71120"/>
                  </a:lnTo>
                  <a:lnTo>
                    <a:pt x="1943951" y="74511"/>
                  </a:lnTo>
                  <a:lnTo>
                    <a:pt x="1963928" y="78231"/>
                  </a:lnTo>
                  <a:lnTo>
                    <a:pt x="1981200" y="85014"/>
                  </a:lnTo>
                  <a:lnTo>
                    <a:pt x="1996440" y="88392"/>
                  </a:lnTo>
                  <a:lnTo>
                    <a:pt x="2026247" y="101943"/>
                  </a:lnTo>
                  <a:lnTo>
                    <a:pt x="2086191" y="101943"/>
                  </a:lnTo>
                  <a:lnTo>
                    <a:pt x="2097367" y="74511"/>
                  </a:lnTo>
                  <a:lnTo>
                    <a:pt x="2097367" y="71120"/>
                  </a:lnTo>
                  <a:lnTo>
                    <a:pt x="2097367" y="57581"/>
                  </a:lnTo>
                  <a:lnTo>
                    <a:pt x="2091271" y="37262"/>
                  </a:lnTo>
                  <a:lnTo>
                    <a:pt x="2073999" y="16942"/>
                  </a:lnTo>
                  <a:lnTo>
                    <a:pt x="2046897" y="6781"/>
                  </a:lnTo>
                  <a:lnTo>
                    <a:pt x="2012023" y="0"/>
                  </a:lnTo>
                  <a:lnTo>
                    <a:pt x="1911096" y="20320"/>
                  </a:lnTo>
                  <a:lnTo>
                    <a:pt x="1819999" y="78231"/>
                  </a:lnTo>
                  <a:lnTo>
                    <a:pt x="1738376" y="162902"/>
                  </a:lnTo>
                  <a:lnTo>
                    <a:pt x="1665224" y="271615"/>
                  </a:lnTo>
                  <a:lnTo>
                    <a:pt x="1600543" y="393877"/>
                  </a:lnTo>
                  <a:lnTo>
                    <a:pt x="1543977" y="526288"/>
                  </a:lnTo>
                  <a:lnTo>
                    <a:pt x="1494193" y="662431"/>
                  </a:lnTo>
                  <a:lnTo>
                    <a:pt x="1451521" y="794854"/>
                  </a:lnTo>
                  <a:lnTo>
                    <a:pt x="1399705" y="699694"/>
                  </a:lnTo>
                  <a:lnTo>
                    <a:pt x="1344841" y="590981"/>
                  </a:lnTo>
                  <a:lnTo>
                    <a:pt x="1289647" y="465327"/>
                  </a:lnTo>
                  <a:lnTo>
                    <a:pt x="1237145" y="329526"/>
                  </a:lnTo>
                  <a:lnTo>
                    <a:pt x="1189736" y="183223"/>
                  </a:lnTo>
                  <a:lnTo>
                    <a:pt x="1154176" y="44030"/>
                  </a:lnTo>
                  <a:lnTo>
                    <a:pt x="1149769" y="27101"/>
                  </a:lnTo>
                  <a:lnTo>
                    <a:pt x="823633" y="27101"/>
                  </a:lnTo>
                  <a:lnTo>
                    <a:pt x="752513" y="30479"/>
                  </a:lnTo>
                  <a:lnTo>
                    <a:pt x="679031" y="50800"/>
                  </a:lnTo>
                  <a:lnTo>
                    <a:pt x="621119" y="91782"/>
                  </a:lnTo>
                  <a:lnTo>
                    <a:pt x="597751" y="162902"/>
                  </a:lnTo>
                  <a:lnTo>
                    <a:pt x="604520" y="200495"/>
                  </a:lnTo>
                  <a:lnTo>
                    <a:pt x="623824" y="230975"/>
                  </a:lnTo>
                  <a:lnTo>
                    <a:pt x="654647" y="251295"/>
                  </a:lnTo>
                  <a:lnTo>
                    <a:pt x="695617" y="261454"/>
                  </a:lnTo>
                  <a:lnTo>
                    <a:pt x="731863" y="254686"/>
                  </a:lnTo>
                  <a:lnTo>
                    <a:pt x="721017" y="220815"/>
                  </a:lnTo>
                  <a:lnTo>
                    <a:pt x="707479" y="234366"/>
                  </a:lnTo>
                  <a:lnTo>
                    <a:pt x="687489" y="234366"/>
                  </a:lnTo>
                  <a:lnTo>
                    <a:pt x="660057" y="227583"/>
                  </a:lnTo>
                  <a:lnTo>
                    <a:pt x="638391" y="214046"/>
                  </a:lnTo>
                  <a:lnTo>
                    <a:pt x="624497" y="189992"/>
                  </a:lnTo>
                  <a:lnTo>
                    <a:pt x="619417" y="159512"/>
                  </a:lnTo>
                  <a:lnTo>
                    <a:pt x="632295" y="112102"/>
                  </a:lnTo>
                  <a:lnTo>
                    <a:pt x="670560" y="74511"/>
                  </a:lnTo>
                  <a:lnTo>
                    <a:pt x="734568" y="50800"/>
                  </a:lnTo>
                  <a:lnTo>
                    <a:pt x="823633" y="44030"/>
                  </a:lnTo>
                  <a:lnTo>
                    <a:pt x="961809" y="44030"/>
                  </a:lnTo>
                  <a:lnTo>
                    <a:pt x="1013968" y="54191"/>
                  </a:lnTo>
                  <a:lnTo>
                    <a:pt x="1048169" y="74511"/>
                  </a:lnTo>
                  <a:lnTo>
                    <a:pt x="1063409" y="112102"/>
                  </a:lnTo>
                  <a:lnTo>
                    <a:pt x="1059345" y="156133"/>
                  </a:lnTo>
                  <a:lnTo>
                    <a:pt x="1059015" y="159512"/>
                  </a:lnTo>
                  <a:lnTo>
                    <a:pt x="1058672" y="162902"/>
                  </a:lnTo>
                  <a:lnTo>
                    <a:pt x="1058329" y="166294"/>
                  </a:lnTo>
                  <a:lnTo>
                    <a:pt x="1017016" y="298703"/>
                  </a:lnTo>
                  <a:lnTo>
                    <a:pt x="969264" y="434848"/>
                  </a:lnTo>
                  <a:lnTo>
                    <a:pt x="915073" y="563879"/>
                  </a:lnTo>
                  <a:lnTo>
                    <a:pt x="854456" y="686143"/>
                  </a:lnTo>
                  <a:lnTo>
                    <a:pt x="788416" y="801624"/>
                  </a:lnTo>
                  <a:lnTo>
                    <a:pt x="716280" y="906957"/>
                  </a:lnTo>
                  <a:lnTo>
                    <a:pt x="638721" y="998727"/>
                  </a:lnTo>
                  <a:lnTo>
                    <a:pt x="556095" y="1073239"/>
                  </a:lnTo>
                  <a:lnTo>
                    <a:pt x="468376" y="1131150"/>
                  </a:lnTo>
                  <a:lnTo>
                    <a:pt x="279400" y="1178559"/>
                  </a:lnTo>
                  <a:lnTo>
                    <a:pt x="169329" y="1161630"/>
                  </a:lnTo>
                  <a:lnTo>
                    <a:pt x="89751" y="1117600"/>
                  </a:lnTo>
                  <a:lnTo>
                    <a:pt x="41313" y="1056309"/>
                  </a:lnTo>
                  <a:lnTo>
                    <a:pt x="25057" y="984847"/>
                  </a:lnTo>
                  <a:lnTo>
                    <a:pt x="33185" y="937438"/>
                  </a:lnTo>
                  <a:lnTo>
                    <a:pt x="114808" y="862583"/>
                  </a:lnTo>
                  <a:lnTo>
                    <a:pt x="182207" y="934047"/>
                  </a:lnTo>
                  <a:lnTo>
                    <a:pt x="223177" y="934047"/>
                  </a:lnTo>
                  <a:lnTo>
                    <a:pt x="179489" y="835495"/>
                  </a:lnTo>
                  <a:lnTo>
                    <a:pt x="138849" y="832103"/>
                  </a:lnTo>
                  <a:lnTo>
                    <a:pt x="88735" y="842264"/>
                  </a:lnTo>
                  <a:lnTo>
                    <a:pt x="44361" y="872744"/>
                  </a:lnTo>
                  <a:lnTo>
                    <a:pt x="12192" y="923887"/>
                  </a:lnTo>
                  <a:lnTo>
                    <a:pt x="0" y="984847"/>
                  </a:lnTo>
                  <a:lnTo>
                    <a:pt x="20993" y="1073239"/>
                  </a:lnTo>
                  <a:lnTo>
                    <a:pt x="78905" y="1141310"/>
                  </a:lnTo>
                  <a:lnTo>
                    <a:pt x="167640" y="1188720"/>
                  </a:lnTo>
                  <a:lnTo>
                    <a:pt x="279400" y="1202271"/>
                  </a:lnTo>
                  <a:lnTo>
                    <a:pt x="394208" y="1185342"/>
                  </a:lnTo>
                  <a:lnTo>
                    <a:pt x="410464" y="1178559"/>
                  </a:lnTo>
                  <a:lnTo>
                    <a:pt x="505968" y="1137920"/>
                  </a:lnTo>
                  <a:lnTo>
                    <a:pt x="614007" y="1056309"/>
                  </a:lnTo>
                  <a:lnTo>
                    <a:pt x="717969" y="944206"/>
                  </a:lnTo>
                  <a:lnTo>
                    <a:pt x="818223" y="798246"/>
                  </a:lnTo>
                  <a:lnTo>
                    <a:pt x="903567" y="641781"/>
                  </a:lnTo>
                  <a:lnTo>
                    <a:pt x="972312" y="489039"/>
                  </a:lnTo>
                  <a:lnTo>
                    <a:pt x="1024801" y="349847"/>
                  </a:lnTo>
                  <a:lnTo>
                    <a:pt x="1062063" y="234366"/>
                  </a:lnTo>
                  <a:lnTo>
                    <a:pt x="1084072" y="156133"/>
                  </a:lnTo>
                  <a:lnTo>
                    <a:pt x="1122007" y="278383"/>
                  </a:lnTo>
                  <a:lnTo>
                    <a:pt x="1168743" y="404038"/>
                  </a:lnTo>
                  <a:lnTo>
                    <a:pt x="1224280" y="529678"/>
                  </a:lnTo>
                  <a:lnTo>
                    <a:pt x="1287615" y="655663"/>
                  </a:lnTo>
                  <a:lnTo>
                    <a:pt x="1358049" y="777925"/>
                  </a:lnTo>
                  <a:lnTo>
                    <a:pt x="1434592" y="896798"/>
                  </a:lnTo>
                  <a:lnTo>
                    <a:pt x="1516888" y="1008888"/>
                  </a:lnTo>
                  <a:lnTo>
                    <a:pt x="1603591" y="1107440"/>
                  </a:lnTo>
                  <a:lnTo>
                    <a:pt x="1694688" y="1195501"/>
                  </a:lnTo>
                  <a:lnTo>
                    <a:pt x="1788833" y="1266952"/>
                  </a:lnTo>
                  <a:lnTo>
                    <a:pt x="1885696" y="1321143"/>
                  </a:lnTo>
                  <a:lnTo>
                    <a:pt x="1984591" y="1355344"/>
                  </a:lnTo>
                  <a:lnTo>
                    <a:pt x="2084159" y="1365503"/>
                  </a:lnTo>
                  <a:lnTo>
                    <a:pt x="2164080" y="1355344"/>
                  </a:lnTo>
                  <a:lnTo>
                    <a:pt x="2177961" y="1348575"/>
                  </a:lnTo>
                  <a:lnTo>
                    <a:pt x="2226399" y="1324533"/>
                  </a:lnTo>
                  <a:lnTo>
                    <a:pt x="2266696" y="1273733"/>
                  </a:lnTo>
                  <a:lnTo>
                    <a:pt x="2281263" y="1209040"/>
                  </a:lnTo>
                  <a:close/>
                </a:path>
              </a:pathLst>
            </a:custGeom>
            <a:solidFill>
              <a:srgbClr val="FFFFFF"/>
            </a:solidFill>
          </p:spPr>
        </p:sp>
      </p:grpSp>
      <p:grpSp>
        <p:nvGrpSpPr>
          <p:cNvPr id="26" name="Group 26"/>
          <p:cNvGrpSpPr/>
          <p:nvPr/>
        </p:nvGrpSpPr>
        <p:grpSpPr>
          <a:xfrm>
            <a:off x="2334168" y="7620886"/>
            <a:ext cx="338138" cy="238125"/>
            <a:chOff x="6228757" y="20324064"/>
            <a:chExt cx="893064" cy="631609"/>
          </a:xfrm>
        </p:grpSpPr>
        <p:sp>
          <p:nvSpPr>
            <p:cNvPr id="27" name="Freeform 27"/>
            <p:cNvSpPr/>
            <p:nvPr/>
          </p:nvSpPr>
          <p:spPr>
            <a:xfrm>
              <a:off x="-4" y="-1"/>
              <a:ext cx="893064" cy="631610"/>
            </a:xfrm>
            <a:custGeom>
              <a:avLst/>
              <a:gdLst/>
              <a:ahLst/>
              <a:cxnLst/>
              <a:rect l="l" t="t" r="r" b="b"/>
              <a:pathLst>
                <a:path w="893064" h="631610">
                  <a:moveTo>
                    <a:pt x="893064" y="0"/>
                  </a:moveTo>
                  <a:lnTo>
                    <a:pt x="689190" y="0"/>
                  </a:lnTo>
                  <a:lnTo>
                    <a:pt x="684784" y="13551"/>
                  </a:lnTo>
                  <a:lnTo>
                    <a:pt x="717982" y="23712"/>
                  </a:lnTo>
                  <a:lnTo>
                    <a:pt x="738975" y="33873"/>
                  </a:lnTo>
                  <a:lnTo>
                    <a:pt x="750494" y="50800"/>
                  </a:lnTo>
                  <a:lnTo>
                    <a:pt x="753541" y="71122"/>
                  </a:lnTo>
                  <a:lnTo>
                    <a:pt x="753541" y="81281"/>
                  </a:lnTo>
                  <a:lnTo>
                    <a:pt x="749808" y="98552"/>
                  </a:lnTo>
                  <a:lnTo>
                    <a:pt x="741680" y="112104"/>
                  </a:lnTo>
                  <a:lnTo>
                    <a:pt x="515798" y="546609"/>
                  </a:lnTo>
                  <a:lnTo>
                    <a:pt x="483286" y="98552"/>
                  </a:lnTo>
                  <a:lnTo>
                    <a:pt x="483286" y="95162"/>
                  </a:lnTo>
                  <a:lnTo>
                    <a:pt x="482942" y="91784"/>
                  </a:lnTo>
                  <a:lnTo>
                    <a:pt x="482270" y="81281"/>
                  </a:lnTo>
                  <a:lnTo>
                    <a:pt x="482270" y="74512"/>
                  </a:lnTo>
                  <a:lnTo>
                    <a:pt x="484301" y="50800"/>
                  </a:lnTo>
                  <a:lnTo>
                    <a:pt x="484631" y="47410"/>
                  </a:lnTo>
                  <a:lnTo>
                    <a:pt x="498525" y="27090"/>
                  </a:lnTo>
                  <a:lnTo>
                    <a:pt x="522566" y="16930"/>
                  </a:lnTo>
                  <a:lnTo>
                    <a:pt x="557111" y="16930"/>
                  </a:lnTo>
                  <a:lnTo>
                    <a:pt x="561517" y="0"/>
                  </a:lnTo>
                  <a:lnTo>
                    <a:pt x="346455" y="0"/>
                  </a:lnTo>
                  <a:lnTo>
                    <a:pt x="342062" y="13551"/>
                  </a:lnTo>
                  <a:lnTo>
                    <a:pt x="375247" y="20322"/>
                  </a:lnTo>
                  <a:lnTo>
                    <a:pt x="396583" y="30481"/>
                  </a:lnTo>
                  <a:lnTo>
                    <a:pt x="408101" y="44032"/>
                  </a:lnTo>
                  <a:lnTo>
                    <a:pt x="411480" y="60961"/>
                  </a:lnTo>
                  <a:lnTo>
                    <a:pt x="411480" y="71122"/>
                  </a:lnTo>
                  <a:lnTo>
                    <a:pt x="408775" y="81281"/>
                  </a:lnTo>
                  <a:lnTo>
                    <a:pt x="400989" y="95162"/>
                  </a:lnTo>
                  <a:lnTo>
                    <a:pt x="180848" y="543218"/>
                  </a:lnTo>
                  <a:lnTo>
                    <a:pt x="146990" y="81281"/>
                  </a:lnTo>
                  <a:lnTo>
                    <a:pt x="146647" y="77890"/>
                  </a:lnTo>
                  <a:lnTo>
                    <a:pt x="150038" y="47410"/>
                  </a:lnTo>
                  <a:lnTo>
                    <a:pt x="163918" y="27090"/>
                  </a:lnTo>
                  <a:lnTo>
                    <a:pt x="187287" y="16930"/>
                  </a:lnTo>
                  <a:lnTo>
                    <a:pt x="219799" y="16930"/>
                  </a:lnTo>
                  <a:lnTo>
                    <a:pt x="224536" y="0"/>
                  </a:lnTo>
                  <a:lnTo>
                    <a:pt x="4750" y="0"/>
                  </a:lnTo>
                  <a:lnTo>
                    <a:pt x="0" y="16930"/>
                  </a:lnTo>
                  <a:lnTo>
                    <a:pt x="38951" y="20322"/>
                  </a:lnTo>
                  <a:lnTo>
                    <a:pt x="64351" y="33873"/>
                  </a:lnTo>
                  <a:lnTo>
                    <a:pt x="78917" y="57570"/>
                  </a:lnTo>
                  <a:lnTo>
                    <a:pt x="85344" y="95162"/>
                  </a:lnTo>
                  <a:lnTo>
                    <a:pt x="129032" y="631610"/>
                  </a:lnTo>
                  <a:lnTo>
                    <a:pt x="155791" y="631610"/>
                  </a:lnTo>
                  <a:lnTo>
                    <a:pt x="198806" y="543218"/>
                  </a:lnTo>
                  <a:lnTo>
                    <a:pt x="420624" y="91784"/>
                  </a:lnTo>
                  <a:lnTo>
                    <a:pt x="463982" y="631610"/>
                  </a:lnTo>
                  <a:lnTo>
                    <a:pt x="489382" y="631610"/>
                  </a:lnTo>
                  <a:lnTo>
                    <a:pt x="759638" y="115482"/>
                  </a:lnTo>
                  <a:lnTo>
                    <a:pt x="851077" y="23712"/>
                  </a:lnTo>
                  <a:lnTo>
                    <a:pt x="888670" y="16930"/>
                  </a:lnTo>
                  <a:lnTo>
                    <a:pt x="893064" y="0"/>
                  </a:lnTo>
                  <a:close/>
                </a:path>
              </a:pathLst>
            </a:custGeom>
            <a:solidFill>
              <a:srgbClr val="FFFFFF"/>
            </a:solidFill>
          </p:spPr>
        </p:sp>
      </p:grpSp>
      <p:grpSp>
        <p:nvGrpSpPr>
          <p:cNvPr id="28" name="Group 28"/>
          <p:cNvGrpSpPr/>
          <p:nvPr/>
        </p:nvGrpSpPr>
        <p:grpSpPr>
          <a:xfrm>
            <a:off x="2540860" y="7506586"/>
            <a:ext cx="585788" cy="504825"/>
            <a:chOff x="6779768" y="20021635"/>
            <a:chExt cx="1553807" cy="1338072"/>
          </a:xfrm>
        </p:grpSpPr>
        <p:sp>
          <p:nvSpPr>
            <p:cNvPr id="29" name="Freeform 29"/>
            <p:cNvSpPr/>
            <p:nvPr/>
          </p:nvSpPr>
          <p:spPr>
            <a:xfrm>
              <a:off x="0" y="4"/>
              <a:ext cx="1553807" cy="1338072"/>
            </a:xfrm>
            <a:custGeom>
              <a:avLst/>
              <a:gdLst/>
              <a:ahLst/>
              <a:cxnLst/>
              <a:rect l="l" t="t" r="r" b="b"/>
              <a:pathLst>
                <a:path w="1553807" h="1338072">
                  <a:moveTo>
                    <a:pt x="1553807" y="0"/>
                  </a:moveTo>
                  <a:lnTo>
                    <a:pt x="1233424" y="0"/>
                  </a:lnTo>
                  <a:lnTo>
                    <a:pt x="1228001" y="16929"/>
                  </a:lnTo>
                  <a:lnTo>
                    <a:pt x="1280503" y="27090"/>
                  </a:lnTo>
                  <a:lnTo>
                    <a:pt x="1313345" y="44019"/>
                  </a:lnTo>
                  <a:lnTo>
                    <a:pt x="1330960" y="67729"/>
                  </a:lnTo>
                  <a:lnTo>
                    <a:pt x="1336040" y="91441"/>
                  </a:lnTo>
                  <a:lnTo>
                    <a:pt x="1334351" y="105322"/>
                  </a:lnTo>
                  <a:lnTo>
                    <a:pt x="1330287" y="122251"/>
                  </a:lnTo>
                  <a:lnTo>
                    <a:pt x="1323175" y="135801"/>
                  </a:lnTo>
                  <a:lnTo>
                    <a:pt x="1313345" y="156122"/>
                  </a:lnTo>
                  <a:lnTo>
                    <a:pt x="867664" y="852424"/>
                  </a:lnTo>
                  <a:lnTo>
                    <a:pt x="695960" y="122251"/>
                  </a:lnTo>
                  <a:lnTo>
                    <a:pt x="692912" y="108712"/>
                  </a:lnTo>
                  <a:lnTo>
                    <a:pt x="691553" y="98552"/>
                  </a:lnTo>
                  <a:lnTo>
                    <a:pt x="691553" y="88049"/>
                  </a:lnTo>
                  <a:lnTo>
                    <a:pt x="698665" y="57570"/>
                  </a:lnTo>
                  <a:lnTo>
                    <a:pt x="720001" y="33858"/>
                  </a:lnTo>
                  <a:lnTo>
                    <a:pt x="755231" y="23699"/>
                  </a:lnTo>
                  <a:lnTo>
                    <a:pt x="804329" y="16929"/>
                  </a:lnTo>
                  <a:lnTo>
                    <a:pt x="809752" y="0"/>
                  </a:lnTo>
                  <a:lnTo>
                    <a:pt x="481584" y="0"/>
                  </a:lnTo>
                  <a:lnTo>
                    <a:pt x="475831" y="16929"/>
                  </a:lnTo>
                  <a:lnTo>
                    <a:pt x="523240" y="23699"/>
                  </a:lnTo>
                  <a:lnTo>
                    <a:pt x="560489" y="40641"/>
                  </a:lnTo>
                  <a:lnTo>
                    <a:pt x="588937" y="74499"/>
                  </a:lnTo>
                  <a:lnTo>
                    <a:pt x="609257" y="129032"/>
                  </a:lnTo>
                  <a:lnTo>
                    <a:pt x="637032" y="244513"/>
                  </a:lnTo>
                  <a:lnTo>
                    <a:pt x="676313" y="407417"/>
                  </a:lnTo>
                  <a:lnTo>
                    <a:pt x="719671" y="594360"/>
                  </a:lnTo>
                  <a:lnTo>
                    <a:pt x="804329" y="950976"/>
                  </a:lnTo>
                  <a:lnTo>
                    <a:pt x="711200" y="1076618"/>
                  </a:lnTo>
                  <a:lnTo>
                    <a:pt x="619087" y="1178560"/>
                  </a:lnTo>
                  <a:lnTo>
                    <a:pt x="522897" y="1253401"/>
                  </a:lnTo>
                  <a:lnTo>
                    <a:pt x="417233" y="1300810"/>
                  </a:lnTo>
                  <a:lnTo>
                    <a:pt x="297688" y="1317752"/>
                  </a:lnTo>
                  <a:lnTo>
                    <a:pt x="188976" y="1297432"/>
                  </a:lnTo>
                  <a:lnTo>
                    <a:pt x="102273" y="1246632"/>
                  </a:lnTo>
                  <a:lnTo>
                    <a:pt x="44704" y="1165009"/>
                  </a:lnTo>
                  <a:lnTo>
                    <a:pt x="24041" y="1066457"/>
                  </a:lnTo>
                  <a:lnTo>
                    <a:pt x="44031" y="964514"/>
                  </a:lnTo>
                  <a:lnTo>
                    <a:pt x="98552" y="882904"/>
                  </a:lnTo>
                  <a:lnTo>
                    <a:pt x="179489" y="825323"/>
                  </a:lnTo>
                  <a:lnTo>
                    <a:pt x="278384" y="805002"/>
                  </a:lnTo>
                  <a:lnTo>
                    <a:pt x="335953" y="815162"/>
                  </a:lnTo>
                  <a:lnTo>
                    <a:pt x="412496" y="893065"/>
                  </a:lnTo>
                  <a:lnTo>
                    <a:pt x="377609" y="944195"/>
                  </a:lnTo>
                  <a:lnTo>
                    <a:pt x="366776" y="954354"/>
                  </a:lnTo>
                  <a:lnTo>
                    <a:pt x="444665" y="930656"/>
                  </a:lnTo>
                  <a:lnTo>
                    <a:pt x="433159" y="869353"/>
                  </a:lnTo>
                  <a:lnTo>
                    <a:pt x="399961" y="825323"/>
                  </a:lnTo>
                  <a:lnTo>
                    <a:pt x="360680" y="805002"/>
                  </a:lnTo>
                  <a:lnTo>
                    <a:pt x="347472" y="798233"/>
                  </a:lnTo>
                  <a:lnTo>
                    <a:pt x="278384" y="788074"/>
                  </a:lnTo>
                  <a:lnTo>
                    <a:pt x="162217" y="811784"/>
                  </a:lnTo>
                  <a:lnTo>
                    <a:pt x="74511" y="876123"/>
                  </a:lnTo>
                  <a:lnTo>
                    <a:pt x="19304" y="967905"/>
                  </a:lnTo>
                  <a:lnTo>
                    <a:pt x="0" y="1069848"/>
                  </a:lnTo>
                  <a:lnTo>
                    <a:pt x="20320" y="1168400"/>
                  </a:lnTo>
                  <a:lnTo>
                    <a:pt x="78905" y="1253401"/>
                  </a:lnTo>
                  <a:lnTo>
                    <a:pt x="172377" y="1317752"/>
                  </a:lnTo>
                  <a:lnTo>
                    <a:pt x="297688" y="1338071"/>
                  </a:lnTo>
                  <a:lnTo>
                    <a:pt x="423672" y="1321130"/>
                  </a:lnTo>
                  <a:lnTo>
                    <a:pt x="432143" y="1317752"/>
                  </a:lnTo>
                  <a:lnTo>
                    <a:pt x="532041" y="1277112"/>
                  </a:lnTo>
                  <a:lnTo>
                    <a:pt x="626529" y="1202258"/>
                  </a:lnTo>
                  <a:lnTo>
                    <a:pt x="711200" y="1110488"/>
                  </a:lnTo>
                  <a:lnTo>
                    <a:pt x="789432" y="1008546"/>
                  </a:lnTo>
                  <a:lnTo>
                    <a:pt x="865289" y="896443"/>
                  </a:lnTo>
                  <a:lnTo>
                    <a:pt x="1118273" y="499186"/>
                  </a:lnTo>
                  <a:lnTo>
                    <a:pt x="1314704" y="196761"/>
                  </a:lnTo>
                  <a:lnTo>
                    <a:pt x="1391247" y="91441"/>
                  </a:lnTo>
                  <a:lnTo>
                    <a:pt x="1492161" y="27090"/>
                  </a:lnTo>
                  <a:lnTo>
                    <a:pt x="1548384" y="16929"/>
                  </a:lnTo>
                  <a:lnTo>
                    <a:pt x="1553807" y="0"/>
                  </a:lnTo>
                  <a:close/>
                </a:path>
              </a:pathLst>
            </a:custGeom>
            <a:solidFill>
              <a:srgbClr val="FFFFFF"/>
            </a:solidFill>
          </p:spPr>
        </p:sp>
      </p:grpSp>
      <p:grpSp>
        <p:nvGrpSpPr>
          <p:cNvPr id="30" name="Group 30"/>
          <p:cNvGrpSpPr/>
          <p:nvPr/>
        </p:nvGrpSpPr>
        <p:grpSpPr>
          <a:xfrm>
            <a:off x="2993641" y="7614161"/>
            <a:ext cx="219075" cy="247650"/>
            <a:chOff x="7988808" y="20310179"/>
            <a:chExt cx="572681" cy="648881"/>
          </a:xfrm>
        </p:grpSpPr>
        <p:sp>
          <p:nvSpPr>
            <p:cNvPr id="31" name="Freeform 31"/>
            <p:cNvSpPr/>
            <p:nvPr/>
          </p:nvSpPr>
          <p:spPr>
            <a:xfrm>
              <a:off x="0" y="5"/>
              <a:ext cx="572681" cy="648880"/>
            </a:xfrm>
            <a:custGeom>
              <a:avLst/>
              <a:gdLst/>
              <a:ahLst/>
              <a:cxnLst/>
              <a:rect l="l" t="t" r="r" b="b"/>
              <a:pathLst>
                <a:path w="572681" h="648880">
                  <a:moveTo>
                    <a:pt x="572681" y="227583"/>
                  </a:moveTo>
                  <a:lnTo>
                    <a:pt x="558457" y="135801"/>
                  </a:lnTo>
                  <a:lnTo>
                    <a:pt x="517817" y="61289"/>
                  </a:lnTo>
                  <a:lnTo>
                    <a:pt x="499529" y="48425"/>
                  </a:lnTo>
                  <a:lnTo>
                    <a:pt x="499529" y="193712"/>
                  </a:lnTo>
                  <a:lnTo>
                    <a:pt x="487337" y="299033"/>
                  </a:lnTo>
                  <a:lnTo>
                    <a:pt x="451447" y="414527"/>
                  </a:lnTo>
                  <a:lnTo>
                    <a:pt x="391833" y="523239"/>
                  </a:lnTo>
                  <a:lnTo>
                    <a:pt x="309207" y="601129"/>
                  </a:lnTo>
                  <a:lnTo>
                    <a:pt x="204216" y="631952"/>
                  </a:lnTo>
                  <a:lnTo>
                    <a:pt x="147993" y="618401"/>
                  </a:lnTo>
                  <a:lnTo>
                    <a:pt x="106337" y="580808"/>
                  </a:lnTo>
                  <a:lnTo>
                    <a:pt x="80264" y="516457"/>
                  </a:lnTo>
                  <a:lnTo>
                    <a:pt x="71120" y="434848"/>
                  </a:lnTo>
                  <a:lnTo>
                    <a:pt x="96520" y="295655"/>
                  </a:lnTo>
                  <a:lnTo>
                    <a:pt x="163919" y="159841"/>
                  </a:lnTo>
                  <a:lnTo>
                    <a:pt x="259423" y="57911"/>
                  </a:lnTo>
                  <a:lnTo>
                    <a:pt x="369824" y="16929"/>
                  </a:lnTo>
                  <a:lnTo>
                    <a:pt x="435521" y="33857"/>
                  </a:lnTo>
                  <a:lnTo>
                    <a:pt x="474815" y="74840"/>
                  </a:lnTo>
                  <a:lnTo>
                    <a:pt x="494449" y="132409"/>
                  </a:lnTo>
                  <a:lnTo>
                    <a:pt x="499529" y="193712"/>
                  </a:lnTo>
                  <a:lnTo>
                    <a:pt x="499529" y="48425"/>
                  </a:lnTo>
                  <a:lnTo>
                    <a:pt x="454825" y="16929"/>
                  </a:lnTo>
                  <a:lnTo>
                    <a:pt x="373215" y="0"/>
                  </a:lnTo>
                  <a:lnTo>
                    <a:pt x="263487" y="23698"/>
                  </a:lnTo>
                  <a:lnTo>
                    <a:pt x="162217" y="85001"/>
                  </a:lnTo>
                  <a:lnTo>
                    <a:pt x="78232" y="180161"/>
                  </a:lnTo>
                  <a:lnTo>
                    <a:pt x="20993" y="288874"/>
                  </a:lnTo>
                  <a:lnTo>
                    <a:pt x="0" y="411136"/>
                  </a:lnTo>
                  <a:lnTo>
                    <a:pt x="17945" y="513079"/>
                  </a:lnTo>
                  <a:lnTo>
                    <a:pt x="64351" y="587578"/>
                  </a:lnTo>
                  <a:lnTo>
                    <a:pt x="130048" y="635330"/>
                  </a:lnTo>
                  <a:lnTo>
                    <a:pt x="205232" y="648880"/>
                  </a:lnTo>
                  <a:lnTo>
                    <a:pt x="272288" y="642111"/>
                  </a:lnTo>
                  <a:lnTo>
                    <a:pt x="400647" y="577417"/>
                  </a:lnTo>
                  <a:lnTo>
                    <a:pt x="506311" y="458546"/>
                  </a:lnTo>
                  <a:lnTo>
                    <a:pt x="565239" y="305815"/>
                  </a:lnTo>
                  <a:lnTo>
                    <a:pt x="572681" y="227583"/>
                  </a:lnTo>
                  <a:close/>
                </a:path>
              </a:pathLst>
            </a:custGeom>
            <a:solidFill>
              <a:srgbClr val="FFFFFF"/>
            </a:solidFill>
          </p:spPr>
        </p:sp>
      </p:grpSp>
      <p:grpSp>
        <p:nvGrpSpPr>
          <p:cNvPr id="32" name="Group 32"/>
          <p:cNvGrpSpPr/>
          <p:nvPr/>
        </p:nvGrpSpPr>
        <p:grpSpPr>
          <a:xfrm>
            <a:off x="3193418" y="7619838"/>
            <a:ext cx="666750" cy="338138"/>
            <a:chOff x="8520853" y="20320339"/>
            <a:chExt cx="1767840" cy="900176"/>
          </a:xfrm>
        </p:grpSpPr>
        <p:sp>
          <p:nvSpPr>
            <p:cNvPr id="33" name="Freeform 33"/>
            <p:cNvSpPr/>
            <p:nvPr/>
          </p:nvSpPr>
          <p:spPr>
            <a:xfrm>
              <a:off x="-4" y="4"/>
              <a:ext cx="1767840" cy="900176"/>
            </a:xfrm>
            <a:custGeom>
              <a:avLst/>
              <a:gdLst/>
              <a:ahLst/>
              <a:cxnLst/>
              <a:rect l="l" t="t" r="r" b="b"/>
              <a:pathLst>
                <a:path w="1767840" h="900176">
                  <a:moveTo>
                    <a:pt x="1767840" y="750824"/>
                  </a:moveTo>
                  <a:lnTo>
                    <a:pt x="1707566" y="655650"/>
                  </a:lnTo>
                  <a:lnTo>
                    <a:pt x="1673352" y="648881"/>
                  </a:lnTo>
                  <a:lnTo>
                    <a:pt x="1643557" y="655650"/>
                  </a:lnTo>
                  <a:lnTo>
                    <a:pt x="1621879" y="669201"/>
                  </a:lnTo>
                  <a:lnTo>
                    <a:pt x="1608670" y="686130"/>
                  </a:lnTo>
                  <a:lnTo>
                    <a:pt x="1604264" y="703072"/>
                  </a:lnTo>
                  <a:lnTo>
                    <a:pt x="1604264" y="716953"/>
                  </a:lnTo>
                  <a:lnTo>
                    <a:pt x="1615109" y="723722"/>
                  </a:lnTo>
                  <a:lnTo>
                    <a:pt x="1637462" y="723722"/>
                  </a:lnTo>
                  <a:lnTo>
                    <a:pt x="1645590" y="720344"/>
                  </a:lnTo>
                  <a:lnTo>
                    <a:pt x="1658798" y="696291"/>
                  </a:lnTo>
                  <a:lnTo>
                    <a:pt x="1672335" y="686130"/>
                  </a:lnTo>
                  <a:lnTo>
                    <a:pt x="1751584" y="750824"/>
                  </a:lnTo>
                  <a:lnTo>
                    <a:pt x="1738376" y="801624"/>
                  </a:lnTo>
                  <a:lnTo>
                    <a:pt x="1701800" y="842595"/>
                  </a:lnTo>
                  <a:lnTo>
                    <a:pt x="1647952" y="873074"/>
                  </a:lnTo>
                  <a:lnTo>
                    <a:pt x="1581912" y="883234"/>
                  </a:lnTo>
                  <a:lnTo>
                    <a:pt x="1483029" y="869696"/>
                  </a:lnTo>
                  <a:lnTo>
                    <a:pt x="1387526" y="832434"/>
                  </a:lnTo>
                  <a:lnTo>
                    <a:pt x="1295743" y="767753"/>
                  </a:lnTo>
                  <a:lnTo>
                    <a:pt x="1207008" y="675971"/>
                  </a:lnTo>
                  <a:lnTo>
                    <a:pt x="1121664" y="557098"/>
                  </a:lnTo>
                  <a:lnTo>
                    <a:pt x="1039038" y="414528"/>
                  </a:lnTo>
                  <a:lnTo>
                    <a:pt x="978078" y="285496"/>
                  </a:lnTo>
                  <a:lnTo>
                    <a:pt x="959104" y="244514"/>
                  </a:lnTo>
                  <a:lnTo>
                    <a:pt x="1174839" y="78232"/>
                  </a:lnTo>
                  <a:lnTo>
                    <a:pt x="1221917" y="47752"/>
                  </a:lnTo>
                  <a:lnTo>
                    <a:pt x="1257808" y="30810"/>
                  </a:lnTo>
                  <a:lnTo>
                    <a:pt x="1285926" y="20320"/>
                  </a:lnTo>
                  <a:lnTo>
                    <a:pt x="1308608" y="20320"/>
                  </a:lnTo>
                  <a:lnTo>
                    <a:pt x="1313357" y="3378"/>
                  </a:lnTo>
                  <a:lnTo>
                    <a:pt x="1104062" y="3378"/>
                  </a:lnTo>
                  <a:lnTo>
                    <a:pt x="1099655" y="20320"/>
                  </a:lnTo>
                  <a:lnTo>
                    <a:pt x="1134542" y="20320"/>
                  </a:lnTo>
                  <a:lnTo>
                    <a:pt x="1155192" y="34201"/>
                  </a:lnTo>
                  <a:lnTo>
                    <a:pt x="1155192" y="64681"/>
                  </a:lnTo>
                  <a:lnTo>
                    <a:pt x="1143343" y="81610"/>
                  </a:lnTo>
                  <a:lnTo>
                    <a:pt x="1120317" y="101930"/>
                  </a:lnTo>
                  <a:lnTo>
                    <a:pt x="821614" y="326137"/>
                  </a:lnTo>
                  <a:lnTo>
                    <a:pt x="887654" y="112091"/>
                  </a:lnTo>
                  <a:lnTo>
                    <a:pt x="889000" y="105321"/>
                  </a:lnTo>
                  <a:lnTo>
                    <a:pt x="902551" y="71450"/>
                  </a:lnTo>
                  <a:lnTo>
                    <a:pt x="920496" y="44362"/>
                  </a:lnTo>
                  <a:lnTo>
                    <a:pt x="949287" y="27432"/>
                  </a:lnTo>
                  <a:lnTo>
                    <a:pt x="995680" y="20320"/>
                  </a:lnTo>
                  <a:lnTo>
                    <a:pt x="1000087" y="3378"/>
                  </a:lnTo>
                  <a:lnTo>
                    <a:pt x="763358" y="3378"/>
                  </a:lnTo>
                  <a:lnTo>
                    <a:pt x="758952" y="20320"/>
                  </a:lnTo>
                  <a:lnTo>
                    <a:pt x="793166" y="20320"/>
                  </a:lnTo>
                  <a:lnTo>
                    <a:pt x="814158" y="27432"/>
                  </a:lnTo>
                  <a:lnTo>
                    <a:pt x="822959" y="40971"/>
                  </a:lnTo>
                  <a:lnTo>
                    <a:pt x="827709" y="51130"/>
                  </a:lnTo>
                  <a:lnTo>
                    <a:pt x="828726" y="64681"/>
                  </a:lnTo>
                  <a:lnTo>
                    <a:pt x="829056" y="68072"/>
                  </a:lnTo>
                  <a:lnTo>
                    <a:pt x="696645" y="526619"/>
                  </a:lnTo>
                  <a:lnTo>
                    <a:pt x="609269" y="608242"/>
                  </a:lnTo>
                  <a:lnTo>
                    <a:pt x="584886" y="604850"/>
                  </a:lnTo>
                  <a:lnTo>
                    <a:pt x="419951" y="319354"/>
                  </a:lnTo>
                  <a:lnTo>
                    <a:pt x="416559" y="312586"/>
                  </a:lnTo>
                  <a:lnTo>
                    <a:pt x="447726" y="302425"/>
                  </a:lnTo>
                  <a:lnTo>
                    <a:pt x="489381" y="288874"/>
                  </a:lnTo>
                  <a:lnTo>
                    <a:pt x="556094" y="251282"/>
                  </a:lnTo>
                  <a:lnTo>
                    <a:pt x="604863" y="197104"/>
                  </a:lnTo>
                  <a:lnTo>
                    <a:pt x="623493" y="125642"/>
                  </a:lnTo>
                  <a:lnTo>
                    <a:pt x="613333" y="74842"/>
                  </a:lnTo>
                  <a:lnTo>
                    <a:pt x="581152" y="34201"/>
                  </a:lnTo>
                  <a:lnTo>
                    <a:pt x="556094" y="23698"/>
                  </a:lnTo>
                  <a:lnTo>
                    <a:pt x="556094" y="118872"/>
                  </a:lnTo>
                  <a:lnTo>
                    <a:pt x="546951" y="183553"/>
                  </a:lnTo>
                  <a:lnTo>
                    <a:pt x="512407" y="241122"/>
                  </a:lnTo>
                  <a:lnTo>
                    <a:pt x="442645" y="285496"/>
                  </a:lnTo>
                  <a:lnTo>
                    <a:pt x="327152" y="302425"/>
                  </a:lnTo>
                  <a:lnTo>
                    <a:pt x="243510" y="302425"/>
                  </a:lnTo>
                  <a:lnTo>
                    <a:pt x="330543" y="20320"/>
                  </a:lnTo>
                  <a:lnTo>
                    <a:pt x="345782" y="16929"/>
                  </a:lnTo>
                  <a:lnTo>
                    <a:pt x="421982" y="16929"/>
                  </a:lnTo>
                  <a:lnTo>
                    <a:pt x="489712" y="23698"/>
                  </a:lnTo>
                  <a:lnTo>
                    <a:pt x="530694" y="47752"/>
                  </a:lnTo>
                  <a:lnTo>
                    <a:pt x="550672" y="81610"/>
                  </a:lnTo>
                  <a:lnTo>
                    <a:pt x="556094" y="118872"/>
                  </a:lnTo>
                  <a:lnTo>
                    <a:pt x="556094" y="23698"/>
                  </a:lnTo>
                  <a:lnTo>
                    <a:pt x="540512" y="16929"/>
                  </a:lnTo>
                  <a:lnTo>
                    <a:pt x="524599" y="10161"/>
                  </a:lnTo>
                  <a:lnTo>
                    <a:pt x="441287" y="0"/>
                  </a:lnTo>
                  <a:lnTo>
                    <a:pt x="348157" y="3378"/>
                  </a:lnTo>
                  <a:lnTo>
                    <a:pt x="178143" y="3378"/>
                  </a:lnTo>
                  <a:lnTo>
                    <a:pt x="173735" y="20320"/>
                  </a:lnTo>
                  <a:lnTo>
                    <a:pt x="213029" y="23698"/>
                  </a:lnTo>
                  <a:lnTo>
                    <a:pt x="237070" y="40971"/>
                  </a:lnTo>
                  <a:lnTo>
                    <a:pt x="111429" y="526619"/>
                  </a:lnTo>
                  <a:lnTo>
                    <a:pt x="5766" y="608242"/>
                  </a:lnTo>
                  <a:lnTo>
                    <a:pt x="0" y="625171"/>
                  </a:lnTo>
                  <a:lnTo>
                    <a:pt x="249263" y="625171"/>
                  </a:lnTo>
                  <a:lnTo>
                    <a:pt x="254000" y="608242"/>
                  </a:lnTo>
                  <a:lnTo>
                    <a:pt x="221488" y="604850"/>
                  </a:lnTo>
                  <a:lnTo>
                    <a:pt x="195415" y="597739"/>
                  </a:lnTo>
                  <a:lnTo>
                    <a:pt x="178486" y="584200"/>
                  </a:lnTo>
                  <a:lnTo>
                    <a:pt x="172046" y="557098"/>
                  </a:lnTo>
                  <a:lnTo>
                    <a:pt x="172046" y="546939"/>
                  </a:lnTo>
                  <a:lnTo>
                    <a:pt x="174079" y="536778"/>
                  </a:lnTo>
                  <a:lnTo>
                    <a:pt x="239103" y="319354"/>
                  </a:lnTo>
                  <a:lnTo>
                    <a:pt x="352221" y="319354"/>
                  </a:lnTo>
                  <a:lnTo>
                    <a:pt x="352894" y="322745"/>
                  </a:lnTo>
                  <a:lnTo>
                    <a:pt x="391845" y="400977"/>
                  </a:lnTo>
                  <a:lnTo>
                    <a:pt x="431469" y="478867"/>
                  </a:lnTo>
                  <a:lnTo>
                    <a:pt x="469062" y="557098"/>
                  </a:lnTo>
                  <a:lnTo>
                    <a:pt x="500888" y="625171"/>
                  </a:lnTo>
                  <a:lnTo>
                    <a:pt x="835838" y="625171"/>
                  </a:lnTo>
                  <a:lnTo>
                    <a:pt x="840232" y="608242"/>
                  </a:lnTo>
                  <a:lnTo>
                    <a:pt x="807720" y="604850"/>
                  </a:lnTo>
                  <a:lnTo>
                    <a:pt x="781646" y="597739"/>
                  </a:lnTo>
                  <a:lnTo>
                    <a:pt x="764032" y="580809"/>
                  </a:lnTo>
                  <a:lnTo>
                    <a:pt x="757605" y="557098"/>
                  </a:lnTo>
                  <a:lnTo>
                    <a:pt x="757605" y="546939"/>
                  </a:lnTo>
                  <a:lnTo>
                    <a:pt x="759294" y="536778"/>
                  </a:lnTo>
                  <a:lnTo>
                    <a:pt x="814158" y="353225"/>
                  </a:lnTo>
                  <a:lnTo>
                    <a:pt x="848703" y="326137"/>
                  </a:lnTo>
                  <a:lnTo>
                    <a:pt x="900176" y="285496"/>
                  </a:lnTo>
                  <a:lnTo>
                    <a:pt x="946912" y="380657"/>
                  </a:lnTo>
                  <a:lnTo>
                    <a:pt x="1001776" y="478867"/>
                  </a:lnTo>
                  <a:lnTo>
                    <a:pt x="1066469" y="584200"/>
                  </a:lnTo>
                  <a:lnTo>
                    <a:pt x="1141984" y="679362"/>
                  </a:lnTo>
                  <a:lnTo>
                    <a:pt x="1229703" y="767753"/>
                  </a:lnTo>
                  <a:lnTo>
                    <a:pt x="1330629" y="839217"/>
                  </a:lnTo>
                  <a:lnTo>
                    <a:pt x="1446110" y="883234"/>
                  </a:lnTo>
                  <a:lnTo>
                    <a:pt x="1577517" y="900176"/>
                  </a:lnTo>
                  <a:lnTo>
                    <a:pt x="1652016" y="890017"/>
                  </a:lnTo>
                  <a:lnTo>
                    <a:pt x="1664208" y="883234"/>
                  </a:lnTo>
                  <a:lnTo>
                    <a:pt x="1712645" y="856145"/>
                  </a:lnTo>
                  <a:lnTo>
                    <a:pt x="1752943" y="808394"/>
                  </a:lnTo>
                  <a:lnTo>
                    <a:pt x="1767840" y="750824"/>
                  </a:lnTo>
                  <a:close/>
                </a:path>
              </a:pathLst>
            </a:custGeom>
            <a:solidFill>
              <a:srgbClr val="FFFFFF"/>
            </a:solidFill>
          </p:spPr>
        </p:sp>
      </p:grpSp>
      <p:grpSp>
        <p:nvGrpSpPr>
          <p:cNvPr id="34" name="Group 34"/>
          <p:cNvGrpSpPr/>
          <p:nvPr/>
        </p:nvGrpSpPr>
        <p:grpSpPr>
          <a:xfrm>
            <a:off x="1708690" y="6678740"/>
            <a:ext cx="414338" cy="476250"/>
            <a:chOff x="4559808" y="17810819"/>
            <a:chExt cx="1098296" cy="1268311"/>
          </a:xfrm>
        </p:grpSpPr>
        <p:sp>
          <p:nvSpPr>
            <p:cNvPr id="35" name="Freeform 35"/>
            <p:cNvSpPr/>
            <p:nvPr/>
          </p:nvSpPr>
          <p:spPr>
            <a:xfrm>
              <a:off x="0" y="4"/>
              <a:ext cx="1098296" cy="1268298"/>
            </a:xfrm>
            <a:custGeom>
              <a:avLst/>
              <a:gdLst/>
              <a:ahLst/>
              <a:cxnLst/>
              <a:rect l="l" t="t" r="r" b="b"/>
              <a:pathLst>
                <a:path w="1098296" h="1268298">
                  <a:moveTo>
                    <a:pt x="1098296" y="0"/>
                  </a:moveTo>
                  <a:lnTo>
                    <a:pt x="854113" y="0"/>
                  </a:lnTo>
                  <a:lnTo>
                    <a:pt x="854113" y="14897"/>
                  </a:lnTo>
                  <a:lnTo>
                    <a:pt x="968921" y="14897"/>
                  </a:lnTo>
                  <a:lnTo>
                    <a:pt x="924217" y="156464"/>
                  </a:lnTo>
                  <a:lnTo>
                    <a:pt x="841591" y="412826"/>
                  </a:lnTo>
                  <a:lnTo>
                    <a:pt x="677329" y="913385"/>
                  </a:lnTo>
                  <a:lnTo>
                    <a:pt x="346799" y="14897"/>
                  </a:lnTo>
                  <a:lnTo>
                    <a:pt x="462953" y="14897"/>
                  </a:lnTo>
                  <a:lnTo>
                    <a:pt x="462953" y="0"/>
                  </a:lnTo>
                  <a:lnTo>
                    <a:pt x="0" y="0"/>
                  </a:lnTo>
                  <a:lnTo>
                    <a:pt x="0" y="14897"/>
                  </a:lnTo>
                  <a:lnTo>
                    <a:pt x="132080" y="14897"/>
                  </a:lnTo>
                  <a:lnTo>
                    <a:pt x="585216" y="1268298"/>
                  </a:lnTo>
                  <a:lnTo>
                    <a:pt x="987209" y="14897"/>
                  </a:lnTo>
                  <a:lnTo>
                    <a:pt x="1098296" y="14897"/>
                  </a:lnTo>
                  <a:lnTo>
                    <a:pt x="1098296" y="0"/>
                  </a:lnTo>
                  <a:close/>
                </a:path>
              </a:pathLst>
            </a:custGeom>
            <a:solidFill>
              <a:srgbClr val="FFFFFF"/>
            </a:solidFill>
          </p:spPr>
        </p:sp>
      </p:grpSp>
      <p:grpSp>
        <p:nvGrpSpPr>
          <p:cNvPr id="36" name="Group 36"/>
          <p:cNvGrpSpPr/>
          <p:nvPr/>
        </p:nvGrpSpPr>
        <p:grpSpPr>
          <a:xfrm>
            <a:off x="2067144" y="6667214"/>
            <a:ext cx="414338" cy="490538"/>
            <a:chOff x="5514848" y="17781355"/>
            <a:chExt cx="1099985" cy="1303871"/>
          </a:xfrm>
        </p:grpSpPr>
        <p:sp>
          <p:nvSpPr>
            <p:cNvPr id="37" name="Freeform 37"/>
            <p:cNvSpPr/>
            <p:nvPr/>
          </p:nvSpPr>
          <p:spPr>
            <a:xfrm>
              <a:off x="0" y="5"/>
              <a:ext cx="1099986" cy="1303857"/>
            </a:xfrm>
            <a:custGeom>
              <a:avLst/>
              <a:gdLst/>
              <a:ahLst/>
              <a:cxnLst/>
              <a:rect l="l" t="t" r="r" b="b"/>
              <a:pathLst>
                <a:path w="1099986" h="1303857">
                  <a:moveTo>
                    <a:pt x="1099985" y="626185"/>
                  </a:moveTo>
                  <a:lnTo>
                    <a:pt x="1088479" y="512063"/>
                  </a:lnTo>
                  <a:lnTo>
                    <a:pt x="1055281" y="399960"/>
                  </a:lnTo>
                  <a:lnTo>
                    <a:pt x="1003465" y="293954"/>
                  </a:lnTo>
                  <a:lnTo>
                    <a:pt x="935063" y="198450"/>
                  </a:lnTo>
                  <a:lnTo>
                    <a:pt x="863600" y="128346"/>
                  </a:lnTo>
                  <a:lnTo>
                    <a:pt x="863600" y="626185"/>
                  </a:lnTo>
                  <a:lnTo>
                    <a:pt x="858520" y="803312"/>
                  </a:lnTo>
                  <a:lnTo>
                    <a:pt x="841921" y="952664"/>
                  </a:lnTo>
                  <a:lnTo>
                    <a:pt x="812800" y="1074927"/>
                  </a:lnTo>
                  <a:lnTo>
                    <a:pt x="770128" y="1169746"/>
                  </a:lnTo>
                  <a:lnTo>
                    <a:pt x="637375" y="1277441"/>
                  </a:lnTo>
                  <a:lnTo>
                    <a:pt x="545249" y="1290992"/>
                  </a:lnTo>
                  <a:lnTo>
                    <a:pt x="453136" y="1279144"/>
                  </a:lnTo>
                  <a:lnTo>
                    <a:pt x="322072" y="1181607"/>
                  </a:lnTo>
                  <a:lnTo>
                    <a:pt x="251968" y="969593"/>
                  </a:lnTo>
                  <a:lnTo>
                    <a:pt x="236055" y="815504"/>
                  </a:lnTo>
                  <a:lnTo>
                    <a:pt x="230975" y="626185"/>
                  </a:lnTo>
                  <a:lnTo>
                    <a:pt x="237071" y="475145"/>
                  </a:lnTo>
                  <a:lnTo>
                    <a:pt x="256705" y="331888"/>
                  </a:lnTo>
                  <a:lnTo>
                    <a:pt x="293967" y="204888"/>
                  </a:lnTo>
                  <a:lnTo>
                    <a:pt x="352209" y="103288"/>
                  </a:lnTo>
                  <a:lnTo>
                    <a:pt x="434848" y="35889"/>
                  </a:lnTo>
                  <a:lnTo>
                    <a:pt x="545249" y="11505"/>
                  </a:lnTo>
                  <a:lnTo>
                    <a:pt x="655993" y="33527"/>
                  </a:lnTo>
                  <a:lnTo>
                    <a:pt x="739305" y="95833"/>
                  </a:lnTo>
                  <a:lnTo>
                    <a:pt x="798576" y="192024"/>
                  </a:lnTo>
                  <a:lnTo>
                    <a:pt x="836841" y="316649"/>
                  </a:lnTo>
                  <a:lnTo>
                    <a:pt x="857504" y="463296"/>
                  </a:lnTo>
                  <a:lnTo>
                    <a:pt x="863600" y="626185"/>
                  </a:lnTo>
                  <a:lnTo>
                    <a:pt x="863600" y="128346"/>
                  </a:lnTo>
                  <a:lnTo>
                    <a:pt x="758279" y="54178"/>
                  </a:lnTo>
                  <a:lnTo>
                    <a:pt x="654977" y="13880"/>
                  </a:lnTo>
                  <a:lnTo>
                    <a:pt x="545249" y="0"/>
                  </a:lnTo>
                  <a:lnTo>
                    <a:pt x="420624" y="19977"/>
                  </a:lnTo>
                  <a:lnTo>
                    <a:pt x="305816" y="74168"/>
                  </a:lnTo>
                  <a:lnTo>
                    <a:pt x="204889" y="155778"/>
                  </a:lnTo>
                  <a:lnTo>
                    <a:pt x="120231" y="258393"/>
                  </a:lnTo>
                  <a:lnTo>
                    <a:pt x="55880" y="375233"/>
                  </a:lnTo>
                  <a:lnTo>
                    <a:pt x="14567" y="499872"/>
                  </a:lnTo>
                  <a:lnTo>
                    <a:pt x="0" y="626185"/>
                  </a:lnTo>
                  <a:lnTo>
                    <a:pt x="8471" y="743026"/>
                  </a:lnTo>
                  <a:lnTo>
                    <a:pt x="33871" y="861225"/>
                  </a:lnTo>
                  <a:lnTo>
                    <a:pt x="76200" y="975359"/>
                  </a:lnTo>
                  <a:lnTo>
                    <a:pt x="135801" y="1080337"/>
                  </a:lnTo>
                  <a:lnTo>
                    <a:pt x="212001" y="1170761"/>
                  </a:lnTo>
                  <a:lnTo>
                    <a:pt x="305816" y="1241551"/>
                  </a:lnTo>
                  <a:lnTo>
                    <a:pt x="416903" y="1287602"/>
                  </a:lnTo>
                  <a:lnTo>
                    <a:pt x="545249" y="1303857"/>
                  </a:lnTo>
                  <a:lnTo>
                    <a:pt x="638391" y="1290992"/>
                  </a:lnTo>
                  <a:lnTo>
                    <a:pt x="786041" y="1236128"/>
                  </a:lnTo>
                  <a:lnTo>
                    <a:pt x="881215" y="1161617"/>
                  </a:lnTo>
                  <a:lnTo>
                    <a:pt x="959447" y="1067815"/>
                  </a:lnTo>
                  <a:lnTo>
                    <a:pt x="1020737" y="961135"/>
                  </a:lnTo>
                  <a:lnTo>
                    <a:pt x="1064425" y="848016"/>
                  </a:lnTo>
                  <a:lnTo>
                    <a:pt x="1091184" y="734225"/>
                  </a:lnTo>
                  <a:lnTo>
                    <a:pt x="1099985" y="626185"/>
                  </a:lnTo>
                  <a:close/>
                </a:path>
              </a:pathLst>
            </a:custGeom>
            <a:solidFill>
              <a:srgbClr val="FFFFFF"/>
            </a:solidFill>
          </p:spPr>
        </p:sp>
      </p:grpSp>
      <p:grpSp>
        <p:nvGrpSpPr>
          <p:cNvPr id="38" name="Group 38"/>
          <p:cNvGrpSpPr/>
          <p:nvPr/>
        </p:nvGrpSpPr>
        <p:grpSpPr>
          <a:xfrm>
            <a:off x="2517238" y="6663814"/>
            <a:ext cx="404812" cy="495300"/>
            <a:chOff x="6713728" y="17775597"/>
            <a:chExt cx="1077303" cy="1309967"/>
          </a:xfrm>
        </p:grpSpPr>
        <p:sp>
          <p:nvSpPr>
            <p:cNvPr id="39" name="Freeform 39"/>
            <p:cNvSpPr/>
            <p:nvPr/>
          </p:nvSpPr>
          <p:spPr>
            <a:xfrm>
              <a:off x="0" y="-5"/>
              <a:ext cx="1077302" cy="1309968"/>
            </a:xfrm>
            <a:custGeom>
              <a:avLst/>
              <a:gdLst/>
              <a:ahLst/>
              <a:cxnLst/>
              <a:rect l="l" t="t" r="r" b="b"/>
              <a:pathLst>
                <a:path w="1077302" h="1309968">
                  <a:moveTo>
                    <a:pt x="1077303" y="760655"/>
                  </a:moveTo>
                  <a:lnTo>
                    <a:pt x="652945" y="760655"/>
                  </a:lnTo>
                  <a:lnTo>
                    <a:pt x="652945" y="775551"/>
                  </a:lnTo>
                  <a:lnTo>
                    <a:pt x="762343" y="775551"/>
                  </a:lnTo>
                  <a:lnTo>
                    <a:pt x="762343" y="1126415"/>
                  </a:lnTo>
                  <a:lnTo>
                    <a:pt x="730847" y="1202271"/>
                  </a:lnTo>
                  <a:lnTo>
                    <a:pt x="675983" y="1256120"/>
                  </a:lnTo>
                  <a:lnTo>
                    <a:pt x="601129" y="1288289"/>
                  </a:lnTo>
                  <a:lnTo>
                    <a:pt x="510375" y="1299135"/>
                  </a:lnTo>
                  <a:lnTo>
                    <a:pt x="410464" y="1274408"/>
                  </a:lnTo>
                  <a:lnTo>
                    <a:pt x="288887" y="1109472"/>
                  </a:lnTo>
                  <a:lnTo>
                    <a:pt x="258407" y="992302"/>
                  </a:lnTo>
                  <a:lnTo>
                    <a:pt x="242151" y="867335"/>
                  </a:lnTo>
                  <a:lnTo>
                    <a:pt x="235712" y="746088"/>
                  </a:lnTo>
                  <a:lnTo>
                    <a:pt x="234353" y="640081"/>
                  </a:lnTo>
                  <a:lnTo>
                    <a:pt x="237071" y="516815"/>
                  </a:lnTo>
                  <a:lnTo>
                    <a:pt x="248577" y="379312"/>
                  </a:lnTo>
                  <a:lnTo>
                    <a:pt x="274320" y="243511"/>
                  </a:lnTo>
                  <a:lnTo>
                    <a:pt x="319367" y="126327"/>
                  </a:lnTo>
                  <a:lnTo>
                    <a:pt x="388455" y="44032"/>
                  </a:lnTo>
                  <a:lnTo>
                    <a:pt x="487337" y="13209"/>
                  </a:lnTo>
                  <a:lnTo>
                    <a:pt x="625183" y="44032"/>
                  </a:lnTo>
                  <a:lnTo>
                    <a:pt x="728815" y="122264"/>
                  </a:lnTo>
                  <a:lnTo>
                    <a:pt x="802297" y="224537"/>
                  </a:lnTo>
                  <a:lnTo>
                    <a:pt x="850049" y="328512"/>
                  </a:lnTo>
                  <a:lnTo>
                    <a:pt x="883247" y="450432"/>
                  </a:lnTo>
                  <a:lnTo>
                    <a:pt x="892048" y="450432"/>
                  </a:lnTo>
                  <a:lnTo>
                    <a:pt x="892048" y="0"/>
                  </a:lnTo>
                  <a:lnTo>
                    <a:pt x="883247" y="0"/>
                  </a:lnTo>
                  <a:lnTo>
                    <a:pt x="859193" y="33528"/>
                  </a:lnTo>
                  <a:lnTo>
                    <a:pt x="818553" y="55880"/>
                  </a:lnTo>
                  <a:lnTo>
                    <a:pt x="772833" y="65368"/>
                  </a:lnTo>
                  <a:lnTo>
                    <a:pt x="733209" y="59615"/>
                  </a:lnTo>
                  <a:lnTo>
                    <a:pt x="680377" y="38609"/>
                  </a:lnTo>
                  <a:lnTo>
                    <a:pt x="617728" y="18632"/>
                  </a:lnTo>
                  <a:lnTo>
                    <a:pt x="551345" y="4750"/>
                  </a:lnTo>
                  <a:lnTo>
                    <a:pt x="487337" y="1702"/>
                  </a:lnTo>
                  <a:lnTo>
                    <a:pt x="389801" y="24385"/>
                  </a:lnTo>
                  <a:lnTo>
                    <a:pt x="292608" y="76887"/>
                  </a:lnTo>
                  <a:lnTo>
                    <a:pt x="201168" y="155118"/>
                  </a:lnTo>
                  <a:lnTo>
                    <a:pt x="120904" y="254687"/>
                  </a:lnTo>
                  <a:lnTo>
                    <a:pt x="56896" y="371526"/>
                  </a:lnTo>
                  <a:lnTo>
                    <a:pt x="14897" y="501232"/>
                  </a:lnTo>
                  <a:lnTo>
                    <a:pt x="0" y="640081"/>
                  </a:lnTo>
                  <a:lnTo>
                    <a:pt x="9144" y="763702"/>
                  </a:lnTo>
                  <a:lnTo>
                    <a:pt x="34544" y="883921"/>
                  </a:lnTo>
                  <a:lnTo>
                    <a:pt x="76543" y="996697"/>
                  </a:lnTo>
                  <a:lnTo>
                    <a:pt x="134455" y="1097967"/>
                  </a:lnTo>
                  <a:lnTo>
                    <a:pt x="207937" y="1183984"/>
                  </a:lnTo>
                  <a:lnTo>
                    <a:pt x="297015" y="1250697"/>
                  </a:lnTo>
                  <a:lnTo>
                    <a:pt x="400647" y="1294055"/>
                  </a:lnTo>
                  <a:lnTo>
                    <a:pt x="519519" y="1309968"/>
                  </a:lnTo>
                  <a:lnTo>
                    <a:pt x="610616" y="1295744"/>
                  </a:lnTo>
                  <a:lnTo>
                    <a:pt x="696303" y="1262889"/>
                  </a:lnTo>
                  <a:lnTo>
                    <a:pt x="778599" y="1230046"/>
                  </a:lnTo>
                  <a:lnTo>
                    <a:pt x="860552" y="1215137"/>
                  </a:lnTo>
                  <a:lnTo>
                    <a:pt x="911009" y="1216152"/>
                  </a:lnTo>
                  <a:lnTo>
                    <a:pt x="938441" y="1223950"/>
                  </a:lnTo>
                  <a:lnTo>
                    <a:pt x="953008" y="1245960"/>
                  </a:lnTo>
                  <a:lnTo>
                    <a:pt x="964184" y="1288974"/>
                  </a:lnTo>
                  <a:lnTo>
                    <a:pt x="972655" y="1288974"/>
                  </a:lnTo>
                  <a:lnTo>
                    <a:pt x="972655" y="775551"/>
                  </a:lnTo>
                  <a:lnTo>
                    <a:pt x="1077303" y="775551"/>
                  </a:lnTo>
                  <a:lnTo>
                    <a:pt x="1077303" y="760655"/>
                  </a:lnTo>
                  <a:close/>
                </a:path>
              </a:pathLst>
            </a:custGeom>
            <a:solidFill>
              <a:srgbClr val="FFFFFF"/>
            </a:solidFill>
          </p:spPr>
        </p:sp>
      </p:grpSp>
      <p:grpSp>
        <p:nvGrpSpPr>
          <p:cNvPr id="40" name="Group 40"/>
          <p:cNvGrpSpPr/>
          <p:nvPr/>
        </p:nvGrpSpPr>
        <p:grpSpPr>
          <a:xfrm>
            <a:off x="2896934" y="6678578"/>
            <a:ext cx="742950" cy="481012"/>
            <a:chOff x="7728035" y="17810141"/>
            <a:chExt cx="1975447" cy="1281519"/>
          </a:xfrm>
        </p:grpSpPr>
        <p:sp>
          <p:nvSpPr>
            <p:cNvPr id="41" name="Freeform 41"/>
            <p:cNvSpPr/>
            <p:nvPr/>
          </p:nvSpPr>
          <p:spPr>
            <a:xfrm>
              <a:off x="4" y="-4"/>
              <a:ext cx="1975434" cy="1281519"/>
            </a:xfrm>
            <a:custGeom>
              <a:avLst/>
              <a:gdLst/>
              <a:ahLst/>
              <a:cxnLst/>
              <a:rect l="l" t="t" r="r" b="b"/>
              <a:pathLst>
                <a:path w="1975434" h="1281519">
                  <a:moveTo>
                    <a:pt x="1975434" y="770471"/>
                  </a:moveTo>
                  <a:lnTo>
                    <a:pt x="1962569" y="770471"/>
                  </a:lnTo>
                  <a:lnTo>
                    <a:pt x="1952409" y="887310"/>
                  </a:lnTo>
                  <a:lnTo>
                    <a:pt x="1919224" y="997712"/>
                  </a:lnTo>
                  <a:lnTo>
                    <a:pt x="1859954" y="1095248"/>
                  </a:lnTo>
                  <a:lnTo>
                    <a:pt x="1770888" y="1173479"/>
                  </a:lnTo>
                  <a:lnTo>
                    <a:pt x="1649298" y="1226654"/>
                  </a:lnTo>
                  <a:lnTo>
                    <a:pt x="1524673" y="1240205"/>
                  </a:lnTo>
                  <a:lnTo>
                    <a:pt x="1374648" y="1238173"/>
                  </a:lnTo>
                  <a:lnTo>
                    <a:pt x="1374648" y="617727"/>
                  </a:lnTo>
                  <a:lnTo>
                    <a:pt x="1432891" y="612648"/>
                  </a:lnTo>
                  <a:lnTo>
                    <a:pt x="1544320" y="641781"/>
                  </a:lnTo>
                  <a:lnTo>
                    <a:pt x="1629995" y="733552"/>
                  </a:lnTo>
                  <a:lnTo>
                    <a:pt x="1662507" y="865975"/>
                  </a:lnTo>
                  <a:lnTo>
                    <a:pt x="1673353" y="865975"/>
                  </a:lnTo>
                  <a:lnTo>
                    <a:pt x="1673353" y="360006"/>
                  </a:lnTo>
                  <a:lnTo>
                    <a:pt x="1663522" y="360006"/>
                  </a:lnTo>
                  <a:lnTo>
                    <a:pt x="1658112" y="400647"/>
                  </a:lnTo>
                  <a:lnTo>
                    <a:pt x="1646593" y="453135"/>
                  </a:lnTo>
                  <a:lnTo>
                    <a:pt x="1593761" y="547967"/>
                  </a:lnTo>
                  <a:lnTo>
                    <a:pt x="1492504" y="591998"/>
                  </a:lnTo>
                  <a:lnTo>
                    <a:pt x="1433907" y="597407"/>
                  </a:lnTo>
                  <a:lnTo>
                    <a:pt x="1374648" y="595376"/>
                  </a:lnTo>
                  <a:lnTo>
                    <a:pt x="1374648" y="14567"/>
                  </a:lnTo>
                  <a:lnTo>
                    <a:pt x="1438986" y="13894"/>
                  </a:lnTo>
                  <a:lnTo>
                    <a:pt x="1497914" y="12534"/>
                  </a:lnTo>
                  <a:lnTo>
                    <a:pt x="1604595" y="18288"/>
                  </a:lnTo>
                  <a:lnTo>
                    <a:pt x="1713307" y="47752"/>
                  </a:lnTo>
                  <a:lnTo>
                    <a:pt x="1801368" y="101270"/>
                  </a:lnTo>
                  <a:lnTo>
                    <a:pt x="1868424" y="183896"/>
                  </a:lnTo>
                  <a:lnTo>
                    <a:pt x="1914144" y="300063"/>
                  </a:lnTo>
                  <a:lnTo>
                    <a:pt x="1938185" y="455511"/>
                  </a:lnTo>
                  <a:lnTo>
                    <a:pt x="1949361" y="455511"/>
                  </a:lnTo>
                  <a:lnTo>
                    <a:pt x="1946986" y="343"/>
                  </a:lnTo>
                  <a:lnTo>
                    <a:pt x="769443" y="343"/>
                  </a:lnTo>
                  <a:lnTo>
                    <a:pt x="769443" y="14224"/>
                  </a:lnTo>
                  <a:lnTo>
                    <a:pt x="913384" y="14224"/>
                  </a:lnTo>
                  <a:lnTo>
                    <a:pt x="913384" y="1025829"/>
                  </a:lnTo>
                  <a:lnTo>
                    <a:pt x="867995" y="1121664"/>
                  </a:lnTo>
                  <a:lnTo>
                    <a:pt x="797218" y="1197533"/>
                  </a:lnTo>
                  <a:lnTo>
                    <a:pt x="703072" y="1246975"/>
                  </a:lnTo>
                  <a:lnTo>
                    <a:pt x="586562" y="1264247"/>
                  </a:lnTo>
                  <a:lnTo>
                    <a:pt x="480898" y="1247648"/>
                  </a:lnTo>
                  <a:lnTo>
                    <a:pt x="410465" y="1202944"/>
                  </a:lnTo>
                  <a:lnTo>
                    <a:pt x="366777" y="1136573"/>
                  </a:lnTo>
                  <a:lnTo>
                    <a:pt x="340360" y="1053592"/>
                  </a:lnTo>
                  <a:lnTo>
                    <a:pt x="337643" y="14224"/>
                  </a:lnTo>
                  <a:lnTo>
                    <a:pt x="463296" y="14224"/>
                  </a:lnTo>
                  <a:lnTo>
                    <a:pt x="463296" y="0"/>
                  </a:lnTo>
                  <a:lnTo>
                    <a:pt x="0" y="0"/>
                  </a:lnTo>
                  <a:lnTo>
                    <a:pt x="0" y="14224"/>
                  </a:lnTo>
                  <a:lnTo>
                    <a:pt x="125642" y="14224"/>
                  </a:lnTo>
                  <a:lnTo>
                    <a:pt x="127673" y="962152"/>
                  </a:lnTo>
                  <a:lnTo>
                    <a:pt x="152731" y="1078992"/>
                  </a:lnTo>
                  <a:lnTo>
                    <a:pt x="220130" y="1168400"/>
                  </a:lnTo>
                  <a:lnTo>
                    <a:pt x="319355" y="1231392"/>
                  </a:lnTo>
                  <a:lnTo>
                    <a:pt x="440258" y="1268983"/>
                  </a:lnTo>
                  <a:lnTo>
                    <a:pt x="572008" y="1281519"/>
                  </a:lnTo>
                  <a:lnTo>
                    <a:pt x="725424" y="1255776"/>
                  </a:lnTo>
                  <a:lnTo>
                    <a:pt x="831419" y="1190422"/>
                  </a:lnTo>
                  <a:lnTo>
                    <a:pt x="897458" y="1106767"/>
                  </a:lnTo>
                  <a:lnTo>
                    <a:pt x="930313" y="1025829"/>
                  </a:lnTo>
                  <a:lnTo>
                    <a:pt x="930313" y="14224"/>
                  </a:lnTo>
                  <a:lnTo>
                    <a:pt x="1156208" y="14224"/>
                  </a:lnTo>
                  <a:lnTo>
                    <a:pt x="1156208" y="1238173"/>
                  </a:lnTo>
                  <a:lnTo>
                    <a:pt x="1051560" y="1238173"/>
                  </a:lnTo>
                  <a:lnTo>
                    <a:pt x="1051560" y="1252727"/>
                  </a:lnTo>
                  <a:lnTo>
                    <a:pt x="1975434" y="1252727"/>
                  </a:lnTo>
                  <a:lnTo>
                    <a:pt x="1975434" y="770471"/>
                  </a:lnTo>
                  <a:close/>
                </a:path>
              </a:pathLst>
            </a:custGeom>
            <a:solidFill>
              <a:srgbClr val="FFFFFF"/>
            </a:solidFill>
          </p:spPr>
        </p:sp>
      </p:grpSp>
      <p:grpSp>
        <p:nvGrpSpPr>
          <p:cNvPr id="42" name="Group 42"/>
          <p:cNvGrpSpPr/>
          <p:nvPr/>
        </p:nvGrpSpPr>
        <p:grpSpPr>
          <a:xfrm>
            <a:off x="1160145" y="8338633"/>
            <a:ext cx="3028950" cy="485775"/>
            <a:chOff x="0" y="0"/>
            <a:chExt cx="4038600" cy="647700"/>
          </a:xfrm>
        </p:grpSpPr>
        <p:sp>
          <p:nvSpPr>
            <p:cNvPr id="43" name="Freeform 43"/>
            <p:cNvSpPr/>
            <p:nvPr/>
          </p:nvSpPr>
          <p:spPr>
            <a:xfrm>
              <a:off x="0" y="0"/>
              <a:ext cx="4038600" cy="647700"/>
            </a:xfrm>
            <a:custGeom>
              <a:avLst/>
              <a:gdLst/>
              <a:ahLst/>
              <a:cxnLst/>
              <a:rect l="l" t="t" r="r" b="b"/>
              <a:pathLst>
                <a:path w="4038600" h="647700">
                  <a:moveTo>
                    <a:pt x="0" y="0"/>
                  </a:moveTo>
                  <a:lnTo>
                    <a:pt x="4038600" y="0"/>
                  </a:lnTo>
                  <a:lnTo>
                    <a:pt x="4038600" y="647700"/>
                  </a:lnTo>
                  <a:lnTo>
                    <a:pt x="0" y="647700"/>
                  </a:lnTo>
                  <a:lnTo>
                    <a:pt x="0" y="0"/>
                  </a:lnTo>
                  <a:close/>
                </a:path>
              </a:pathLst>
            </a:custGeom>
            <a:blipFill>
              <a:blip r:embed="rId5"/>
              <a:stretch>
                <a:fillRect/>
              </a:stretch>
            </a:blipFill>
          </p:spPr>
        </p:sp>
      </p:grpSp>
      <p:grpSp>
        <p:nvGrpSpPr>
          <p:cNvPr id="44" name="Group 44"/>
          <p:cNvGrpSpPr/>
          <p:nvPr/>
        </p:nvGrpSpPr>
        <p:grpSpPr>
          <a:xfrm>
            <a:off x="1872329" y="9313516"/>
            <a:ext cx="214312" cy="214312"/>
            <a:chOff x="4999059" y="24836797"/>
            <a:chExt cx="559143" cy="569976"/>
          </a:xfrm>
        </p:grpSpPr>
        <p:sp>
          <p:nvSpPr>
            <p:cNvPr id="45" name="Freeform 45"/>
            <p:cNvSpPr/>
            <p:nvPr/>
          </p:nvSpPr>
          <p:spPr>
            <a:xfrm>
              <a:off x="4" y="-5"/>
              <a:ext cx="559130" cy="569976"/>
            </a:xfrm>
            <a:custGeom>
              <a:avLst/>
              <a:gdLst/>
              <a:ahLst/>
              <a:cxnLst/>
              <a:rect l="l" t="t" r="r" b="b"/>
              <a:pathLst>
                <a:path w="559130" h="569976">
                  <a:moveTo>
                    <a:pt x="367792" y="0"/>
                  </a:moveTo>
                  <a:lnTo>
                    <a:pt x="0" y="0"/>
                  </a:lnTo>
                  <a:lnTo>
                    <a:pt x="71450" y="3392"/>
                  </a:lnTo>
                  <a:lnTo>
                    <a:pt x="131064" y="42343"/>
                  </a:lnTo>
                  <a:lnTo>
                    <a:pt x="164592" y="133097"/>
                  </a:lnTo>
                  <a:lnTo>
                    <a:pt x="164592" y="134113"/>
                  </a:lnTo>
                  <a:lnTo>
                    <a:pt x="167297" y="140894"/>
                  </a:lnTo>
                  <a:lnTo>
                    <a:pt x="163906" y="141911"/>
                  </a:lnTo>
                  <a:lnTo>
                    <a:pt x="187960" y="244526"/>
                  </a:lnTo>
                  <a:lnTo>
                    <a:pt x="244856" y="434175"/>
                  </a:lnTo>
                  <a:lnTo>
                    <a:pt x="244856" y="434848"/>
                  </a:lnTo>
                  <a:lnTo>
                    <a:pt x="346787" y="545936"/>
                  </a:lnTo>
                  <a:lnTo>
                    <a:pt x="459232" y="569976"/>
                  </a:lnTo>
                  <a:lnTo>
                    <a:pt x="559131" y="569976"/>
                  </a:lnTo>
                  <a:lnTo>
                    <a:pt x="559131" y="473126"/>
                  </a:lnTo>
                  <a:lnTo>
                    <a:pt x="555067" y="473126"/>
                  </a:lnTo>
                  <a:lnTo>
                    <a:pt x="533057" y="472441"/>
                  </a:lnTo>
                  <a:lnTo>
                    <a:pt x="532041" y="472441"/>
                  </a:lnTo>
                  <a:lnTo>
                    <a:pt x="513753" y="459575"/>
                  </a:lnTo>
                  <a:lnTo>
                    <a:pt x="499529" y="434848"/>
                  </a:lnTo>
                  <a:lnTo>
                    <a:pt x="499187" y="434175"/>
                  </a:lnTo>
                  <a:lnTo>
                    <a:pt x="486664" y="395224"/>
                  </a:lnTo>
                  <a:lnTo>
                    <a:pt x="464985" y="311240"/>
                  </a:lnTo>
                  <a:lnTo>
                    <a:pt x="449745" y="248247"/>
                  </a:lnTo>
                  <a:lnTo>
                    <a:pt x="438912" y="201169"/>
                  </a:lnTo>
                  <a:lnTo>
                    <a:pt x="430099" y="164936"/>
                  </a:lnTo>
                  <a:lnTo>
                    <a:pt x="400634" y="66726"/>
                  </a:lnTo>
                  <a:lnTo>
                    <a:pt x="367792" y="0"/>
                  </a:lnTo>
                  <a:close/>
                </a:path>
              </a:pathLst>
            </a:custGeom>
            <a:solidFill>
              <a:srgbClr val="FFFFFF"/>
            </a:solidFill>
          </p:spPr>
        </p:sp>
      </p:grpSp>
      <p:grpSp>
        <p:nvGrpSpPr>
          <p:cNvPr id="46" name="Group 46"/>
          <p:cNvGrpSpPr/>
          <p:nvPr/>
        </p:nvGrpSpPr>
        <p:grpSpPr>
          <a:xfrm>
            <a:off x="2081184" y="9488710"/>
            <a:ext cx="9525" cy="9525"/>
            <a:chOff x="5554133" y="25309237"/>
            <a:chExt cx="4064" cy="673"/>
          </a:xfrm>
        </p:grpSpPr>
        <p:sp>
          <p:nvSpPr>
            <p:cNvPr id="47" name="Freeform 47"/>
            <p:cNvSpPr/>
            <p:nvPr/>
          </p:nvSpPr>
          <p:spPr>
            <a:xfrm>
              <a:off x="-4" y="-4"/>
              <a:ext cx="4064" cy="685"/>
            </a:xfrm>
            <a:custGeom>
              <a:avLst/>
              <a:gdLst/>
              <a:ahLst/>
              <a:cxnLst/>
              <a:rect l="l" t="t" r="r" b="b"/>
              <a:pathLst>
                <a:path w="4064" h="685">
                  <a:moveTo>
                    <a:pt x="4064" y="0"/>
                  </a:moveTo>
                  <a:lnTo>
                    <a:pt x="0" y="685"/>
                  </a:lnTo>
                  <a:lnTo>
                    <a:pt x="4064" y="685"/>
                  </a:lnTo>
                  <a:lnTo>
                    <a:pt x="4064" y="0"/>
                  </a:lnTo>
                  <a:close/>
                </a:path>
              </a:pathLst>
            </a:custGeom>
            <a:solidFill>
              <a:srgbClr val="FFFFFF"/>
            </a:solidFill>
          </p:spPr>
        </p:sp>
      </p:grpSp>
      <p:grpSp>
        <p:nvGrpSpPr>
          <p:cNvPr id="48" name="Group 48"/>
          <p:cNvGrpSpPr/>
          <p:nvPr/>
        </p:nvGrpSpPr>
        <p:grpSpPr>
          <a:xfrm>
            <a:off x="1846488" y="9270521"/>
            <a:ext cx="166688" cy="52388"/>
            <a:chOff x="4925568" y="24725037"/>
            <a:chExt cx="441287" cy="132423"/>
          </a:xfrm>
        </p:grpSpPr>
        <p:sp>
          <p:nvSpPr>
            <p:cNvPr id="49" name="Freeform 49"/>
            <p:cNvSpPr/>
            <p:nvPr/>
          </p:nvSpPr>
          <p:spPr>
            <a:xfrm>
              <a:off x="0" y="-4"/>
              <a:ext cx="441287" cy="132423"/>
            </a:xfrm>
            <a:custGeom>
              <a:avLst/>
              <a:gdLst/>
              <a:ahLst/>
              <a:cxnLst/>
              <a:rect l="l" t="t" r="r" b="b"/>
              <a:pathLst>
                <a:path w="441287" h="132423">
                  <a:moveTo>
                    <a:pt x="183553" y="0"/>
                  </a:moveTo>
                  <a:lnTo>
                    <a:pt x="90081" y="6781"/>
                  </a:lnTo>
                  <a:lnTo>
                    <a:pt x="4407" y="31496"/>
                  </a:lnTo>
                  <a:lnTo>
                    <a:pt x="673" y="32511"/>
                  </a:lnTo>
                  <a:lnTo>
                    <a:pt x="343" y="111086"/>
                  </a:lnTo>
                  <a:lnTo>
                    <a:pt x="0" y="132423"/>
                  </a:lnTo>
                  <a:lnTo>
                    <a:pt x="4407" y="128358"/>
                  </a:lnTo>
                  <a:lnTo>
                    <a:pt x="73495" y="111759"/>
                  </a:lnTo>
                  <a:lnTo>
                    <a:pt x="441287" y="111759"/>
                  </a:lnTo>
                  <a:lnTo>
                    <a:pt x="440944" y="111086"/>
                  </a:lnTo>
                  <a:lnTo>
                    <a:pt x="401663" y="66039"/>
                  </a:lnTo>
                  <a:lnTo>
                    <a:pt x="354241" y="35903"/>
                  </a:lnTo>
                  <a:lnTo>
                    <a:pt x="274993" y="9829"/>
                  </a:lnTo>
                  <a:lnTo>
                    <a:pt x="183553" y="0"/>
                  </a:lnTo>
                  <a:close/>
                </a:path>
              </a:pathLst>
            </a:custGeom>
            <a:solidFill>
              <a:srgbClr val="FFFFFF"/>
            </a:solidFill>
          </p:spPr>
        </p:sp>
      </p:grpSp>
      <p:grpSp>
        <p:nvGrpSpPr>
          <p:cNvPr id="50" name="Group 50"/>
          <p:cNvGrpSpPr/>
          <p:nvPr/>
        </p:nvGrpSpPr>
        <p:grpSpPr>
          <a:xfrm>
            <a:off x="1818608" y="9362284"/>
            <a:ext cx="166688" cy="166688"/>
            <a:chOff x="0" y="0"/>
            <a:chExt cx="222250" cy="222250"/>
          </a:xfrm>
        </p:grpSpPr>
        <p:sp>
          <p:nvSpPr>
            <p:cNvPr id="51" name="Freeform 51"/>
            <p:cNvSpPr/>
            <p:nvPr/>
          </p:nvSpPr>
          <p:spPr>
            <a:xfrm>
              <a:off x="0" y="0"/>
              <a:ext cx="222250" cy="222250"/>
            </a:xfrm>
            <a:custGeom>
              <a:avLst/>
              <a:gdLst/>
              <a:ahLst/>
              <a:cxnLst/>
              <a:rect l="l" t="t" r="r" b="b"/>
              <a:pathLst>
                <a:path w="222250" h="222250">
                  <a:moveTo>
                    <a:pt x="0" y="0"/>
                  </a:moveTo>
                  <a:lnTo>
                    <a:pt x="222250" y="0"/>
                  </a:lnTo>
                  <a:lnTo>
                    <a:pt x="222250" y="222250"/>
                  </a:lnTo>
                  <a:lnTo>
                    <a:pt x="0" y="222250"/>
                  </a:lnTo>
                  <a:lnTo>
                    <a:pt x="0" y="0"/>
                  </a:lnTo>
                  <a:close/>
                </a:path>
              </a:pathLst>
            </a:custGeom>
            <a:blipFill>
              <a:blip r:embed="rId6"/>
              <a:stretch>
                <a:fillRect/>
              </a:stretch>
            </a:blipFill>
          </p:spPr>
        </p:sp>
      </p:grpSp>
      <p:grpSp>
        <p:nvGrpSpPr>
          <p:cNvPr id="52" name="Group 52"/>
          <p:cNvGrpSpPr/>
          <p:nvPr/>
        </p:nvGrpSpPr>
        <p:grpSpPr>
          <a:xfrm>
            <a:off x="2274760" y="9178738"/>
            <a:ext cx="104775" cy="85725"/>
            <a:chOff x="0" y="0"/>
            <a:chExt cx="139700" cy="114300"/>
          </a:xfrm>
        </p:grpSpPr>
        <p:sp>
          <p:nvSpPr>
            <p:cNvPr id="53" name="Freeform 53"/>
            <p:cNvSpPr/>
            <p:nvPr/>
          </p:nvSpPr>
          <p:spPr>
            <a:xfrm>
              <a:off x="0" y="0"/>
              <a:ext cx="139700" cy="114300"/>
            </a:xfrm>
            <a:custGeom>
              <a:avLst/>
              <a:gdLst/>
              <a:ahLst/>
              <a:cxnLst/>
              <a:rect l="l" t="t" r="r" b="b"/>
              <a:pathLst>
                <a:path w="139700" h="114300">
                  <a:moveTo>
                    <a:pt x="0" y="0"/>
                  </a:moveTo>
                  <a:lnTo>
                    <a:pt x="139700" y="0"/>
                  </a:lnTo>
                  <a:lnTo>
                    <a:pt x="139700" y="114300"/>
                  </a:lnTo>
                  <a:lnTo>
                    <a:pt x="0" y="114300"/>
                  </a:lnTo>
                  <a:lnTo>
                    <a:pt x="0" y="0"/>
                  </a:lnTo>
                  <a:close/>
                </a:path>
              </a:pathLst>
            </a:custGeom>
            <a:blipFill>
              <a:blip r:embed="rId7"/>
              <a:stretch>
                <a:fillRect/>
              </a:stretch>
            </a:blipFill>
          </p:spPr>
        </p:sp>
      </p:grpSp>
      <p:grpSp>
        <p:nvGrpSpPr>
          <p:cNvPr id="54" name="Group 54"/>
          <p:cNvGrpSpPr/>
          <p:nvPr/>
        </p:nvGrpSpPr>
        <p:grpSpPr>
          <a:xfrm>
            <a:off x="1415034" y="9266872"/>
            <a:ext cx="390525" cy="266700"/>
            <a:chOff x="3779520" y="24711829"/>
            <a:chExt cx="1029208" cy="710857"/>
          </a:xfrm>
        </p:grpSpPr>
        <p:sp>
          <p:nvSpPr>
            <p:cNvPr id="55" name="Freeform 55"/>
            <p:cNvSpPr/>
            <p:nvPr/>
          </p:nvSpPr>
          <p:spPr>
            <a:xfrm>
              <a:off x="0" y="-4"/>
              <a:ext cx="1029208" cy="710870"/>
            </a:xfrm>
            <a:custGeom>
              <a:avLst/>
              <a:gdLst/>
              <a:ahLst/>
              <a:cxnLst/>
              <a:rect l="l" t="t" r="r" b="b"/>
              <a:pathLst>
                <a:path w="1029208" h="710870">
                  <a:moveTo>
                    <a:pt x="1029208" y="710869"/>
                  </a:moveTo>
                  <a:lnTo>
                    <a:pt x="1027176" y="706119"/>
                  </a:lnTo>
                  <a:lnTo>
                    <a:pt x="1024801" y="700710"/>
                  </a:lnTo>
                  <a:lnTo>
                    <a:pt x="1017689" y="688848"/>
                  </a:lnTo>
                  <a:lnTo>
                    <a:pt x="1017689" y="281775"/>
                  </a:lnTo>
                  <a:lnTo>
                    <a:pt x="1018705" y="213360"/>
                  </a:lnTo>
                  <a:lnTo>
                    <a:pt x="1018705" y="209982"/>
                  </a:lnTo>
                  <a:lnTo>
                    <a:pt x="1015657" y="185928"/>
                  </a:lnTo>
                  <a:lnTo>
                    <a:pt x="1007529" y="122262"/>
                  </a:lnTo>
                  <a:lnTo>
                    <a:pt x="1007199" y="120904"/>
                  </a:lnTo>
                  <a:lnTo>
                    <a:pt x="1006856" y="119214"/>
                  </a:lnTo>
                  <a:lnTo>
                    <a:pt x="1006856" y="116839"/>
                  </a:lnTo>
                  <a:lnTo>
                    <a:pt x="956399" y="44031"/>
                  </a:lnTo>
                  <a:lnTo>
                    <a:pt x="843623" y="14566"/>
                  </a:lnTo>
                  <a:lnTo>
                    <a:pt x="775208" y="21006"/>
                  </a:lnTo>
                  <a:lnTo>
                    <a:pt x="721360" y="40639"/>
                  </a:lnTo>
                  <a:lnTo>
                    <a:pt x="677672" y="73152"/>
                  </a:lnTo>
                  <a:lnTo>
                    <a:pt x="639064" y="118541"/>
                  </a:lnTo>
                  <a:lnTo>
                    <a:pt x="637375" y="120904"/>
                  </a:lnTo>
                  <a:lnTo>
                    <a:pt x="634657" y="120904"/>
                  </a:lnTo>
                  <a:lnTo>
                    <a:pt x="634327" y="119888"/>
                  </a:lnTo>
                  <a:lnTo>
                    <a:pt x="633984" y="119214"/>
                  </a:lnTo>
                  <a:lnTo>
                    <a:pt x="633984" y="118541"/>
                  </a:lnTo>
                  <a:lnTo>
                    <a:pt x="569633" y="35560"/>
                  </a:lnTo>
                  <a:lnTo>
                    <a:pt x="461607" y="11176"/>
                  </a:lnTo>
                  <a:lnTo>
                    <a:pt x="345783" y="39293"/>
                  </a:lnTo>
                  <a:lnTo>
                    <a:pt x="258064" y="113791"/>
                  </a:lnTo>
                  <a:lnTo>
                    <a:pt x="256032" y="116166"/>
                  </a:lnTo>
                  <a:lnTo>
                    <a:pt x="254673" y="118541"/>
                  </a:lnTo>
                  <a:lnTo>
                    <a:pt x="253327" y="119888"/>
                  </a:lnTo>
                  <a:lnTo>
                    <a:pt x="250952" y="122262"/>
                  </a:lnTo>
                  <a:lnTo>
                    <a:pt x="248577" y="120904"/>
                  </a:lnTo>
                  <a:lnTo>
                    <a:pt x="247904" y="120904"/>
                  </a:lnTo>
                  <a:lnTo>
                    <a:pt x="247904" y="1015"/>
                  </a:lnTo>
                  <a:lnTo>
                    <a:pt x="245529" y="0"/>
                  </a:lnTo>
                  <a:lnTo>
                    <a:pt x="243497" y="1015"/>
                  </a:lnTo>
                  <a:lnTo>
                    <a:pt x="0" y="114808"/>
                  </a:lnTo>
                  <a:lnTo>
                    <a:pt x="1689" y="118541"/>
                  </a:lnTo>
                  <a:lnTo>
                    <a:pt x="2032" y="119214"/>
                  </a:lnTo>
                  <a:lnTo>
                    <a:pt x="5080" y="127342"/>
                  </a:lnTo>
                  <a:lnTo>
                    <a:pt x="11849" y="142926"/>
                  </a:lnTo>
                  <a:lnTo>
                    <a:pt x="11519" y="682079"/>
                  </a:lnTo>
                  <a:lnTo>
                    <a:pt x="5753" y="697661"/>
                  </a:lnTo>
                  <a:lnTo>
                    <a:pt x="1016" y="710184"/>
                  </a:lnTo>
                  <a:lnTo>
                    <a:pt x="255359" y="710184"/>
                  </a:lnTo>
                  <a:lnTo>
                    <a:pt x="259080" y="710869"/>
                  </a:lnTo>
                  <a:lnTo>
                    <a:pt x="254673" y="700710"/>
                  </a:lnTo>
                  <a:lnTo>
                    <a:pt x="247561" y="688848"/>
                  </a:lnTo>
                  <a:lnTo>
                    <a:pt x="247904" y="281775"/>
                  </a:lnTo>
                  <a:lnTo>
                    <a:pt x="255016" y="243510"/>
                  </a:lnTo>
                  <a:lnTo>
                    <a:pt x="273304" y="213360"/>
                  </a:lnTo>
                  <a:lnTo>
                    <a:pt x="299377" y="193726"/>
                  </a:lnTo>
                  <a:lnTo>
                    <a:pt x="297688" y="193726"/>
                  </a:lnTo>
                  <a:lnTo>
                    <a:pt x="331216" y="185928"/>
                  </a:lnTo>
                  <a:lnTo>
                    <a:pt x="363385" y="193726"/>
                  </a:lnTo>
                  <a:lnTo>
                    <a:pt x="383375" y="212343"/>
                  </a:lnTo>
                  <a:lnTo>
                    <a:pt x="393535" y="235382"/>
                  </a:lnTo>
                  <a:lnTo>
                    <a:pt x="396583" y="255015"/>
                  </a:lnTo>
                  <a:lnTo>
                    <a:pt x="396583" y="682079"/>
                  </a:lnTo>
                  <a:lnTo>
                    <a:pt x="390487" y="697661"/>
                  </a:lnTo>
                  <a:lnTo>
                    <a:pt x="386080" y="710184"/>
                  </a:lnTo>
                  <a:lnTo>
                    <a:pt x="640423" y="710184"/>
                  </a:lnTo>
                  <a:lnTo>
                    <a:pt x="644144" y="710869"/>
                  </a:lnTo>
                  <a:lnTo>
                    <a:pt x="642112" y="706119"/>
                  </a:lnTo>
                  <a:lnTo>
                    <a:pt x="639737" y="700710"/>
                  </a:lnTo>
                  <a:lnTo>
                    <a:pt x="632625" y="688848"/>
                  </a:lnTo>
                  <a:lnTo>
                    <a:pt x="632625" y="281775"/>
                  </a:lnTo>
                  <a:lnTo>
                    <a:pt x="683768" y="193726"/>
                  </a:lnTo>
                  <a:lnTo>
                    <a:pt x="681736" y="193726"/>
                  </a:lnTo>
                  <a:lnTo>
                    <a:pt x="714921" y="185928"/>
                  </a:lnTo>
                  <a:lnTo>
                    <a:pt x="716953" y="185928"/>
                  </a:lnTo>
                  <a:lnTo>
                    <a:pt x="749465" y="193726"/>
                  </a:lnTo>
                  <a:lnTo>
                    <a:pt x="748449" y="193726"/>
                  </a:lnTo>
                  <a:lnTo>
                    <a:pt x="765721" y="209982"/>
                  </a:lnTo>
                  <a:lnTo>
                    <a:pt x="768439" y="212343"/>
                  </a:lnTo>
                  <a:lnTo>
                    <a:pt x="778599" y="235382"/>
                  </a:lnTo>
                  <a:lnTo>
                    <a:pt x="781304" y="255015"/>
                  </a:lnTo>
                  <a:lnTo>
                    <a:pt x="781647" y="682079"/>
                  </a:lnTo>
                  <a:lnTo>
                    <a:pt x="775551" y="697661"/>
                  </a:lnTo>
                  <a:lnTo>
                    <a:pt x="771144" y="710184"/>
                  </a:lnTo>
                  <a:lnTo>
                    <a:pt x="1025487" y="710184"/>
                  </a:lnTo>
                  <a:lnTo>
                    <a:pt x="1029208" y="710869"/>
                  </a:lnTo>
                  <a:close/>
                </a:path>
              </a:pathLst>
            </a:custGeom>
            <a:solidFill>
              <a:srgbClr val="FFFFFF"/>
            </a:solidFill>
          </p:spPr>
        </p:sp>
      </p:grpSp>
      <p:grpSp>
        <p:nvGrpSpPr>
          <p:cNvPr id="56" name="Group 56"/>
          <p:cNvGrpSpPr/>
          <p:nvPr/>
        </p:nvGrpSpPr>
        <p:grpSpPr>
          <a:xfrm>
            <a:off x="2096100" y="9262462"/>
            <a:ext cx="185738" cy="271462"/>
            <a:chOff x="5590032" y="24700653"/>
            <a:chExt cx="494449" cy="722376"/>
          </a:xfrm>
        </p:grpSpPr>
        <p:sp>
          <p:nvSpPr>
            <p:cNvPr id="57" name="Freeform 57"/>
            <p:cNvSpPr/>
            <p:nvPr/>
          </p:nvSpPr>
          <p:spPr>
            <a:xfrm>
              <a:off x="0" y="-4"/>
              <a:ext cx="494449" cy="722376"/>
            </a:xfrm>
            <a:custGeom>
              <a:avLst/>
              <a:gdLst/>
              <a:ahLst/>
              <a:cxnLst/>
              <a:rect l="l" t="t" r="r" b="b"/>
              <a:pathLst>
                <a:path w="494449" h="722376">
                  <a:moveTo>
                    <a:pt x="494449" y="13551"/>
                  </a:moveTo>
                  <a:lnTo>
                    <a:pt x="485991" y="12191"/>
                  </a:lnTo>
                  <a:lnTo>
                    <a:pt x="432816" y="7455"/>
                  </a:lnTo>
                  <a:lnTo>
                    <a:pt x="376593" y="15240"/>
                  </a:lnTo>
                  <a:lnTo>
                    <a:pt x="322745" y="46063"/>
                  </a:lnTo>
                  <a:lnTo>
                    <a:pt x="276009" y="109728"/>
                  </a:lnTo>
                  <a:lnTo>
                    <a:pt x="273977" y="112103"/>
                  </a:lnTo>
                  <a:lnTo>
                    <a:pt x="272288" y="114135"/>
                  </a:lnTo>
                  <a:lnTo>
                    <a:pt x="268897" y="118199"/>
                  </a:lnTo>
                  <a:lnTo>
                    <a:pt x="265849" y="116510"/>
                  </a:lnTo>
                  <a:lnTo>
                    <a:pt x="265849" y="109728"/>
                  </a:lnTo>
                  <a:lnTo>
                    <a:pt x="264833" y="80950"/>
                  </a:lnTo>
                  <a:lnTo>
                    <a:pt x="264833" y="686"/>
                  </a:lnTo>
                  <a:lnTo>
                    <a:pt x="262471" y="0"/>
                  </a:lnTo>
                  <a:lnTo>
                    <a:pt x="260439" y="686"/>
                  </a:lnTo>
                  <a:lnTo>
                    <a:pt x="117856" y="69088"/>
                  </a:lnTo>
                  <a:lnTo>
                    <a:pt x="69761" y="93471"/>
                  </a:lnTo>
                  <a:lnTo>
                    <a:pt x="5080" y="127000"/>
                  </a:lnTo>
                  <a:lnTo>
                    <a:pt x="0" y="128359"/>
                  </a:lnTo>
                  <a:lnTo>
                    <a:pt x="1689" y="131750"/>
                  </a:lnTo>
                  <a:lnTo>
                    <a:pt x="4064" y="137845"/>
                  </a:lnTo>
                  <a:lnTo>
                    <a:pt x="15913" y="172046"/>
                  </a:lnTo>
                  <a:lnTo>
                    <a:pt x="15913" y="693928"/>
                  </a:lnTo>
                  <a:lnTo>
                    <a:pt x="9817" y="709167"/>
                  </a:lnTo>
                  <a:lnTo>
                    <a:pt x="7112" y="717638"/>
                  </a:lnTo>
                  <a:lnTo>
                    <a:pt x="5423" y="722045"/>
                  </a:lnTo>
                  <a:lnTo>
                    <a:pt x="271615" y="722045"/>
                  </a:lnTo>
                  <a:lnTo>
                    <a:pt x="276352" y="722376"/>
                  </a:lnTo>
                  <a:lnTo>
                    <a:pt x="273977" y="717638"/>
                  </a:lnTo>
                  <a:lnTo>
                    <a:pt x="271945" y="712559"/>
                  </a:lnTo>
                  <a:lnTo>
                    <a:pt x="264503" y="700366"/>
                  </a:lnTo>
                  <a:lnTo>
                    <a:pt x="264833" y="309880"/>
                  </a:lnTo>
                  <a:lnTo>
                    <a:pt x="280759" y="243840"/>
                  </a:lnTo>
                  <a:lnTo>
                    <a:pt x="321729" y="204215"/>
                  </a:lnTo>
                  <a:lnTo>
                    <a:pt x="378625" y="188303"/>
                  </a:lnTo>
                  <a:lnTo>
                    <a:pt x="441617" y="192710"/>
                  </a:lnTo>
                  <a:lnTo>
                    <a:pt x="450761" y="194741"/>
                  </a:lnTo>
                  <a:lnTo>
                    <a:pt x="452463" y="191351"/>
                  </a:lnTo>
                  <a:lnTo>
                    <a:pt x="453479" y="188303"/>
                  </a:lnTo>
                  <a:lnTo>
                    <a:pt x="454825" y="183565"/>
                  </a:lnTo>
                  <a:lnTo>
                    <a:pt x="460921" y="158495"/>
                  </a:lnTo>
                  <a:lnTo>
                    <a:pt x="470408" y="118199"/>
                  </a:lnTo>
                  <a:lnTo>
                    <a:pt x="483959" y="60287"/>
                  </a:lnTo>
                  <a:lnTo>
                    <a:pt x="491071" y="27775"/>
                  </a:lnTo>
                  <a:lnTo>
                    <a:pt x="493433" y="16256"/>
                  </a:lnTo>
                  <a:lnTo>
                    <a:pt x="494449" y="13551"/>
                  </a:lnTo>
                  <a:close/>
                </a:path>
              </a:pathLst>
            </a:custGeom>
            <a:solidFill>
              <a:srgbClr val="FFFFFF"/>
            </a:solidFill>
          </p:spPr>
        </p:sp>
      </p:grpSp>
      <p:grpSp>
        <p:nvGrpSpPr>
          <p:cNvPr id="58" name="Group 58"/>
          <p:cNvGrpSpPr/>
          <p:nvPr/>
        </p:nvGrpSpPr>
        <p:grpSpPr>
          <a:xfrm>
            <a:off x="2279142" y="9262901"/>
            <a:ext cx="104775" cy="271462"/>
            <a:chOff x="6081776" y="24703024"/>
            <a:chExt cx="271272" cy="720001"/>
          </a:xfrm>
        </p:grpSpPr>
        <p:sp>
          <p:nvSpPr>
            <p:cNvPr id="59" name="Freeform 59"/>
            <p:cNvSpPr/>
            <p:nvPr/>
          </p:nvSpPr>
          <p:spPr>
            <a:xfrm>
              <a:off x="0" y="0"/>
              <a:ext cx="271272" cy="720001"/>
            </a:xfrm>
            <a:custGeom>
              <a:avLst/>
              <a:gdLst/>
              <a:ahLst/>
              <a:cxnLst/>
              <a:rect l="l" t="t" r="r" b="b"/>
              <a:pathLst>
                <a:path w="271272" h="720001">
                  <a:moveTo>
                    <a:pt x="271272" y="720001"/>
                  </a:moveTo>
                  <a:lnTo>
                    <a:pt x="269240" y="715263"/>
                  </a:lnTo>
                  <a:lnTo>
                    <a:pt x="266865" y="710185"/>
                  </a:lnTo>
                  <a:lnTo>
                    <a:pt x="259753" y="697991"/>
                  </a:lnTo>
                  <a:lnTo>
                    <a:pt x="259423" y="1015"/>
                  </a:lnTo>
                  <a:lnTo>
                    <a:pt x="253657" y="0"/>
                  </a:lnTo>
                  <a:lnTo>
                    <a:pt x="251295" y="1015"/>
                  </a:lnTo>
                  <a:lnTo>
                    <a:pt x="115824" y="66714"/>
                  </a:lnTo>
                  <a:lnTo>
                    <a:pt x="22695" y="113449"/>
                  </a:lnTo>
                  <a:lnTo>
                    <a:pt x="10833" y="119214"/>
                  </a:lnTo>
                  <a:lnTo>
                    <a:pt x="10503" y="691553"/>
                  </a:lnTo>
                  <a:lnTo>
                    <a:pt x="4737" y="706792"/>
                  </a:lnTo>
                  <a:lnTo>
                    <a:pt x="1359" y="715263"/>
                  </a:lnTo>
                  <a:lnTo>
                    <a:pt x="0" y="719671"/>
                  </a:lnTo>
                  <a:lnTo>
                    <a:pt x="267551" y="719671"/>
                  </a:lnTo>
                  <a:lnTo>
                    <a:pt x="271272" y="720001"/>
                  </a:lnTo>
                  <a:close/>
                </a:path>
              </a:pathLst>
            </a:custGeom>
            <a:solidFill>
              <a:srgbClr val="FFFFFF"/>
            </a:solidFill>
          </p:spPr>
        </p:sp>
      </p:grpSp>
      <p:grpSp>
        <p:nvGrpSpPr>
          <p:cNvPr id="60" name="Group 60"/>
          <p:cNvGrpSpPr/>
          <p:nvPr/>
        </p:nvGrpSpPr>
        <p:grpSpPr>
          <a:xfrm>
            <a:off x="2408968" y="9266520"/>
            <a:ext cx="252412" cy="271462"/>
            <a:chOff x="6426200" y="24714200"/>
            <a:chExt cx="668528" cy="716953"/>
          </a:xfrm>
        </p:grpSpPr>
        <p:sp>
          <p:nvSpPr>
            <p:cNvPr id="61" name="Freeform 61"/>
            <p:cNvSpPr/>
            <p:nvPr/>
          </p:nvSpPr>
          <p:spPr>
            <a:xfrm>
              <a:off x="0" y="0"/>
              <a:ext cx="668528" cy="716953"/>
            </a:xfrm>
            <a:custGeom>
              <a:avLst/>
              <a:gdLst/>
              <a:ahLst/>
              <a:cxnLst/>
              <a:rect l="l" t="t" r="r" b="b"/>
              <a:pathLst>
                <a:path w="668528" h="716953">
                  <a:moveTo>
                    <a:pt x="668528" y="319024"/>
                  </a:moveTo>
                  <a:lnTo>
                    <a:pt x="636689" y="186601"/>
                  </a:lnTo>
                  <a:lnTo>
                    <a:pt x="570649" y="89408"/>
                  </a:lnTo>
                  <a:lnTo>
                    <a:pt x="476847" y="25400"/>
                  </a:lnTo>
                  <a:lnTo>
                    <a:pt x="435864" y="16256"/>
                  </a:lnTo>
                  <a:lnTo>
                    <a:pt x="435864" y="309207"/>
                  </a:lnTo>
                  <a:lnTo>
                    <a:pt x="418592" y="308863"/>
                  </a:lnTo>
                  <a:lnTo>
                    <a:pt x="414528" y="310223"/>
                  </a:lnTo>
                  <a:lnTo>
                    <a:pt x="266192" y="351879"/>
                  </a:lnTo>
                  <a:lnTo>
                    <a:pt x="252311" y="355257"/>
                  </a:lnTo>
                  <a:lnTo>
                    <a:pt x="249936" y="354585"/>
                  </a:lnTo>
                  <a:lnTo>
                    <a:pt x="249263" y="339001"/>
                  </a:lnTo>
                  <a:lnTo>
                    <a:pt x="248577" y="298362"/>
                  </a:lnTo>
                  <a:lnTo>
                    <a:pt x="250952" y="253327"/>
                  </a:lnTo>
                  <a:lnTo>
                    <a:pt x="257721" y="210313"/>
                  </a:lnTo>
                  <a:lnTo>
                    <a:pt x="268897" y="174410"/>
                  </a:lnTo>
                  <a:lnTo>
                    <a:pt x="298031" y="134786"/>
                  </a:lnTo>
                  <a:lnTo>
                    <a:pt x="332575" y="119887"/>
                  </a:lnTo>
                  <a:lnTo>
                    <a:pt x="367449" y="126657"/>
                  </a:lnTo>
                  <a:lnTo>
                    <a:pt x="429768" y="241136"/>
                  </a:lnTo>
                  <a:lnTo>
                    <a:pt x="435864" y="309207"/>
                  </a:lnTo>
                  <a:lnTo>
                    <a:pt x="435864" y="16256"/>
                  </a:lnTo>
                  <a:lnTo>
                    <a:pt x="361353" y="0"/>
                  </a:lnTo>
                  <a:lnTo>
                    <a:pt x="244513" y="11176"/>
                  </a:lnTo>
                  <a:lnTo>
                    <a:pt x="147320" y="53175"/>
                  </a:lnTo>
                  <a:lnTo>
                    <a:pt x="72136" y="123952"/>
                  </a:lnTo>
                  <a:lnTo>
                    <a:pt x="22352" y="222504"/>
                  </a:lnTo>
                  <a:lnTo>
                    <a:pt x="0" y="347814"/>
                  </a:lnTo>
                  <a:lnTo>
                    <a:pt x="11176" y="452793"/>
                  </a:lnTo>
                  <a:lnTo>
                    <a:pt x="110744" y="623151"/>
                  </a:lnTo>
                  <a:lnTo>
                    <a:pt x="276695" y="707479"/>
                  </a:lnTo>
                  <a:lnTo>
                    <a:pt x="377279" y="716953"/>
                  </a:lnTo>
                  <a:lnTo>
                    <a:pt x="477177" y="706793"/>
                  </a:lnTo>
                  <a:lnTo>
                    <a:pt x="570319" y="681062"/>
                  </a:lnTo>
                  <a:lnTo>
                    <a:pt x="593001" y="672592"/>
                  </a:lnTo>
                  <a:lnTo>
                    <a:pt x="591985" y="667855"/>
                  </a:lnTo>
                  <a:lnTo>
                    <a:pt x="591985" y="565238"/>
                  </a:lnTo>
                  <a:lnTo>
                    <a:pt x="594703" y="554062"/>
                  </a:lnTo>
                  <a:lnTo>
                    <a:pt x="577431" y="563207"/>
                  </a:lnTo>
                  <a:lnTo>
                    <a:pt x="559143" y="572351"/>
                  </a:lnTo>
                  <a:lnTo>
                    <a:pt x="532041" y="583527"/>
                  </a:lnTo>
                  <a:lnTo>
                    <a:pt x="500215" y="593344"/>
                  </a:lnTo>
                  <a:lnTo>
                    <a:pt x="466687" y="598767"/>
                  </a:lnTo>
                  <a:lnTo>
                    <a:pt x="406743" y="597064"/>
                  </a:lnTo>
                  <a:lnTo>
                    <a:pt x="354927" y="579462"/>
                  </a:lnTo>
                  <a:lnTo>
                    <a:pt x="310553" y="538138"/>
                  </a:lnTo>
                  <a:lnTo>
                    <a:pt x="273647" y="464986"/>
                  </a:lnTo>
                  <a:lnTo>
                    <a:pt x="266535" y="445681"/>
                  </a:lnTo>
                  <a:lnTo>
                    <a:pt x="272631" y="448056"/>
                  </a:lnTo>
                  <a:lnTo>
                    <a:pt x="277368" y="445351"/>
                  </a:lnTo>
                  <a:lnTo>
                    <a:pt x="339344" y="426720"/>
                  </a:lnTo>
                  <a:lnTo>
                    <a:pt x="661416" y="334938"/>
                  </a:lnTo>
                  <a:lnTo>
                    <a:pt x="668528" y="330873"/>
                  </a:lnTo>
                  <a:lnTo>
                    <a:pt x="668528" y="319024"/>
                  </a:lnTo>
                  <a:close/>
                </a:path>
              </a:pathLst>
            </a:custGeom>
            <a:solidFill>
              <a:srgbClr val="FFFFFF"/>
            </a:solidFill>
          </p:spPr>
        </p:sp>
      </p:grpSp>
      <p:grpSp>
        <p:nvGrpSpPr>
          <p:cNvPr id="62" name="Group 62"/>
          <p:cNvGrpSpPr/>
          <p:nvPr/>
        </p:nvGrpSpPr>
        <p:grpSpPr>
          <a:xfrm>
            <a:off x="2741647" y="9262043"/>
            <a:ext cx="204788" cy="276225"/>
            <a:chOff x="7315200" y="24702347"/>
            <a:chExt cx="537807" cy="729488"/>
          </a:xfrm>
        </p:grpSpPr>
        <p:sp>
          <p:nvSpPr>
            <p:cNvPr id="63" name="Freeform 63"/>
            <p:cNvSpPr/>
            <p:nvPr/>
          </p:nvSpPr>
          <p:spPr>
            <a:xfrm>
              <a:off x="0" y="4"/>
              <a:ext cx="537807" cy="729487"/>
            </a:xfrm>
            <a:custGeom>
              <a:avLst/>
              <a:gdLst/>
              <a:ahLst/>
              <a:cxnLst/>
              <a:rect l="l" t="t" r="r" b="b"/>
              <a:pathLst>
                <a:path w="537807" h="729487">
                  <a:moveTo>
                    <a:pt x="537807" y="585546"/>
                  </a:moveTo>
                  <a:lnTo>
                    <a:pt x="488353" y="603835"/>
                  </a:lnTo>
                  <a:lnTo>
                    <a:pt x="433832" y="608914"/>
                  </a:lnTo>
                  <a:lnTo>
                    <a:pt x="380327" y="595377"/>
                  </a:lnTo>
                  <a:lnTo>
                    <a:pt x="299377" y="508000"/>
                  </a:lnTo>
                  <a:lnTo>
                    <a:pt x="259753" y="399962"/>
                  </a:lnTo>
                  <a:lnTo>
                    <a:pt x="255016" y="333579"/>
                  </a:lnTo>
                  <a:lnTo>
                    <a:pt x="280759" y="202185"/>
                  </a:lnTo>
                  <a:lnTo>
                    <a:pt x="346456" y="133769"/>
                  </a:lnTo>
                  <a:lnTo>
                    <a:pt x="433489" y="118872"/>
                  </a:lnTo>
                  <a:lnTo>
                    <a:pt x="524929" y="148336"/>
                  </a:lnTo>
                  <a:lnTo>
                    <a:pt x="524929" y="34874"/>
                  </a:lnTo>
                  <a:lnTo>
                    <a:pt x="472440" y="14897"/>
                  </a:lnTo>
                  <a:lnTo>
                    <a:pt x="415887" y="3721"/>
                  </a:lnTo>
                  <a:lnTo>
                    <a:pt x="359664" y="0"/>
                  </a:lnTo>
                  <a:lnTo>
                    <a:pt x="307505" y="2363"/>
                  </a:lnTo>
                  <a:lnTo>
                    <a:pt x="177457" y="42672"/>
                  </a:lnTo>
                  <a:lnTo>
                    <a:pt x="80937" y="124968"/>
                  </a:lnTo>
                  <a:lnTo>
                    <a:pt x="20663" y="238417"/>
                  </a:lnTo>
                  <a:lnTo>
                    <a:pt x="0" y="371170"/>
                  </a:lnTo>
                  <a:lnTo>
                    <a:pt x="8128" y="458889"/>
                  </a:lnTo>
                  <a:lnTo>
                    <a:pt x="82639" y="621449"/>
                  </a:lnTo>
                  <a:lnTo>
                    <a:pt x="252311" y="720674"/>
                  </a:lnTo>
                  <a:lnTo>
                    <a:pt x="379311" y="729488"/>
                  </a:lnTo>
                  <a:lnTo>
                    <a:pt x="537807" y="702057"/>
                  </a:lnTo>
                  <a:lnTo>
                    <a:pt x="537807" y="585546"/>
                  </a:lnTo>
                  <a:close/>
                </a:path>
              </a:pathLst>
            </a:custGeom>
            <a:solidFill>
              <a:srgbClr val="FFFFFF"/>
            </a:solidFill>
          </p:spPr>
        </p:sp>
      </p:grpSp>
      <p:grpSp>
        <p:nvGrpSpPr>
          <p:cNvPr id="64" name="Group 64"/>
          <p:cNvGrpSpPr/>
          <p:nvPr/>
        </p:nvGrpSpPr>
        <p:grpSpPr>
          <a:xfrm>
            <a:off x="2959732" y="9169022"/>
            <a:ext cx="114300" cy="361950"/>
            <a:chOff x="7898723" y="24456813"/>
            <a:chExt cx="292608" cy="953008"/>
          </a:xfrm>
        </p:grpSpPr>
        <p:sp>
          <p:nvSpPr>
            <p:cNvPr id="65" name="Freeform 65"/>
            <p:cNvSpPr/>
            <p:nvPr/>
          </p:nvSpPr>
          <p:spPr>
            <a:xfrm>
              <a:off x="5" y="-4"/>
              <a:ext cx="292608" cy="953007"/>
            </a:xfrm>
            <a:custGeom>
              <a:avLst/>
              <a:gdLst/>
              <a:ahLst/>
              <a:cxnLst/>
              <a:rect l="l" t="t" r="r" b="b"/>
              <a:pathLst>
                <a:path w="292608" h="953007">
                  <a:moveTo>
                    <a:pt x="292607" y="953007"/>
                  </a:moveTo>
                  <a:lnTo>
                    <a:pt x="288873" y="940485"/>
                  </a:lnTo>
                  <a:lnTo>
                    <a:pt x="276008" y="872414"/>
                  </a:lnTo>
                  <a:lnTo>
                    <a:pt x="275335" y="0"/>
                  </a:lnTo>
                  <a:lnTo>
                    <a:pt x="57568" y="101270"/>
                  </a:lnTo>
                  <a:lnTo>
                    <a:pt x="0" y="128701"/>
                  </a:lnTo>
                  <a:lnTo>
                    <a:pt x="8457" y="140207"/>
                  </a:lnTo>
                  <a:lnTo>
                    <a:pt x="17944" y="166294"/>
                  </a:lnTo>
                  <a:lnTo>
                    <a:pt x="25730" y="211671"/>
                  </a:lnTo>
                  <a:lnTo>
                    <a:pt x="29120" y="281431"/>
                  </a:lnTo>
                  <a:lnTo>
                    <a:pt x="29120" y="725767"/>
                  </a:lnTo>
                  <a:lnTo>
                    <a:pt x="27761" y="933030"/>
                  </a:lnTo>
                  <a:lnTo>
                    <a:pt x="19303" y="951992"/>
                  </a:lnTo>
                  <a:lnTo>
                    <a:pt x="19303" y="953007"/>
                  </a:lnTo>
                  <a:lnTo>
                    <a:pt x="292607" y="953007"/>
                  </a:lnTo>
                  <a:close/>
                </a:path>
              </a:pathLst>
            </a:custGeom>
            <a:solidFill>
              <a:srgbClr val="FFFFFF"/>
            </a:solidFill>
          </p:spPr>
        </p:sp>
      </p:grpSp>
      <p:grpSp>
        <p:nvGrpSpPr>
          <p:cNvPr id="66" name="Group 66"/>
          <p:cNvGrpSpPr/>
          <p:nvPr/>
        </p:nvGrpSpPr>
        <p:grpSpPr>
          <a:xfrm>
            <a:off x="3089624" y="9362094"/>
            <a:ext cx="166688" cy="176212"/>
            <a:chOff x="0" y="0"/>
            <a:chExt cx="222250" cy="234950"/>
          </a:xfrm>
        </p:grpSpPr>
        <p:sp>
          <p:nvSpPr>
            <p:cNvPr id="67" name="Freeform 67"/>
            <p:cNvSpPr/>
            <p:nvPr/>
          </p:nvSpPr>
          <p:spPr>
            <a:xfrm>
              <a:off x="0" y="0"/>
              <a:ext cx="222250" cy="234950"/>
            </a:xfrm>
            <a:custGeom>
              <a:avLst/>
              <a:gdLst/>
              <a:ahLst/>
              <a:cxnLst/>
              <a:rect l="l" t="t" r="r" b="b"/>
              <a:pathLst>
                <a:path w="222250" h="234950">
                  <a:moveTo>
                    <a:pt x="0" y="0"/>
                  </a:moveTo>
                  <a:lnTo>
                    <a:pt x="222250" y="0"/>
                  </a:lnTo>
                  <a:lnTo>
                    <a:pt x="222250" y="234950"/>
                  </a:lnTo>
                  <a:lnTo>
                    <a:pt x="0" y="234950"/>
                  </a:lnTo>
                  <a:lnTo>
                    <a:pt x="0" y="0"/>
                  </a:lnTo>
                  <a:close/>
                </a:path>
              </a:pathLst>
            </a:custGeom>
            <a:blipFill>
              <a:blip r:embed="rId8"/>
              <a:stretch>
                <a:fillRect/>
              </a:stretch>
            </a:blipFill>
          </p:spPr>
        </p:sp>
      </p:grpSp>
      <p:grpSp>
        <p:nvGrpSpPr>
          <p:cNvPr id="68" name="Group 68"/>
          <p:cNvGrpSpPr/>
          <p:nvPr/>
        </p:nvGrpSpPr>
        <p:grpSpPr>
          <a:xfrm>
            <a:off x="3214116" y="9400061"/>
            <a:ext cx="142875" cy="138112"/>
            <a:chOff x="8575040" y="25069800"/>
            <a:chExt cx="372872" cy="362369"/>
          </a:xfrm>
        </p:grpSpPr>
        <p:sp>
          <p:nvSpPr>
            <p:cNvPr id="69" name="Freeform 69"/>
            <p:cNvSpPr/>
            <p:nvPr/>
          </p:nvSpPr>
          <p:spPr>
            <a:xfrm>
              <a:off x="0" y="0"/>
              <a:ext cx="372872" cy="362369"/>
            </a:xfrm>
            <a:custGeom>
              <a:avLst/>
              <a:gdLst/>
              <a:ahLst/>
              <a:cxnLst/>
              <a:rect l="l" t="t" r="r" b="b"/>
              <a:pathLst>
                <a:path w="372872" h="362369">
                  <a:moveTo>
                    <a:pt x="261455" y="0"/>
                  </a:moveTo>
                  <a:lnTo>
                    <a:pt x="0" y="0"/>
                  </a:lnTo>
                  <a:lnTo>
                    <a:pt x="0" y="1690"/>
                  </a:lnTo>
                  <a:lnTo>
                    <a:pt x="57912" y="218097"/>
                  </a:lnTo>
                  <a:lnTo>
                    <a:pt x="152400" y="335280"/>
                  </a:lnTo>
                  <a:lnTo>
                    <a:pt x="268567" y="362369"/>
                  </a:lnTo>
                  <a:lnTo>
                    <a:pt x="372529" y="362369"/>
                  </a:lnTo>
                  <a:lnTo>
                    <a:pt x="372872" y="361023"/>
                  </a:lnTo>
                  <a:lnTo>
                    <a:pt x="372872" y="261455"/>
                  </a:lnTo>
                  <a:lnTo>
                    <a:pt x="371513" y="259080"/>
                  </a:lnTo>
                  <a:lnTo>
                    <a:pt x="360007" y="259080"/>
                  </a:lnTo>
                  <a:lnTo>
                    <a:pt x="340360" y="255015"/>
                  </a:lnTo>
                  <a:lnTo>
                    <a:pt x="290576" y="134455"/>
                  </a:lnTo>
                  <a:lnTo>
                    <a:pt x="261785" y="1690"/>
                  </a:lnTo>
                  <a:lnTo>
                    <a:pt x="261455" y="0"/>
                  </a:lnTo>
                  <a:close/>
                </a:path>
              </a:pathLst>
            </a:custGeom>
            <a:solidFill>
              <a:srgbClr val="FFFFFF"/>
            </a:solidFill>
          </p:spPr>
        </p:sp>
      </p:grpSp>
      <p:grpSp>
        <p:nvGrpSpPr>
          <p:cNvPr id="70" name="Group 70"/>
          <p:cNvGrpSpPr/>
          <p:nvPr/>
        </p:nvGrpSpPr>
        <p:grpSpPr>
          <a:xfrm>
            <a:off x="3144460" y="9306306"/>
            <a:ext cx="171450" cy="95250"/>
            <a:chOff x="8391144" y="24817155"/>
            <a:chExt cx="445351" cy="253327"/>
          </a:xfrm>
        </p:grpSpPr>
        <p:sp>
          <p:nvSpPr>
            <p:cNvPr id="71" name="Freeform 71"/>
            <p:cNvSpPr/>
            <p:nvPr/>
          </p:nvSpPr>
          <p:spPr>
            <a:xfrm>
              <a:off x="0" y="5"/>
              <a:ext cx="445351" cy="253313"/>
            </a:xfrm>
            <a:custGeom>
              <a:avLst/>
              <a:gdLst/>
              <a:ahLst/>
              <a:cxnLst/>
              <a:rect l="l" t="t" r="r" b="b"/>
              <a:pathLst>
                <a:path w="445351" h="253313">
                  <a:moveTo>
                    <a:pt x="368135" y="0"/>
                  </a:moveTo>
                  <a:lnTo>
                    <a:pt x="0" y="0"/>
                  </a:lnTo>
                  <a:lnTo>
                    <a:pt x="72479" y="5079"/>
                  </a:lnTo>
                  <a:lnTo>
                    <a:pt x="134455" y="49783"/>
                  </a:lnTo>
                  <a:lnTo>
                    <a:pt x="164935" y="151713"/>
                  </a:lnTo>
                  <a:lnTo>
                    <a:pt x="181864" y="252640"/>
                  </a:lnTo>
                  <a:lnTo>
                    <a:pt x="181864" y="253313"/>
                  </a:lnTo>
                  <a:lnTo>
                    <a:pt x="183896" y="252640"/>
                  </a:lnTo>
                  <a:lnTo>
                    <a:pt x="445351" y="252640"/>
                  </a:lnTo>
                  <a:lnTo>
                    <a:pt x="411480" y="96850"/>
                  </a:lnTo>
                  <a:lnTo>
                    <a:pt x="394881" y="48425"/>
                  </a:lnTo>
                  <a:lnTo>
                    <a:pt x="368135" y="0"/>
                  </a:lnTo>
                  <a:close/>
                </a:path>
              </a:pathLst>
            </a:custGeom>
            <a:solidFill>
              <a:srgbClr val="FFFFFF"/>
            </a:solidFill>
          </p:spPr>
        </p:sp>
      </p:grpSp>
      <p:grpSp>
        <p:nvGrpSpPr>
          <p:cNvPr id="72" name="Group 72"/>
          <p:cNvGrpSpPr/>
          <p:nvPr/>
        </p:nvGrpSpPr>
        <p:grpSpPr>
          <a:xfrm>
            <a:off x="3118075" y="9262462"/>
            <a:ext cx="166688" cy="52388"/>
            <a:chOff x="8314944" y="24700653"/>
            <a:chExt cx="444335" cy="138176"/>
          </a:xfrm>
        </p:grpSpPr>
        <p:sp>
          <p:nvSpPr>
            <p:cNvPr id="73" name="Freeform 73"/>
            <p:cNvSpPr/>
            <p:nvPr/>
          </p:nvSpPr>
          <p:spPr>
            <a:xfrm>
              <a:off x="0" y="-4"/>
              <a:ext cx="444335" cy="138176"/>
            </a:xfrm>
            <a:custGeom>
              <a:avLst/>
              <a:gdLst/>
              <a:ahLst/>
              <a:cxnLst/>
              <a:rect l="l" t="t" r="r" b="b"/>
              <a:pathLst>
                <a:path w="444335" h="138176">
                  <a:moveTo>
                    <a:pt x="183223" y="0"/>
                  </a:moveTo>
                  <a:lnTo>
                    <a:pt x="89408" y="6095"/>
                  </a:lnTo>
                  <a:lnTo>
                    <a:pt x="4407" y="30822"/>
                  </a:lnTo>
                  <a:lnTo>
                    <a:pt x="343" y="31838"/>
                  </a:lnTo>
                  <a:lnTo>
                    <a:pt x="343" y="116510"/>
                  </a:lnTo>
                  <a:lnTo>
                    <a:pt x="0" y="138176"/>
                  </a:lnTo>
                  <a:lnTo>
                    <a:pt x="4407" y="133782"/>
                  </a:lnTo>
                  <a:lnTo>
                    <a:pt x="73152" y="116510"/>
                  </a:lnTo>
                  <a:lnTo>
                    <a:pt x="444335" y="116510"/>
                  </a:lnTo>
                  <a:lnTo>
                    <a:pt x="405384" y="72821"/>
                  </a:lnTo>
                  <a:lnTo>
                    <a:pt x="353225" y="37261"/>
                  </a:lnTo>
                  <a:lnTo>
                    <a:pt x="274993" y="10503"/>
                  </a:lnTo>
                  <a:lnTo>
                    <a:pt x="183223" y="0"/>
                  </a:lnTo>
                  <a:close/>
                </a:path>
              </a:pathLst>
            </a:custGeom>
            <a:solidFill>
              <a:srgbClr val="FFFFFF"/>
            </a:solidFill>
          </p:spPr>
        </p:sp>
      </p:grpSp>
      <p:grpSp>
        <p:nvGrpSpPr>
          <p:cNvPr id="74" name="Group 74"/>
          <p:cNvGrpSpPr/>
          <p:nvPr/>
        </p:nvGrpSpPr>
        <p:grpSpPr>
          <a:xfrm>
            <a:off x="3371850" y="9169403"/>
            <a:ext cx="114300" cy="95250"/>
            <a:chOff x="0" y="0"/>
            <a:chExt cx="152400" cy="127000"/>
          </a:xfrm>
        </p:grpSpPr>
        <p:sp>
          <p:nvSpPr>
            <p:cNvPr id="75" name="Freeform 75"/>
            <p:cNvSpPr/>
            <p:nvPr/>
          </p:nvSpPr>
          <p:spPr>
            <a:xfrm>
              <a:off x="0" y="0"/>
              <a:ext cx="152400" cy="127000"/>
            </a:xfrm>
            <a:custGeom>
              <a:avLst/>
              <a:gdLst/>
              <a:ahLst/>
              <a:cxnLst/>
              <a:rect l="l" t="t" r="r" b="b"/>
              <a:pathLst>
                <a:path w="152400" h="127000">
                  <a:moveTo>
                    <a:pt x="0" y="0"/>
                  </a:moveTo>
                  <a:lnTo>
                    <a:pt x="152400" y="0"/>
                  </a:lnTo>
                  <a:lnTo>
                    <a:pt x="152400" y="127000"/>
                  </a:lnTo>
                  <a:lnTo>
                    <a:pt x="0" y="127000"/>
                  </a:lnTo>
                  <a:lnTo>
                    <a:pt x="0" y="0"/>
                  </a:lnTo>
                  <a:close/>
                </a:path>
              </a:pathLst>
            </a:custGeom>
            <a:blipFill>
              <a:blip r:embed="rId9"/>
              <a:stretch>
                <a:fillRect/>
              </a:stretch>
            </a:blipFill>
          </p:spPr>
        </p:sp>
      </p:grpSp>
      <p:grpSp>
        <p:nvGrpSpPr>
          <p:cNvPr id="76" name="Group 76"/>
          <p:cNvGrpSpPr/>
          <p:nvPr/>
        </p:nvGrpSpPr>
        <p:grpSpPr>
          <a:xfrm>
            <a:off x="3372136" y="9253414"/>
            <a:ext cx="109538" cy="276225"/>
            <a:chOff x="8997696" y="24676269"/>
            <a:chExt cx="281432" cy="735584"/>
          </a:xfrm>
        </p:grpSpPr>
        <p:sp>
          <p:nvSpPr>
            <p:cNvPr id="77" name="Freeform 77"/>
            <p:cNvSpPr/>
            <p:nvPr/>
          </p:nvSpPr>
          <p:spPr>
            <a:xfrm>
              <a:off x="0" y="-5"/>
              <a:ext cx="281432" cy="735585"/>
            </a:xfrm>
            <a:custGeom>
              <a:avLst/>
              <a:gdLst/>
              <a:ahLst/>
              <a:cxnLst/>
              <a:rect l="l" t="t" r="r" b="b"/>
              <a:pathLst>
                <a:path w="281432" h="735585">
                  <a:moveTo>
                    <a:pt x="281432" y="735254"/>
                  </a:moveTo>
                  <a:lnTo>
                    <a:pt x="281432" y="734569"/>
                  </a:lnTo>
                  <a:lnTo>
                    <a:pt x="279400" y="729489"/>
                  </a:lnTo>
                  <a:lnTo>
                    <a:pt x="279057" y="729159"/>
                  </a:lnTo>
                  <a:lnTo>
                    <a:pt x="270256" y="713919"/>
                  </a:lnTo>
                  <a:lnTo>
                    <a:pt x="270256" y="687"/>
                  </a:lnTo>
                  <a:lnTo>
                    <a:pt x="267551" y="0"/>
                  </a:lnTo>
                  <a:lnTo>
                    <a:pt x="119215" y="70104"/>
                  </a:lnTo>
                  <a:lnTo>
                    <a:pt x="74168" y="92456"/>
                  </a:lnTo>
                  <a:lnTo>
                    <a:pt x="17272" y="121921"/>
                  </a:lnTo>
                  <a:lnTo>
                    <a:pt x="11519" y="122264"/>
                  </a:lnTo>
                  <a:lnTo>
                    <a:pt x="11176" y="713919"/>
                  </a:lnTo>
                  <a:lnTo>
                    <a:pt x="2375" y="729159"/>
                  </a:lnTo>
                  <a:lnTo>
                    <a:pt x="2032" y="729489"/>
                  </a:lnTo>
                  <a:lnTo>
                    <a:pt x="343" y="734569"/>
                  </a:lnTo>
                  <a:lnTo>
                    <a:pt x="0" y="735254"/>
                  </a:lnTo>
                  <a:lnTo>
                    <a:pt x="1016" y="735585"/>
                  </a:lnTo>
                  <a:lnTo>
                    <a:pt x="280759" y="735585"/>
                  </a:lnTo>
                  <a:lnTo>
                    <a:pt x="281432" y="735254"/>
                  </a:lnTo>
                  <a:close/>
                </a:path>
              </a:pathLst>
            </a:custGeom>
            <a:solidFill>
              <a:srgbClr val="FFFFFF"/>
            </a:solidFill>
          </p:spPr>
        </p:sp>
      </p:grpSp>
      <p:grpSp>
        <p:nvGrpSpPr>
          <p:cNvPr id="78" name="Group 78"/>
          <p:cNvGrpSpPr/>
          <p:nvPr/>
        </p:nvGrpSpPr>
        <p:grpSpPr>
          <a:xfrm>
            <a:off x="3515963" y="9259281"/>
            <a:ext cx="185738" cy="271462"/>
            <a:chOff x="9377341" y="24695912"/>
            <a:chExt cx="492417" cy="714921"/>
          </a:xfrm>
        </p:grpSpPr>
        <p:sp>
          <p:nvSpPr>
            <p:cNvPr id="79" name="Freeform 79"/>
            <p:cNvSpPr/>
            <p:nvPr/>
          </p:nvSpPr>
          <p:spPr>
            <a:xfrm>
              <a:off x="-4" y="1"/>
              <a:ext cx="492430" cy="714921"/>
            </a:xfrm>
            <a:custGeom>
              <a:avLst/>
              <a:gdLst/>
              <a:ahLst/>
              <a:cxnLst/>
              <a:rect l="l" t="t" r="r" b="b"/>
              <a:pathLst>
                <a:path w="492430" h="714921">
                  <a:moveTo>
                    <a:pt x="492429" y="12864"/>
                  </a:moveTo>
                  <a:lnTo>
                    <a:pt x="483958" y="11518"/>
                  </a:lnTo>
                  <a:lnTo>
                    <a:pt x="438581" y="6438"/>
                  </a:lnTo>
                  <a:lnTo>
                    <a:pt x="383032" y="11518"/>
                  </a:lnTo>
                  <a:lnTo>
                    <a:pt x="325805" y="39280"/>
                  </a:lnTo>
                  <a:lnTo>
                    <a:pt x="274663" y="102615"/>
                  </a:lnTo>
                  <a:lnTo>
                    <a:pt x="272631" y="104990"/>
                  </a:lnTo>
                  <a:lnTo>
                    <a:pt x="271271" y="107023"/>
                  </a:lnTo>
                  <a:lnTo>
                    <a:pt x="267551" y="110743"/>
                  </a:lnTo>
                  <a:lnTo>
                    <a:pt x="264503" y="109384"/>
                  </a:lnTo>
                  <a:lnTo>
                    <a:pt x="264503" y="102615"/>
                  </a:lnTo>
                  <a:lnTo>
                    <a:pt x="263487" y="73825"/>
                  </a:lnTo>
                  <a:lnTo>
                    <a:pt x="263829" y="1015"/>
                  </a:lnTo>
                  <a:lnTo>
                    <a:pt x="261112" y="0"/>
                  </a:lnTo>
                  <a:lnTo>
                    <a:pt x="259423" y="1015"/>
                  </a:lnTo>
                  <a:lnTo>
                    <a:pt x="4750" y="119887"/>
                  </a:lnTo>
                  <a:lnTo>
                    <a:pt x="0" y="121247"/>
                  </a:lnTo>
                  <a:lnTo>
                    <a:pt x="1358" y="124294"/>
                  </a:lnTo>
                  <a:lnTo>
                    <a:pt x="3391" y="130390"/>
                  </a:lnTo>
                  <a:lnTo>
                    <a:pt x="10845" y="152742"/>
                  </a:lnTo>
                  <a:lnTo>
                    <a:pt x="12534" y="171030"/>
                  </a:lnTo>
                  <a:lnTo>
                    <a:pt x="12192" y="693584"/>
                  </a:lnTo>
                  <a:lnTo>
                    <a:pt x="3733" y="708494"/>
                  </a:lnTo>
                  <a:lnTo>
                    <a:pt x="3391" y="709167"/>
                  </a:lnTo>
                  <a:lnTo>
                    <a:pt x="1358" y="713903"/>
                  </a:lnTo>
                  <a:lnTo>
                    <a:pt x="1358" y="714590"/>
                  </a:lnTo>
                  <a:lnTo>
                    <a:pt x="2032" y="714920"/>
                  </a:lnTo>
                  <a:lnTo>
                    <a:pt x="273990" y="714920"/>
                  </a:lnTo>
                  <a:lnTo>
                    <a:pt x="274663" y="714590"/>
                  </a:lnTo>
                  <a:lnTo>
                    <a:pt x="274663" y="713903"/>
                  </a:lnTo>
                  <a:lnTo>
                    <a:pt x="272631" y="709167"/>
                  </a:lnTo>
                  <a:lnTo>
                    <a:pt x="272631" y="708494"/>
                  </a:lnTo>
                  <a:lnTo>
                    <a:pt x="263829" y="693584"/>
                  </a:lnTo>
                  <a:lnTo>
                    <a:pt x="263829" y="288201"/>
                  </a:lnTo>
                  <a:lnTo>
                    <a:pt x="331902" y="191349"/>
                  </a:lnTo>
                  <a:lnTo>
                    <a:pt x="375246" y="183223"/>
                  </a:lnTo>
                  <a:lnTo>
                    <a:pt x="402005" y="183551"/>
                  </a:lnTo>
                  <a:lnTo>
                    <a:pt x="449415" y="184911"/>
                  </a:lnTo>
                  <a:lnTo>
                    <a:pt x="451446" y="183223"/>
                  </a:lnTo>
                  <a:lnTo>
                    <a:pt x="453479" y="175425"/>
                  </a:lnTo>
                  <a:lnTo>
                    <a:pt x="481927" y="58254"/>
                  </a:lnTo>
                  <a:lnTo>
                    <a:pt x="491414" y="15582"/>
                  </a:lnTo>
                  <a:lnTo>
                    <a:pt x="492429" y="12864"/>
                  </a:lnTo>
                  <a:close/>
                </a:path>
              </a:pathLst>
            </a:custGeom>
            <a:solidFill>
              <a:srgbClr val="FFFFFF"/>
            </a:solidFill>
          </p:spPr>
        </p:sp>
      </p:grpSp>
      <p:grpSp>
        <p:nvGrpSpPr>
          <p:cNvPr id="80" name="Group 80"/>
          <p:cNvGrpSpPr/>
          <p:nvPr/>
        </p:nvGrpSpPr>
        <p:grpSpPr>
          <a:xfrm>
            <a:off x="3680241" y="9270806"/>
            <a:ext cx="252412" cy="266700"/>
            <a:chOff x="9817269" y="24724021"/>
            <a:chExt cx="666496" cy="707479"/>
          </a:xfrm>
        </p:grpSpPr>
        <p:sp>
          <p:nvSpPr>
            <p:cNvPr id="81" name="Freeform 81"/>
            <p:cNvSpPr/>
            <p:nvPr/>
          </p:nvSpPr>
          <p:spPr>
            <a:xfrm>
              <a:off x="-4" y="-5"/>
              <a:ext cx="666496" cy="707479"/>
            </a:xfrm>
            <a:custGeom>
              <a:avLst/>
              <a:gdLst/>
              <a:ahLst/>
              <a:cxnLst/>
              <a:rect l="l" t="t" r="r" b="b"/>
              <a:pathLst>
                <a:path w="666496" h="707479">
                  <a:moveTo>
                    <a:pt x="666496" y="314961"/>
                  </a:moveTo>
                  <a:lnTo>
                    <a:pt x="634670" y="184240"/>
                  </a:lnTo>
                  <a:lnTo>
                    <a:pt x="568960" y="88393"/>
                  </a:lnTo>
                  <a:lnTo>
                    <a:pt x="475158" y="25070"/>
                  </a:lnTo>
                  <a:lnTo>
                    <a:pt x="434517" y="16256"/>
                  </a:lnTo>
                  <a:lnTo>
                    <a:pt x="434517" y="305144"/>
                  </a:lnTo>
                  <a:lnTo>
                    <a:pt x="417246" y="304800"/>
                  </a:lnTo>
                  <a:lnTo>
                    <a:pt x="413182" y="306160"/>
                  </a:lnTo>
                  <a:lnTo>
                    <a:pt x="265518" y="347473"/>
                  </a:lnTo>
                  <a:lnTo>
                    <a:pt x="251968" y="350864"/>
                  </a:lnTo>
                  <a:lnTo>
                    <a:pt x="249263" y="349847"/>
                  </a:lnTo>
                  <a:lnTo>
                    <a:pt x="248589" y="334608"/>
                  </a:lnTo>
                  <a:lnTo>
                    <a:pt x="247904" y="294311"/>
                  </a:lnTo>
                  <a:lnTo>
                    <a:pt x="250622" y="250279"/>
                  </a:lnTo>
                  <a:lnTo>
                    <a:pt x="257048" y="207608"/>
                  </a:lnTo>
                  <a:lnTo>
                    <a:pt x="268224" y="172391"/>
                  </a:lnTo>
                  <a:lnTo>
                    <a:pt x="297015" y="133440"/>
                  </a:lnTo>
                  <a:lnTo>
                    <a:pt x="331559" y="118543"/>
                  </a:lnTo>
                  <a:lnTo>
                    <a:pt x="366446" y="125312"/>
                  </a:lnTo>
                  <a:lnTo>
                    <a:pt x="428422" y="237745"/>
                  </a:lnTo>
                  <a:lnTo>
                    <a:pt x="434517" y="305144"/>
                  </a:lnTo>
                  <a:lnTo>
                    <a:pt x="434517" y="16256"/>
                  </a:lnTo>
                  <a:lnTo>
                    <a:pt x="360350" y="0"/>
                  </a:lnTo>
                  <a:lnTo>
                    <a:pt x="243840" y="11176"/>
                  </a:lnTo>
                  <a:lnTo>
                    <a:pt x="146989" y="52502"/>
                  </a:lnTo>
                  <a:lnTo>
                    <a:pt x="72136" y="122264"/>
                  </a:lnTo>
                  <a:lnTo>
                    <a:pt x="22352" y="219799"/>
                  </a:lnTo>
                  <a:lnTo>
                    <a:pt x="0" y="343409"/>
                  </a:lnTo>
                  <a:lnTo>
                    <a:pt x="11518" y="447041"/>
                  </a:lnTo>
                  <a:lnTo>
                    <a:pt x="110743" y="615023"/>
                  </a:lnTo>
                  <a:lnTo>
                    <a:pt x="276022" y="697993"/>
                  </a:lnTo>
                  <a:lnTo>
                    <a:pt x="375919" y="707479"/>
                  </a:lnTo>
                  <a:lnTo>
                    <a:pt x="475830" y="697663"/>
                  </a:lnTo>
                  <a:lnTo>
                    <a:pt x="568287" y="672263"/>
                  </a:lnTo>
                  <a:lnTo>
                    <a:pt x="591312" y="663792"/>
                  </a:lnTo>
                  <a:lnTo>
                    <a:pt x="590296" y="659054"/>
                  </a:lnTo>
                  <a:lnTo>
                    <a:pt x="590296" y="557785"/>
                  </a:lnTo>
                  <a:lnTo>
                    <a:pt x="593013" y="546609"/>
                  </a:lnTo>
                  <a:lnTo>
                    <a:pt x="575399" y="556096"/>
                  </a:lnTo>
                  <a:lnTo>
                    <a:pt x="557111" y="564897"/>
                  </a:lnTo>
                  <a:lnTo>
                    <a:pt x="530352" y="576073"/>
                  </a:lnTo>
                  <a:lnTo>
                    <a:pt x="498526" y="585560"/>
                  </a:lnTo>
                  <a:lnTo>
                    <a:pt x="464998" y="590983"/>
                  </a:lnTo>
                  <a:lnTo>
                    <a:pt x="405727" y="589280"/>
                  </a:lnTo>
                  <a:lnTo>
                    <a:pt x="353911" y="572009"/>
                  </a:lnTo>
                  <a:lnTo>
                    <a:pt x="309550" y="531039"/>
                  </a:lnTo>
                  <a:lnTo>
                    <a:pt x="272630" y="458902"/>
                  </a:lnTo>
                  <a:lnTo>
                    <a:pt x="265862" y="439928"/>
                  </a:lnTo>
                  <a:lnTo>
                    <a:pt x="271958" y="442303"/>
                  </a:lnTo>
                  <a:lnTo>
                    <a:pt x="276695" y="439598"/>
                  </a:lnTo>
                  <a:lnTo>
                    <a:pt x="338328" y="421311"/>
                  </a:lnTo>
                  <a:lnTo>
                    <a:pt x="659384" y="330544"/>
                  </a:lnTo>
                  <a:lnTo>
                    <a:pt x="666496" y="326479"/>
                  </a:lnTo>
                  <a:lnTo>
                    <a:pt x="666496" y="314961"/>
                  </a:lnTo>
                  <a:close/>
                </a:path>
              </a:pathLst>
            </a:custGeom>
            <a:solidFill>
              <a:srgbClr val="FFFFFF"/>
            </a:solidFill>
          </p:spPr>
        </p:sp>
      </p:grpSp>
      <p:sp>
        <p:nvSpPr>
          <p:cNvPr id="82" name="TextBox 82"/>
          <p:cNvSpPr txBox="1"/>
          <p:nvPr/>
        </p:nvSpPr>
        <p:spPr>
          <a:xfrm>
            <a:off x="6384036" y="1381763"/>
            <a:ext cx="6924170" cy="3525275"/>
          </a:xfrm>
          <a:prstGeom prst="rect">
            <a:avLst/>
          </a:prstGeom>
        </p:spPr>
        <p:txBody>
          <a:bodyPr lIns="0" tIns="0" rIns="0" bIns="0" rtlCol="0" anchor="t">
            <a:spAutoFit/>
          </a:bodyPr>
          <a:lstStyle/>
          <a:p>
            <a:pPr marL="0" lvl="0" indent="0" algn="l">
              <a:lnSpc>
                <a:spcPts val="7732"/>
              </a:lnSpc>
            </a:pPr>
            <a:r>
              <a:rPr lang="en-US" sz="8072" b="1">
                <a:solidFill>
                  <a:srgbClr val="FFFFFF"/>
                </a:solidFill>
                <a:latin typeface="Arial Bold"/>
                <a:ea typeface="Arial Bold"/>
                <a:cs typeface="Arial Bold"/>
                <a:sym typeface="Arial Bold"/>
              </a:rPr>
              <a:t>¿Por qué colaborar?</a:t>
            </a:r>
          </a:p>
          <a:p>
            <a:pPr marL="0" lvl="0" indent="0" algn="l">
              <a:lnSpc>
                <a:spcPts val="5988"/>
              </a:lnSpc>
            </a:pPr>
            <a:r>
              <a:rPr lang="en-US" sz="6250" i="1">
                <a:solidFill>
                  <a:srgbClr val="FFFFFF"/>
                </a:solidFill>
                <a:latin typeface="Arial Italics"/>
                <a:ea typeface="Arial Italics"/>
                <a:cs typeface="Arial Italics"/>
                <a:sym typeface="Arial Italics"/>
              </a:rPr>
              <a:t>¿Con nuestra marca?</a:t>
            </a:r>
          </a:p>
        </p:txBody>
      </p:sp>
      <p:sp>
        <p:nvSpPr>
          <p:cNvPr id="83" name="TextBox 83"/>
          <p:cNvSpPr txBox="1"/>
          <p:nvPr/>
        </p:nvSpPr>
        <p:spPr>
          <a:xfrm>
            <a:off x="6410582" y="5402389"/>
            <a:ext cx="2690675" cy="4962525"/>
          </a:xfrm>
          <a:prstGeom prst="rect">
            <a:avLst/>
          </a:prstGeom>
        </p:spPr>
        <p:txBody>
          <a:bodyPr lIns="0" tIns="0" rIns="0" bIns="0" rtlCol="0" anchor="t">
            <a:spAutoFit/>
          </a:bodyPr>
          <a:lstStyle/>
          <a:p>
            <a:pPr marL="0" lvl="0" indent="0" algn="l">
              <a:lnSpc>
                <a:spcPts val="3064"/>
              </a:lnSpc>
            </a:pPr>
            <a:r>
              <a:rPr lang="en-US" sz="2554">
                <a:solidFill>
                  <a:srgbClr val="FFFFFF"/>
                </a:solidFill>
                <a:latin typeface="Arial"/>
                <a:ea typeface="Arial"/>
                <a:cs typeface="Arial"/>
                <a:sym typeface="Arial"/>
              </a:rPr>
              <a:t>Más de 20 años de desarrollo</a:t>
            </a:r>
          </a:p>
          <a:p>
            <a:pPr marL="0" lvl="0" indent="0" algn="l">
              <a:lnSpc>
                <a:spcPts val="3064"/>
              </a:lnSpc>
            </a:pPr>
            <a:endParaRPr lang="en-US" sz="2554">
              <a:solidFill>
                <a:srgbClr val="FFFFFF"/>
              </a:solidFill>
              <a:latin typeface="Arial"/>
              <a:ea typeface="Arial"/>
              <a:cs typeface="Arial"/>
              <a:sym typeface="Arial"/>
            </a:endParaRPr>
          </a:p>
          <a:p>
            <a:pPr marL="0" lvl="0" indent="0" algn="l">
              <a:lnSpc>
                <a:spcPts val="3064"/>
              </a:lnSpc>
            </a:pPr>
            <a:r>
              <a:rPr lang="en-US" sz="2554">
                <a:solidFill>
                  <a:srgbClr val="FFFFFF"/>
                </a:solidFill>
                <a:latin typeface="Arial"/>
                <a:ea typeface="Arial"/>
                <a:cs typeface="Arial"/>
                <a:sym typeface="Arial"/>
              </a:rPr>
              <a:t>Utilizado en todo el mundo</a:t>
            </a:r>
          </a:p>
          <a:p>
            <a:pPr marL="0" lvl="0" indent="0" algn="l">
              <a:lnSpc>
                <a:spcPts val="3064"/>
              </a:lnSpc>
            </a:pPr>
            <a:endParaRPr lang="en-US" sz="2554">
              <a:solidFill>
                <a:srgbClr val="FFFFFF"/>
              </a:solidFill>
              <a:latin typeface="Arial"/>
              <a:ea typeface="Arial"/>
              <a:cs typeface="Arial"/>
              <a:sym typeface="Arial"/>
            </a:endParaRPr>
          </a:p>
          <a:p>
            <a:pPr marL="0" lvl="0" indent="0" algn="l">
              <a:lnSpc>
                <a:spcPts val="3064"/>
              </a:lnSpc>
            </a:pPr>
            <a:r>
              <a:rPr lang="en-US" sz="2554">
                <a:solidFill>
                  <a:srgbClr val="FFFFFF"/>
                </a:solidFill>
                <a:latin typeface="Arial"/>
                <a:ea typeface="Arial"/>
                <a:cs typeface="Arial"/>
                <a:sym typeface="Arial"/>
              </a:rPr>
              <a:t>Trabajando para lograr cero residuos</a:t>
            </a:r>
          </a:p>
          <a:p>
            <a:pPr marL="0" lvl="0" indent="0" algn="l">
              <a:lnSpc>
                <a:spcPts val="3064"/>
              </a:lnSpc>
            </a:pPr>
            <a:endParaRPr lang="en-US" sz="2554">
              <a:solidFill>
                <a:srgbClr val="FFFFFF"/>
              </a:solidFill>
              <a:latin typeface="Arial"/>
              <a:ea typeface="Arial"/>
              <a:cs typeface="Arial"/>
              <a:sym typeface="Arial"/>
            </a:endParaRPr>
          </a:p>
          <a:p>
            <a:pPr marL="0" lvl="0" indent="0" algn="l">
              <a:lnSpc>
                <a:spcPts val="3064"/>
              </a:lnSpc>
            </a:pPr>
            <a:r>
              <a:rPr lang="en-US" sz="2554">
                <a:solidFill>
                  <a:srgbClr val="FFFFFF"/>
                </a:solidFill>
                <a:latin typeface="Arial"/>
                <a:ea typeface="Arial"/>
                <a:cs typeface="Arial"/>
                <a:sym typeface="Arial"/>
              </a:rPr>
              <a:t>Apareció en los principales medios de comunicación.</a:t>
            </a:r>
          </a:p>
        </p:txBody>
      </p:sp>
      <p:sp>
        <p:nvSpPr>
          <p:cNvPr id="84" name="TextBox 84"/>
          <p:cNvSpPr txBox="1"/>
          <p:nvPr/>
        </p:nvSpPr>
        <p:spPr>
          <a:xfrm>
            <a:off x="8328898" y="5323589"/>
            <a:ext cx="116872" cy="506616"/>
          </a:xfrm>
          <a:prstGeom prst="rect">
            <a:avLst/>
          </a:prstGeom>
        </p:spPr>
        <p:txBody>
          <a:bodyPr lIns="0" tIns="0" rIns="0" bIns="0" rtlCol="0" anchor="t">
            <a:spAutoFit/>
          </a:bodyPr>
          <a:lstStyle/>
          <a:p>
            <a:pPr algn="l">
              <a:lnSpc>
                <a:spcPts val="4035"/>
              </a:lnSpc>
            </a:pPr>
            <a:r>
              <a:rPr lang="en-US" sz="2882">
                <a:solidFill>
                  <a:srgbClr val="FFFFFF"/>
                </a:solidFill>
                <a:latin typeface="Tahoma"/>
                <a:ea typeface="Tahoma"/>
                <a:cs typeface="Tahoma"/>
                <a:sym typeface="Tahoma"/>
              </a:rPr>
              <a:t> </a:t>
            </a:r>
          </a:p>
        </p:txBody>
      </p:sp>
      <p:sp>
        <p:nvSpPr>
          <p:cNvPr id="85" name="TextBox 85"/>
          <p:cNvSpPr txBox="1"/>
          <p:nvPr/>
        </p:nvSpPr>
        <p:spPr>
          <a:xfrm>
            <a:off x="9743437" y="5387283"/>
            <a:ext cx="3398796" cy="4467225"/>
          </a:xfrm>
          <a:prstGeom prst="rect">
            <a:avLst/>
          </a:prstGeom>
        </p:spPr>
        <p:txBody>
          <a:bodyPr lIns="0" tIns="0" rIns="0" bIns="0" rtlCol="0" anchor="t">
            <a:spAutoFit/>
          </a:bodyPr>
          <a:lstStyle/>
          <a:p>
            <a:pPr marL="0" lvl="0" indent="0" algn="l">
              <a:lnSpc>
                <a:spcPts val="2944"/>
              </a:lnSpc>
            </a:pPr>
            <a:r>
              <a:rPr lang="en-US" sz="2453" b="1">
                <a:solidFill>
                  <a:srgbClr val="FFFFFF"/>
                </a:solidFill>
                <a:latin typeface="Arial Bold"/>
                <a:ea typeface="Arial Bold"/>
                <a:cs typeface="Arial Bold"/>
                <a:sym typeface="Arial Bold"/>
              </a:rPr>
              <a:t>Respaldado por la ciencia</a:t>
            </a:r>
          </a:p>
          <a:p>
            <a:pPr marL="0" lvl="0" indent="0" algn="l">
              <a:lnSpc>
                <a:spcPts val="2944"/>
              </a:lnSpc>
            </a:pPr>
            <a:endParaRPr lang="en-US" sz="2453" b="1">
              <a:solidFill>
                <a:srgbClr val="FFFFFF"/>
              </a:solidFill>
              <a:latin typeface="Arial Bold"/>
              <a:ea typeface="Arial Bold"/>
              <a:cs typeface="Arial Bold"/>
              <a:sym typeface="Arial Bold"/>
            </a:endParaRPr>
          </a:p>
          <a:p>
            <a:pPr marL="0" lvl="0" indent="0" algn="l">
              <a:lnSpc>
                <a:spcPts val="2944"/>
              </a:lnSpc>
            </a:pPr>
            <a:r>
              <a:rPr lang="en-US" sz="2453">
                <a:solidFill>
                  <a:srgbClr val="FFFFFF"/>
                </a:solidFill>
                <a:latin typeface="Tahoma"/>
                <a:ea typeface="Tahoma"/>
                <a:cs typeface="Tahoma"/>
                <a:sym typeface="Tahoma"/>
              </a:rPr>
              <a:t>Diseñado para la forma en que la gente vive hoy</a:t>
            </a:r>
          </a:p>
          <a:p>
            <a:pPr marL="0" lvl="0" indent="0" algn="l">
              <a:lnSpc>
                <a:spcPts val="2944"/>
              </a:lnSpc>
            </a:pPr>
            <a:endParaRPr lang="en-US" sz="2453">
              <a:solidFill>
                <a:srgbClr val="FFFFFF"/>
              </a:solidFill>
              <a:latin typeface="Tahoma"/>
              <a:ea typeface="Tahoma"/>
              <a:cs typeface="Tahoma"/>
              <a:sym typeface="Tahoma"/>
            </a:endParaRPr>
          </a:p>
          <a:p>
            <a:pPr marL="0" lvl="0" indent="0" algn="l">
              <a:lnSpc>
                <a:spcPts val="2944"/>
              </a:lnSpc>
            </a:pPr>
            <a:r>
              <a:rPr lang="en-US" sz="2453">
                <a:solidFill>
                  <a:srgbClr val="FFFFFF"/>
                </a:solidFill>
                <a:latin typeface="Arial"/>
                <a:ea typeface="Arial"/>
                <a:cs typeface="Arial"/>
                <a:sym typeface="Arial"/>
              </a:rPr>
              <a:t>Compartido por personas reales</a:t>
            </a:r>
          </a:p>
          <a:p>
            <a:pPr marL="0" lvl="0" indent="0" algn="l" rtl="1">
              <a:lnSpc>
                <a:spcPts val="2944"/>
              </a:lnSpc>
            </a:pPr>
            <a:endParaRPr lang="en-US" sz="2453">
              <a:solidFill>
                <a:srgbClr val="FFFFFF"/>
              </a:solidFill>
              <a:latin typeface="Arial"/>
              <a:ea typeface="Arial"/>
              <a:cs typeface="Arial"/>
              <a:sym typeface="Arial"/>
            </a:endParaRPr>
          </a:p>
          <a:p>
            <a:pPr marL="0" lvl="0" indent="0" algn="l">
              <a:lnSpc>
                <a:spcPts val="2944"/>
              </a:lnSpc>
            </a:pPr>
            <a:r>
              <a:rPr lang="en-US" sz="2453" b="1">
                <a:solidFill>
                  <a:srgbClr val="FFFFFF"/>
                </a:solidFill>
                <a:latin typeface="Arial Bold"/>
                <a:ea typeface="Arial Bold"/>
                <a:cs typeface="Arial Bold"/>
                <a:sym typeface="Arial Bold"/>
              </a:rPr>
              <a:t>Envases ecológicos y orientados a la sostenibilidad</a:t>
            </a:r>
          </a:p>
        </p:txBody>
      </p:sp>
      <p:sp>
        <p:nvSpPr>
          <p:cNvPr id="86" name="TextBox 86"/>
          <p:cNvSpPr txBox="1"/>
          <p:nvPr/>
        </p:nvSpPr>
        <p:spPr>
          <a:xfrm>
            <a:off x="15684503" y="5788000"/>
            <a:ext cx="3562760" cy="1064312"/>
          </a:xfrm>
          <a:prstGeom prst="rect">
            <a:avLst/>
          </a:prstGeom>
        </p:spPr>
        <p:txBody>
          <a:bodyPr lIns="0" tIns="0" rIns="0" bIns="0" rtlCol="0" anchor="t">
            <a:spAutoFit/>
          </a:bodyPr>
          <a:lstStyle/>
          <a:p>
            <a:pPr marL="0" lvl="0" indent="0" algn="l">
              <a:lnSpc>
                <a:spcPts val="4054"/>
              </a:lnSpc>
            </a:pPr>
            <a:r>
              <a:rPr lang="en-US" sz="3800" i="1">
                <a:solidFill>
                  <a:srgbClr val="E06434"/>
                </a:solidFill>
                <a:latin typeface="Arial Italics"/>
                <a:ea typeface="Arial Italics"/>
                <a:cs typeface="Arial Italics"/>
                <a:sym typeface="Arial Italics"/>
              </a:rPr>
              <a:t>Base de clientes de Buildaglobal</a:t>
            </a:r>
          </a:p>
        </p:txBody>
      </p:sp>
      <p:sp>
        <p:nvSpPr>
          <p:cNvPr id="87" name="TextBox 87"/>
          <p:cNvSpPr txBox="1"/>
          <p:nvPr/>
        </p:nvSpPr>
        <p:spPr>
          <a:xfrm>
            <a:off x="15684503" y="7197700"/>
            <a:ext cx="1247275" cy="3084671"/>
          </a:xfrm>
          <a:prstGeom prst="rect">
            <a:avLst/>
          </a:prstGeom>
        </p:spPr>
        <p:txBody>
          <a:bodyPr lIns="0" tIns="0" rIns="0" bIns="0" rtlCol="0" anchor="t">
            <a:spAutoFit/>
          </a:bodyPr>
          <a:lstStyle/>
          <a:p>
            <a:pPr marL="0" lvl="0" indent="0" algn="just">
              <a:lnSpc>
                <a:spcPts val="2039"/>
              </a:lnSpc>
            </a:pPr>
            <a:r>
              <a:rPr lang="en-US" sz="1627">
                <a:solidFill>
                  <a:srgbClr val="E06434"/>
                </a:solidFill>
                <a:latin typeface="Tahoma"/>
                <a:ea typeface="Tahoma"/>
                <a:cs typeface="Tahoma"/>
                <a:sym typeface="Tahoma"/>
              </a:rPr>
              <a:t>1. Australia</a:t>
            </a:r>
          </a:p>
          <a:p>
            <a:pPr marL="0" lvl="0" indent="0" algn="just">
              <a:lnSpc>
                <a:spcPts val="2039"/>
              </a:lnSpc>
            </a:pPr>
            <a:r>
              <a:rPr lang="en-US" sz="1627">
                <a:solidFill>
                  <a:srgbClr val="E06434"/>
                </a:solidFill>
                <a:latin typeface="Tahoma"/>
                <a:ea typeface="Tahoma"/>
                <a:cs typeface="Tahoma"/>
                <a:sym typeface="Tahoma"/>
              </a:rPr>
              <a:t>2. Austria</a:t>
            </a:r>
          </a:p>
          <a:p>
            <a:pPr marL="0" lvl="0" indent="0" algn="just">
              <a:lnSpc>
                <a:spcPts val="2039"/>
              </a:lnSpc>
            </a:pPr>
            <a:r>
              <a:rPr lang="en-US" sz="1627">
                <a:solidFill>
                  <a:srgbClr val="E06434"/>
                </a:solidFill>
                <a:latin typeface="Tahoma"/>
                <a:ea typeface="Tahoma"/>
                <a:cs typeface="Tahoma"/>
                <a:sym typeface="Tahoma"/>
              </a:rPr>
              <a:t>3. Bélgica</a:t>
            </a:r>
          </a:p>
          <a:p>
            <a:pPr marL="0" lvl="0" indent="0" algn="just">
              <a:lnSpc>
                <a:spcPts val="2039"/>
              </a:lnSpc>
            </a:pPr>
            <a:r>
              <a:rPr lang="en-US" sz="1627">
                <a:solidFill>
                  <a:srgbClr val="E06434"/>
                </a:solidFill>
                <a:latin typeface="Tahoma"/>
                <a:ea typeface="Tahoma"/>
                <a:cs typeface="Tahoma"/>
                <a:sym typeface="Tahoma"/>
              </a:rPr>
              <a:t>4. Bulgaria</a:t>
            </a:r>
          </a:p>
          <a:p>
            <a:pPr marL="0" lvl="0" indent="0" algn="just">
              <a:lnSpc>
                <a:spcPts val="2039"/>
              </a:lnSpc>
            </a:pPr>
            <a:r>
              <a:rPr lang="en-US" sz="1627">
                <a:solidFill>
                  <a:srgbClr val="E06434"/>
                </a:solidFill>
                <a:latin typeface="Tahoma"/>
                <a:ea typeface="Tahoma"/>
                <a:cs typeface="Tahoma"/>
                <a:sym typeface="Tahoma"/>
              </a:rPr>
              <a:t>5. Canadá</a:t>
            </a:r>
          </a:p>
          <a:p>
            <a:pPr marL="0" lvl="0" indent="0" algn="just">
              <a:lnSpc>
                <a:spcPts val="2039"/>
              </a:lnSpc>
            </a:pPr>
            <a:r>
              <a:rPr lang="en-US" sz="1627">
                <a:solidFill>
                  <a:srgbClr val="E06434"/>
                </a:solidFill>
                <a:latin typeface="Tahoma"/>
                <a:ea typeface="Tahoma"/>
                <a:cs typeface="Tahoma"/>
                <a:sym typeface="Tahoma"/>
              </a:rPr>
              <a:t>6. Dinamarca</a:t>
            </a:r>
          </a:p>
          <a:p>
            <a:pPr marL="0" lvl="0" indent="0" algn="just">
              <a:lnSpc>
                <a:spcPts val="2039"/>
              </a:lnSpc>
            </a:pPr>
            <a:r>
              <a:rPr lang="en-US" sz="1627">
                <a:solidFill>
                  <a:srgbClr val="E06434"/>
                </a:solidFill>
                <a:latin typeface="Tahoma"/>
                <a:ea typeface="Tahoma"/>
                <a:cs typeface="Tahoma"/>
                <a:sym typeface="Tahoma"/>
              </a:rPr>
              <a:t>7. Finlandia</a:t>
            </a:r>
          </a:p>
          <a:p>
            <a:pPr marL="0" lvl="0" indent="0" algn="just">
              <a:lnSpc>
                <a:spcPts val="2039"/>
              </a:lnSpc>
            </a:pPr>
            <a:r>
              <a:rPr lang="en-US" sz="1627">
                <a:solidFill>
                  <a:srgbClr val="E06434"/>
                </a:solidFill>
                <a:latin typeface="Tahoma"/>
                <a:ea typeface="Tahoma"/>
                <a:cs typeface="Tahoma"/>
                <a:sym typeface="Tahoma"/>
              </a:rPr>
              <a:t>8. Francia</a:t>
            </a:r>
          </a:p>
          <a:p>
            <a:pPr marL="0" lvl="0" indent="0" algn="just">
              <a:lnSpc>
                <a:spcPts val="2039"/>
              </a:lnSpc>
            </a:pPr>
            <a:r>
              <a:rPr lang="en-US" sz="1627">
                <a:solidFill>
                  <a:srgbClr val="E06434"/>
                </a:solidFill>
                <a:latin typeface="Tahoma"/>
                <a:ea typeface="Tahoma"/>
                <a:cs typeface="Tahoma"/>
                <a:sym typeface="Tahoma"/>
              </a:rPr>
              <a:t>9. Alemania</a:t>
            </a:r>
          </a:p>
          <a:p>
            <a:pPr marL="0" lvl="0" indent="0" algn="just">
              <a:lnSpc>
                <a:spcPts val="2039"/>
              </a:lnSpc>
            </a:pPr>
            <a:r>
              <a:rPr lang="en-US" sz="1627">
                <a:solidFill>
                  <a:srgbClr val="E06434"/>
                </a:solidFill>
                <a:latin typeface="Tahoma"/>
                <a:ea typeface="Tahoma"/>
                <a:cs typeface="Tahoma"/>
                <a:sym typeface="Tahoma"/>
              </a:rPr>
              <a:t>10. Irlanda</a:t>
            </a:r>
          </a:p>
          <a:p>
            <a:pPr marL="0" lvl="0" indent="0" algn="just">
              <a:lnSpc>
                <a:spcPts val="2039"/>
              </a:lnSpc>
            </a:pPr>
            <a:r>
              <a:rPr lang="en-US" sz="1627">
                <a:solidFill>
                  <a:srgbClr val="E06434"/>
                </a:solidFill>
                <a:latin typeface="Tahoma"/>
                <a:ea typeface="Tahoma"/>
                <a:cs typeface="Tahoma"/>
                <a:sym typeface="Tahoma"/>
              </a:rPr>
              <a:t>11. Italia</a:t>
            </a:r>
          </a:p>
          <a:p>
            <a:pPr marL="0" lvl="0" indent="0" algn="just">
              <a:lnSpc>
                <a:spcPts val="2039"/>
              </a:lnSpc>
            </a:pPr>
            <a:r>
              <a:rPr lang="en-US" sz="1627">
                <a:solidFill>
                  <a:srgbClr val="E06434"/>
                </a:solidFill>
                <a:latin typeface="Tahoma"/>
                <a:ea typeface="Tahoma"/>
                <a:cs typeface="Tahoma"/>
                <a:sym typeface="Tahoma"/>
              </a:rPr>
              <a:t>12.México</a:t>
            </a:r>
          </a:p>
        </p:txBody>
      </p:sp>
      <p:sp>
        <p:nvSpPr>
          <p:cNvPr id="88" name="TextBox 88"/>
          <p:cNvSpPr txBox="1"/>
          <p:nvPr/>
        </p:nvSpPr>
        <p:spPr>
          <a:xfrm>
            <a:off x="17607791" y="7215649"/>
            <a:ext cx="1853965" cy="3082777"/>
          </a:xfrm>
          <a:prstGeom prst="rect">
            <a:avLst/>
          </a:prstGeom>
        </p:spPr>
        <p:txBody>
          <a:bodyPr lIns="0" tIns="0" rIns="0" bIns="0" rtlCol="0" anchor="t">
            <a:spAutoFit/>
          </a:bodyPr>
          <a:lstStyle/>
          <a:p>
            <a:pPr marL="0" lvl="0" indent="0" algn="l">
              <a:lnSpc>
                <a:spcPts val="2091"/>
              </a:lnSpc>
            </a:pPr>
            <a:r>
              <a:rPr lang="en-US" sz="1658">
                <a:solidFill>
                  <a:srgbClr val="E06434"/>
                </a:solidFill>
                <a:latin typeface="Tahoma"/>
                <a:ea typeface="Tahoma"/>
                <a:cs typeface="Tahoma"/>
                <a:sym typeface="Tahoma"/>
              </a:rPr>
              <a:t>13. Países Bajos</a:t>
            </a:r>
          </a:p>
          <a:p>
            <a:pPr marL="0" lvl="0" indent="0" algn="l">
              <a:lnSpc>
                <a:spcPts val="2091"/>
              </a:lnSpc>
            </a:pPr>
            <a:r>
              <a:rPr lang="en-US" sz="1658">
                <a:solidFill>
                  <a:srgbClr val="E06434"/>
                </a:solidFill>
                <a:latin typeface="Tahoma"/>
                <a:ea typeface="Tahoma"/>
                <a:cs typeface="Tahoma"/>
                <a:sym typeface="Tahoma"/>
              </a:rPr>
              <a:t>14. Nueva Zelanda</a:t>
            </a:r>
          </a:p>
          <a:p>
            <a:pPr marL="0" lvl="0" indent="0" algn="l">
              <a:lnSpc>
                <a:spcPts val="2091"/>
              </a:lnSpc>
            </a:pPr>
            <a:r>
              <a:rPr lang="en-US" sz="1658">
                <a:solidFill>
                  <a:srgbClr val="E06434"/>
                </a:solidFill>
                <a:latin typeface="Tahoma"/>
                <a:ea typeface="Tahoma"/>
                <a:cs typeface="Tahoma"/>
                <a:sym typeface="Tahoma"/>
              </a:rPr>
              <a:t>15. Noruega</a:t>
            </a:r>
          </a:p>
          <a:p>
            <a:pPr marL="0" lvl="0" indent="0" algn="l">
              <a:lnSpc>
                <a:spcPts val="2091"/>
              </a:lnSpc>
            </a:pPr>
            <a:r>
              <a:rPr lang="en-US" sz="1658">
                <a:solidFill>
                  <a:srgbClr val="E06434"/>
                </a:solidFill>
                <a:latin typeface="Tahoma"/>
                <a:ea typeface="Tahoma"/>
                <a:cs typeface="Tahoma"/>
                <a:sym typeface="Tahoma"/>
              </a:rPr>
              <a:t>16. Polonia</a:t>
            </a:r>
          </a:p>
          <a:p>
            <a:pPr marL="0" lvl="0" indent="0" algn="l">
              <a:lnSpc>
                <a:spcPts val="2091"/>
              </a:lnSpc>
            </a:pPr>
            <a:r>
              <a:rPr lang="en-US" sz="1658">
                <a:solidFill>
                  <a:srgbClr val="E06434"/>
                </a:solidFill>
                <a:latin typeface="Tahoma"/>
                <a:ea typeface="Tahoma"/>
                <a:cs typeface="Tahoma"/>
                <a:sym typeface="Tahoma"/>
              </a:rPr>
              <a:t>17. Portugal</a:t>
            </a:r>
          </a:p>
          <a:p>
            <a:pPr marL="0" lvl="0" indent="0" algn="l">
              <a:lnSpc>
                <a:spcPts val="2091"/>
              </a:lnSpc>
            </a:pPr>
            <a:r>
              <a:rPr lang="en-US" sz="1658">
                <a:solidFill>
                  <a:srgbClr val="E06434"/>
                </a:solidFill>
                <a:latin typeface="Tahoma"/>
                <a:ea typeface="Tahoma"/>
                <a:cs typeface="Tahoma"/>
                <a:sym typeface="Tahoma"/>
              </a:rPr>
              <a:t>18.Puerto Rico</a:t>
            </a:r>
          </a:p>
          <a:p>
            <a:pPr marL="0" lvl="0" indent="0" algn="l">
              <a:lnSpc>
                <a:spcPts val="2091"/>
              </a:lnSpc>
            </a:pPr>
            <a:r>
              <a:rPr lang="en-US" sz="1658">
                <a:solidFill>
                  <a:srgbClr val="E06434"/>
                </a:solidFill>
                <a:latin typeface="Tahoma"/>
                <a:ea typeface="Tahoma"/>
                <a:cs typeface="Tahoma"/>
                <a:sym typeface="Tahoma"/>
              </a:rPr>
              <a:t>19. Rumania</a:t>
            </a:r>
          </a:p>
          <a:p>
            <a:pPr marL="0" lvl="0" indent="0" algn="l">
              <a:lnSpc>
                <a:spcPts val="2091"/>
              </a:lnSpc>
            </a:pPr>
            <a:r>
              <a:rPr lang="en-US" sz="1658">
                <a:solidFill>
                  <a:srgbClr val="E06434"/>
                </a:solidFill>
                <a:latin typeface="Tahoma"/>
                <a:ea typeface="Tahoma"/>
                <a:cs typeface="Tahoma"/>
                <a:sym typeface="Tahoma"/>
              </a:rPr>
              <a:t>20.España</a:t>
            </a:r>
          </a:p>
          <a:p>
            <a:pPr marL="0" lvl="0" indent="0" algn="l">
              <a:lnSpc>
                <a:spcPts val="2091"/>
              </a:lnSpc>
            </a:pPr>
            <a:r>
              <a:rPr lang="en-US" sz="1658">
                <a:solidFill>
                  <a:srgbClr val="E06434"/>
                </a:solidFill>
                <a:latin typeface="Tahoma"/>
                <a:ea typeface="Tahoma"/>
                <a:cs typeface="Tahoma"/>
                <a:sym typeface="Tahoma"/>
              </a:rPr>
              <a:t>21. Suecia</a:t>
            </a:r>
          </a:p>
          <a:p>
            <a:pPr marL="0" lvl="0" indent="0" algn="l">
              <a:lnSpc>
                <a:spcPts val="2091"/>
              </a:lnSpc>
            </a:pPr>
            <a:r>
              <a:rPr lang="en-US" sz="1658">
                <a:solidFill>
                  <a:srgbClr val="E06434"/>
                </a:solidFill>
                <a:latin typeface="Tahoma"/>
                <a:ea typeface="Tahoma"/>
                <a:cs typeface="Tahoma"/>
                <a:sym typeface="Tahoma"/>
              </a:rPr>
              <a:t>22. Suiza</a:t>
            </a:r>
          </a:p>
          <a:p>
            <a:pPr marL="0" lvl="0" indent="0" algn="l">
              <a:lnSpc>
                <a:spcPts val="2091"/>
              </a:lnSpc>
            </a:pPr>
            <a:r>
              <a:rPr lang="en-US" sz="1658">
                <a:solidFill>
                  <a:srgbClr val="E06434"/>
                </a:solidFill>
                <a:latin typeface="Tahoma"/>
                <a:ea typeface="Tahoma"/>
                <a:cs typeface="Tahoma"/>
                <a:sym typeface="Tahoma"/>
              </a:rPr>
              <a:t>23. Reino Unido</a:t>
            </a:r>
          </a:p>
          <a:p>
            <a:pPr marL="0" lvl="0" indent="0" algn="l">
              <a:lnSpc>
                <a:spcPts val="2091"/>
              </a:lnSpc>
            </a:pPr>
            <a:r>
              <a:rPr lang="en-US" sz="1658">
                <a:solidFill>
                  <a:srgbClr val="E06434"/>
                </a:solidFill>
                <a:latin typeface="Tahoma"/>
                <a:ea typeface="Tahoma"/>
                <a:cs typeface="Tahoma"/>
                <a:sym typeface="Tahoma"/>
              </a:rPr>
              <a:t>24. Estados Unidos</a:t>
            </a:r>
          </a:p>
        </p:txBody>
      </p:sp>
      <p:sp>
        <p:nvSpPr>
          <p:cNvPr id="89" name="TextBox 89"/>
          <p:cNvSpPr txBox="1"/>
          <p:nvPr/>
        </p:nvSpPr>
        <p:spPr>
          <a:xfrm>
            <a:off x="18645702" y="10080755"/>
            <a:ext cx="67142" cy="290846"/>
          </a:xfrm>
          <a:prstGeom prst="rect">
            <a:avLst/>
          </a:prstGeom>
        </p:spPr>
        <p:txBody>
          <a:bodyPr lIns="0" tIns="0" rIns="0" bIns="0" rtlCol="0" anchor="t">
            <a:spAutoFit/>
          </a:bodyPr>
          <a:lstStyle/>
          <a:p>
            <a:pPr algn="l">
              <a:lnSpc>
                <a:spcPts val="2318"/>
              </a:lnSpc>
            </a:pPr>
            <a:r>
              <a:rPr lang="en-US" sz="1655">
                <a:solidFill>
                  <a:srgbClr val="E06434"/>
                </a:solidFill>
                <a:latin typeface="Tahoma"/>
                <a:ea typeface="Tahoma"/>
                <a:cs typeface="Tahoma"/>
                <a:sym typeface="Tahoma"/>
              </a:rPr>
              <a:t> </a:t>
            </a:r>
          </a:p>
        </p:txBody>
      </p:sp>
      <p:sp>
        <p:nvSpPr>
          <p:cNvPr id="90" name="TextBox 90"/>
          <p:cNvSpPr txBox="1"/>
          <p:nvPr/>
        </p:nvSpPr>
        <p:spPr>
          <a:xfrm>
            <a:off x="15684503" y="1068753"/>
            <a:ext cx="3129209" cy="4203945"/>
          </a:xfrm>
          <a:prstGeom prst="rect">
            <a:avLst/>
          </a:prstGeom>
        </p:spPr>
        <p:txBody>
          <a:bodyPr lIns="0" tIns="0" rIns="0" bIns="0" rtlCol="0" anchor="t">
            <a:spAutoFit/>
          </a:bodyPr>
          <a:lstStyle/>
          <a:p>
            <a:pPr algn="just">
              <a:lnSpc>
                <a:spcPts val="5528"/>
              </a:lnSpc>
            </a:pPr>
            <a:r>
              <a:rPr lang="en-US" sz="6629" b="1">
                <a:solidFill>
                  <a:srgbClr val="E06434"/>
                </a:solidFill>
                <a:latin typeface="Arial Bold"/>
                <a:ea typeface="Arial Bold"/>
                <a:cs typeface="Arial Bold"/>
                <a:sym typeface="Arial Bold"/>
              </a:rPr>
              <a:t>$9B+</a:t>
            </a:r>
          </a:p>
          <a:p>
            <a:pPr algn="l">
              <a:lnSpc>
                <a:spcPts val="4271"/>
              </a:lnSpc>
            </a:pPr>
            <a:r>
              <a:rPr lang="en-US" sz="2304">
                <a:solidFill>
                  <a:srgbClr val="E06434"/>
                </a:solidFill>
                <a:latin typeface="Tahoma"/>
                <a:ea typeface="Tahoma"/>
                <a:cs typeface="Tahoma"/>
                <a:sym typeface="Tahoma"/>
              </a:rPr>
              <a:t>en ventas de por vida</a:t>
            </a:r>
          </a:p>
          <a:p>
            <a:pPr algn="just">
              <a:lnSpc>
                <a:spcPts val="7875"/>
              </a:lnSpc>
            </a:pPr>
            <a:r>
              <a:rPr lang="en-US" sz="6629" b="1">
                <a:solidFill>
                  <a:srgbClr val="E06434"/>
                </a:solidFill>
                <a:latin typeface="Arial Bold"/>
                <a:ea typeface="Arial Bold"/>
                <a:cs typeface="Arial Bold"/>
                <a:sym typeface="Arial Bold"/>
              </a:rPr>
              <a:t>$4B+</a:t>
            </a:r>
          </a:p>
          <a:p>
            <a:pPr algn="just">
              <a:lnSpc>
                <a:spcPts val="2737"/>
              </a:lnSpc>
            </a:pPr>
            <a:r>
              <a:rPr lang="en-US" sz="2304">
                <a:solidFill>
                  <a:srgbClr val="E06434"/>
                </a:solidFill>
                <a:latin typeface="Tahoma"/>
                <a:ea typeface="Tahoma"/>
                <a:cs typeface="Tahoma"/>
                <a:sym typeface="Tahoma"/>
              </a:rPr>
              <a:t>pagado a colaboradores</a:t>
            </a:r>
          </a:p>
          <a:p>
            <a:pPr algn="just">
              <a:lnSpc>
                <a:spcPts val="7875"/>
              </a:lnSpc>
            </a:pPr>
            <a:r>
              <a:rPr lang="en-US" sz="6629" b="1">
                <a:solidFill>
                  <a:srgbClr val="E06434"/>
                </a:solidFill>
                <a:latin typeface="Arial Bold"/>
                <a:ea typeface="Arial Bold"/>
                <a:cs typeface="Arial Bold"/>
                <a:sym typeface="Arial Bold"/>
              </a:rPr>
              <a:t>$47M+</a:t>
            </a:r>
          </a:p>
          <a:p>
            <a:pPr algn="l">
              <a:lnSpc>
                <a:spcPts val="2737"/>
              </a:lnSpc>
            </a:pPr>
            <a:r>
              <a:rPr lang="en-US" sz="2304">
                <a:solidFill>
                  <a:srgbClr val="E06434"/>
                </a:solidFill>
                <a:latin typeface="Tahoma"/>
                <a:ea typeface="Tahoma"/>
                <a:cs typeface="Tahoma"/>
                <a:sym typeface="Tahoma"/>
              </a:rPr>
              <a:t>donó a la caridad</a:t>
            </a:r>
          </a:p>
          <a:p>
            <a:pPr algn="just">
              <a:lnSpc>
                <a:spcPts val="2737"/>
              </a:lnSpc>
            </a:pPr>
            <a:endParaRPr lang="en-US" sz="2304">
              <a:solidFill>
                <a:srgbClr val="E06434"/>
              </a:solidFill>
              <a:latin typeface="Tahoma"/>
              <a:ea typeface="Tahoma"/>
              <a:cs typeface="Tahoma"/>
              <a:sym typeface="Tahom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7E4"/>
        </a:solidFill>
        <a:effectLst/>
      </p:bgPr>
    </p:bg>
    <p:spTree>
      <p:nvGrpSpPr>
        <p:cNvPr id="1" name=""/>
        <p:cNvGrpSpPr/>
        <p:nvPr/>
      </p:nvGrpSpPr>
      <p:grpSpPr>
        <a:xfrm>
          <a:off x="0" y="0"/>
          <a:ext cx="0" cy="0"/>
          <a:chOff x="0" y="0"/>
          <a:chExt cx="0" cy="0"/>
        </a:xfrm>
      </p:grpSpPr>
      <p:grpSp>
        <p:nvGrpSpPr>
          <p:cNvPr id="2" name="Group 2"/>
          <p:cNvGrpSpPr/>
          <p:nvPr/>
        </p:nvGrpSpPr>
        <p:grpSpPr>
          <a:xfrm>
            <a:off x="15453360" y="5788066"/>
            <a:ext cx="3364992" cy="5019932"/>
            <a:chOff x="0" y="0"/>
            <a:chExt cx="4486656" cy="6693243"/>
          </a:xfrm>
        </p:grpSpPr>
        <p:sp>
          <p:nvSpPr>
            <p:cNvPr id="3" name="Freeform 3"/>
            <p:cNvSpPr/>
            <p:nvPr/>
          </p:nvSpPr>
          <p:spPr>
            <a:xfrm>
              <a:off x="0" y="0"/>
              <a:ext cx="4486656" cy="6693281"/>
            </a:xfrm>
            <a:custGeom>
              <a:avLst/>
              <a:gdLst/>
              <a:ahLst/>
              <a:cxnLst/>
              <a:rect l="l" t="t" r="r" b="b"/>
              <a:pathLst>
                <a:path w="4486656" h="6693281">
                  <a:moveTo>
                    <a:pt x="0" y="0"/>
                  </a:moveTo>
                  <a:lnTo>
                    <a:pt x="4486656" y="0"/>
                  </a:lnTo>
                  <a:lnTo>
                    <a:pt x="4486656" y="6693281"/>
                  </a:lnTo>
                  <a:lnTo>
                    <a:pt x="0" y="6693281"/>
                  </a:lnTo>
                  <a:lnTo>
                    <a:pt x="0" y="0"/>
                  </a:lnTo>
                  <a:close/>
                </a:path>
              </a:pathLst>
            </a:custGeom>
            <a:blipFill>
              <a:blip r:embed="rId2"/>
              <a:stretch>
                <a:fillRect/>
              </a:stretch>
            </a:blipFill>
          </p:spPr>
        </p:sp>
      </p:grpSp>
      <p:grpSp>
        <p:nvGrpSpPr>
          <p:cNvPr id="4" name="Group 4"/>
          <p:cNvGrpSpPr/>
          <p:nvPr/>
        </p:nvGrpSpPr>
        <p:grpSpPr>
          <a:xfrm>
            <a:off x="11896344" y="5778922"/>
            <a:ext cx="3355848" cy="5010788"/>
            <a:chOff x="0" y="0"/>
            <a:chExt cx="4474464" cy="6681051"/>
          </a:xfrm>
        </p:grpSpPr>
        <p:sp>
          <p:nvSpPr>
            <p:cNvPr id="5" name="Freeform 5"/>
            <p:cNvSpPr/>
            <p:nvPr/>
          </p:nvSpPr>
          <p:spPr>
            <a:xfrm>
              <a:off x="0" y="0"/>
              <a:ext cx="4474464" cy="6681089"/>
            </a:xfrm>
            <a:custGeom>
              <a:avLst/>
              <a:gdLst/>
              <a:ahLst/>
              <a:cxnLst/>
              <a:rect l="l" t="t" r="r" b="b"/>
              <a:pathLst>
                <a:path w="4474464" h="6681089">
                  <a:moveTo>
                    <a:pt x="0" y="0"/>
                  </a:moveTo>
                  <a:lnTo>
                    <a:pt x="4474464" y="0"/>
                  </a:lnTo>
                  <a:lnTo>
                    <a:pt x="4474464" y="6681089"/>
                  </a:lnTo>
                  <a:lnTo>
                    <a:pt x="0" y="6681089"/>
                  </a:lnTo>
                  <a:lnTo>
                    <a:pt x="0" y="0"/>
                  </a:lnTo>
                  <a:close/>
                </a:path>
              </a:pathLst>
            </a:custGeom>
            <a:blipFill>
              <a:blip r:embed="rId3"/>
              <a:stretch>
                <a:fillRect/>
              </a:stretch>
            </a:blipFill>
          </p:spPr>
        </p:sp>
      </p:grpSp>
      <p:grpSp>
        <p:nvGrpSpPr>
          <p:cNvPr id="6" name="Group 6"/>
          <p:cNvGrpSpPr/>
          <p:nvPr/>
        </p:nvGrpSpPr>
        <p:grpSpPr>
          <a:xfrm>
            <a:off x="4773168" y="5778922"/>
            <a:ext cx="3364992" cy="5010788"/>
            <a:chOff x="0" y="0"/>
            <a:chExt cx="4486656" cy="6681051"/>
          </a:xfrm>
        </p:grpSpPr>
        <p:sp>
          <p:nvSpPr>
            <p:cNvPr id="7" name="Freeform 7"/>
            <p:cNvSpPr/>
            <p:nvPr/>
          </p:nvSpPr>
          <p:spPr>
            <a:xfrm>
              <a:off x="0" y="0"/>
              <a:ext cx="4486656" cy="6681089"/>
            </a:xfrm>
            <a:custGeom>
              <a:avLst/>
              <a:gdLst/>
              <a:ahLst/>
              <a:cxnLst/>
              <a:rect l="l" t="t" r="r" b="b"/>
              <a:pathLst>
                <a:path w="4486656" h="6681089">
                  <a:moveTo>
                    <a:pt x="0" y="0"/>
                  </a:moveTo>
                  <a:lnTo>
                    <a:pt x="4486656" y="0"/>
                  </a:lnTo>
                  <a:lnTo>
                    <a:pt x="4486656" y="6681089"/>
                  </a:lnTo>
                  <a:lnTo>
                    <a:pt x="0" y="6681089"/>
                  </a:lnTo>
                  <a:lnTo>
                    <a:pt x="0" y="0"/>
                  </a:lnTo>
                  <a:close/>
                </a:path>
              </a:pathLst>
            </a:custGeom>
            <a:blipFill>
              <a:blip r:embed="rId4"/>
              <a:stretch>
                <a:fillRect/>
              </a:stretch>
            </a:blipFill>
          </p:spPr>
        </p:sp>
      </p:grpSp>
      <p:grpSp>
        <p:nvGrpSpPr>
          <p:cNvPr id="8" name="Group 8"/>
          <p:cNvGrpSpPr/>
          <p:nvPr/>
        </p:nvGrpSpPr>
        <p:grpSpPr>
          <a:xfrm>
            <a:off x="1216152" y="5778922"/>
            <a:ext cx="3364992" cy="5010788"/>
            <a:chOff x="0" y="0"/>
            <a:chExt cx="4486656" cy="6681051"/>
          </a:xfrm>
        </p:grpSpPr>
        <p:sp>
          <p:nvSpPr>
            <p:cNvPr id="9" name="Freeform 9"/>
            <p:cNvSpPr/>
            <p:nvPr/>
          </p:nvSpPr>
          <p:spPr>
            <a:xfrm>
              <a:off x="0" y="0"/>
              <a:ext cx="4486656" cy="6681089"/>
            </a:xfrm>
            <a:custGeom>
              <a:avLst/>
              <a:gdLst/>
              <a:ahLst/>
              <a:cxnLst/>
              <a:rect l="l" t="t" r="r" b="b"/>
              <a:pathLst>
                <a:path w="4486656" h="6681089">
                  <a:moveTo>
                    <a:pt x="0" y="0"/>
                  </a:moveTo>
                  <a:lnTo>
                    <a:pt x="4486656" y="0"/>
                  </a:lnTo>
                  <a:lnTo>
                    <a:pt x="4486656" y="6681089"/>
                  </a:lnTo>
                  <a:lnTo>
                    <a:pt x="0" y="6681089"/>
                  </a:lnTo>
                  <a:lnTo>
                    <a:pt x="0" y="0"/>
                  </a:lnTo>
                  <a:close/>
                </a:path>
              </a:pathLst>
            </a:custGeom>
            <a:blipFill>
              <a:blip r:embed="rId5"/>
              <a:stretch>
                <a:fillRect/>
              </a:stretch>
            </a:blipFill>
          </p:spPr>
        </p:sp>
      </p:grpSp>
      <p:grpSp>
        <p:nvGrpSpPr>
          <p:cNvPr id="10" name="Group 10"/>
          <p:cNvGrpSpPr/>
          <p:nvPr/>
        </p:nvGrpSpPr>
        <p:grpSpPr>
          <a:xfrm>
            <a:off x="8339328" y="566928"/>
            <a:ext cx="3355848" cy="5010788"/>
            <a:chOff x="0" y="0"/>
            <a:chExt cx="4474464" cy="6681051"/>
          </a:xfrm>
        </p:grpSpPr>
        <p:sp>
          <p:nvSpPr>
            <p:cNvPr id="11" name="Freeform 11"/>
            <p:cNvSpPr/>
            <p:nvPr/>
          </p:nvSpPr>
          <p:spPr>
            <a:xfrm>
              <a:off x="0" y="0"/>
              <a:ext cx="4474464" cy="6681089"/>
            </a:xfrm>
            <a:custGeom>
              <a:avLst/>
              <a:gdLst/>
              <a:ahLst/>
              <a:cxnLst/>
              <a:rect l="l" t="t" r="r" b="b"/>
              <a:pathLst>
                <a:path w="4474464" h="6681089">
                  <a:moveTo>
                    <a:pt x="0" y="0"/>
                  </a:moveTo>
                  <a:lnTo>
                    <a:pt x="4474464" y="0"/>
                  </a:lnTo>
                  <a:lnTo>
                    <a:pt x="4474464" y="6681089"/>
                  </a:lnTo>
                  <a:lnTo>
                    <a:pt x="0" y="6681089"/>
                  </a:lnTo>
                  <a:lnTo>
                    <a:pt x="0" y="0"/>
                  </a:lnTo>
                  <a:close/>
                </a:path>
              </a:pathLst>
            </a:custGeom>
            <a:blipFill>
              <a:blip r:embed="rId6"/>
              <a:stretch>
                <a:fillRect/>
              </a:stretch>
            </a:blipFill>
          </p:spPr>
        </p:sp>
      </p:grpSp>
      <p:grpSp>
        <p:nvGrpSpPr>
          <p:cNvPr id="12" name="Group 12"/>
          <p:cNvGrpSpPr/>
          <p:nvPr/>
        </p:nvGrpSpPr>
        <p:grpSpPr>
          <a:xfrm>
            <a:off x="11896344" y="566928"/>
            <a:ext cx="6922008" cy="5010788"/>
            <a:chOff x="0" y="0"/>
            <a:chExt cx="9229344" cy="6681051"/>
          </a:xfrm>
        </p:grpSpPr>
        <p:sp>
          <p:nvSpPr>
            <p:cNvPr id="13" name="Freeform 13"/>
            <p:cNvSpPr/>
            <p:nvPr/>
          </p:nvSpPr>
          <p:spPr>
            <a:xfrm>
              <a:off x="0" y="0"/>
              <a:ext cx="9229344" cy="6681089"/>
            </a:xfrm>
            <a:custGeom>
              <a:avLst/>
              <a:gdLst/>
              <a:ahLst/>
              <a:cxnLst/>
              <a:rect l="l" t="t" r="r" b="b"/>
              <a:pathLst>
                <a:path w="9229344" h="6681089">
                  <a:moveTo>
                    <a:pt x="0" y="0"/>
                  </a:moveTo>
                  <a:lnTo>
                    <a:pt x="9229344" y="0"/>
                  </a:lnTo>
                  <a:lnTo>
                    <a:pt x="9229344" y="6681089"/>
                  </a:lnTo>
                  <a:lnTo>
                    <a:pt x="0" y="6681089"/>
                  </a:lnTo>
                  <a:lnTo>
                    <a:pt x="0" y="0"/>
                  </a:lnTo>
                  <a:close/>
                </a:path>
              </a:pathLst>
            </a:custGeom>
            <a:blipFill>
              <a:blip r:embed="rId7"/>
              <a:stretch>
                <a:fillRect/>
              </a:stretch>
            </a:blipFill>
          </p:spPr>
        </p:sp>
      </p:grpSp>
      <p:sp>
        <p:nvSpPr>
          <p:cNvPr id="14" name="Freeform 14"/>
          <p:cNvSpPr/>
          <p:nvPr/>
        </p:nvSpPr>
        <p:spPr>
          <a:xfrm>
            <a:off x="1216152" y="5797210"/>
            <a:ext cx="3364992" cy="5010788"/>
          </a:xfrm>
          <a:custGeom>
            <a:avLst/>
            <a:gdLst/>
            <a:ahLst/>
            <a:cxnLst/>
            <a:rect l="l" t="t" r="r" b="b"/>
            <a:pathLst>
              <a:path w="3364992" h="5010788">
                <a:moveTo>
                  <a:pt x="0" y="0"/>
                </a:moveTo>
                <a:lnTo>
                  <a:pt x="3364992" y="0"/>
                </a:lnTo>
                <a:lnTo>
                  <a:pt x="3364992" y="5010788"/>
                </a:lnTo>
                <a:lnTo>
                  <a:pt x="0" y="5010788"/>
                </a:lnTo>
                <a:lnTo>
                  <a:pt x="0" y="0"/>
                </a:lnTo>
                <a:close/>
              </a:path>
            </a:pathLst>
          </a:custGeom>
          <a:blipFill>
            <a:blip>
              <a:extLst>
                <a:ext uri="{96DAC541-7B7A-43D3-8B79-37D633B846F1}">
                  <asvg:svgBlip xmlns:asvg="http://schemas.microsoft.com/office/drawing/2016/SVG/main" r:embed="rId8"/>
                </a:ext>
              </a:extLst>
            </a:blip>
            <a:stretch>
              <a:fillRect/>
            </a:stretch>
          </a:blipFill>
        </p:spPr>
      </p:sp>
      <p:sp>
        <p:nvSpPr>
          <p:cNvPr id="15" name="Freeform 15"/>
          <p:cNvSpPr/>
          <p:nvPr/>
        </p:nvSpPr>
        <p:spPr>
          <a:xfrm>
            <a:off x="492185" y="647633"/>
            <a:ext cx="7437244" cy="2526916"/>
          </a:xfrm>
          <a:custGeom>
            <a:avLst/>
            <a:gdLst/>
            <a:ahLst/>
            <a:cxnLst/>
            <a:rect l="l" t="t" r="r" b="b"/>
            <a:pathLst>
              <a:path w="7437244" h="2526916">
                <a:moveTo>
                  <a:pt x="0" y="0"/>
                </a:moveTo>
                <a:lnTo>
                  <a:pt x="7437244" y="0"/>
                </a:lnTo>
                <a:lnTo>
                  <a:pt x="7437244" y="2526916"/>
                </a:lnTo>
                <a:lnTo>
                  <a:pt x="0" y="2526916"/>
                </a:lnTo>
                <a:lnTo>
                  <a:pt x="0" y="0"/>
                </a:lnTo>
                <a:close/>
              </a:path>
            </a:pathLst>
          </a:custGeom>
          <a:blipFill>
            <a:blip>
              <a:extLst>
                <a:ext uri="{96DAC541-7B7A-43D3-8B79-37D633B846F1}">
                  <asvg:svgBlip xmlns:asvg="http://schemas.microsoft.com/office/drawing/2016/SVG/main" r:embed="rId9"/>
                </a:ext>
              </a:extLst>
            </a:blip>
            <a:stretch>
              <a:fillRect/>
            </a:stretch>
          </a:blipFill>
        </p:spPr>
      </p:sp>
      <p:sp>
        <p:nvSpPr>
          <p:cNvPr id="16" name="Freeform 16"/>
          <p:cNvSpPr/>
          <p:nvPr/>
        </p:nvSpPr>
        <p:spPr>
          <a:xfrm>
            <a:off x="4773168" y="5778922"/>
            <a:ext cx="3364992" cy="5010788"/>
          </a:xfrm>
          <a:custGeom>
            <a:avLst/>
            <a:gdLst/>
            <a:ahLst/>
            <a:cxnLst/>
            <a:rect l="l" t="t" r="r" b="b"/>
            <a:pathLst>
              <a:path w="3364992" h="5010788">
                <a:moveTo>
                  <a:pt x="0" y="0"/>
                </a:moveTo>
                <a:lnTo>
                  <a:pt x="3364992" y="0"/>
                </a:lnTo>
                <a:lnTo>
                  <a:pt x="3364992" y="5010788"/>
                </a:lnTo>
                <a:lnTo>
                  <a:pt x="0" y="5010788"/>
                </a:lnTo>
                <a:lnTo>
                  <a:pt x="0" y="0"/>
                </a:lnTo>
                <a:close/>
              </a:path>
            </a:pathLst>
          </a:custGeom>
          <a:blipFill>
            <a:blip>
              <a:extLst>
                <a:ext uri="{96DAC541-7B7A-43D3-8B79-37D633B846F1}">
                  <asvg:svgBlip xmlns:asvg="http://schemas.microsoft.com/office/drawing/2016/SVG/main" r:embed="rId10"/>
                </a:ext>
              </a:extLst>
            </a:blip>
            <a:stretch>
              <a:fillRect/>
            </a:stretch>
          </a:blipFill>
        </p:spPr>
      </p:sp>
      <p:sp>
        <p:nvSpPr>
          <p:cNvPr id="17" name="Freeform 17"/>
          <p:cNvSpPr/>
          <p:nvPr/>
        </p:nvSpPr>
        <p:spPr>
          <a:xfrm>
            <a:off x="8330184" y="548640"/>
            <a:ext cx="3355848" cy="5010788"/>
          </a:xfrm>
          <a:custGeom>
            <a:avLst/>
            <a:gdLst/>
            <a:ahLst/>
            <a:cxnLst/>
            <a:rect l="l" t="t" r="r" b="b"/>
            <a:pathLst>
              <a:path w="3355848" h="5010788">
                <a:moveTo>
                  <a:pt x="0" y="0"/>
                </a:moveTo>
                <a:lnTo>
                  <a:pt x="3355848" y="0"/>
                </a:lnTo>
                <a:lnTo>
                  <a:pt x="3355848" y="5010788"/>
                </a:lnTo>
                <a:lnTo>
                  <a:pt x="0" y="5010788"/>
                </a:lnTo>
                <a:lnTo>
                  <a:pt x="0" y="0"/>
                </a:lnTo>
                <a:close/>
              </a:path>
            </a:pathLst>
          </a:custGeom>
          <a:blipFill>
            <a:blip>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1896344" y="566928"/>
            <a:ext cx="3355848" cy="5010788"/>
          </a:xfrm>
          <a:custGeom>
            <a:avLst/>
            <a:gdLst/>
            <a:ahLst/>
            <a:cxnLst/>
            <a:rect l="l" t="t" r="r" b="b"/>
            <a:pathLst>
              <a:path w="3355848" h="5010788">
                <a:moveTo>
                  <a:pt x="0" y="0"/>
                </a:moveTo>
                <a:lnTo>
                  <a:pt x="3355848" y="0"/>
                </a:lnTo>
                <a:lnTo>
                  <a:pt x="3355848" y="5010788"/>
                </a:lnTo>
                <a:lnTo>
                  <a:pt x="0" y="5010788"/>
                </a:lnTo>
                <a:lnTo>
                  <a:pt x="0" y="0"/>
                </a:lnTo>
                <a:close/>
              </a:path>
            </a:pathLst>
          </a:custGeom>
          <a:blipFill>
            <a:blip>
              <a:extLst>
                <a:ext uri="{96DAC541-7B7A-43D3-8B79-37D633B846F1}">
                  <asvg:svgBlip xmlns:asvg="http://schemas.microsoft.com/office/drawing/2016/SVG/main" r:embed="rId12"/>
                </a:ext>
              </a:extLst>
            </a:blip>
            <a:stretch>
              <a:fillRect/>
            </a:stretch>
          </a:blipFill>
        </p:spPr>
      </p:sp>
      <p:sp>
        <p:nvSpPr>
          <p:cNvPr id="19" name="Freeform 19"/>
          <p:cNvSpPr/>
          <p:nvPr/>
        </p:nvSpPr>
        <p:spPr>
          <a:xfrm>
            <a:off x="11896344" y="5778922"/>
            <a:ext cx="3355848" cy="5010788"/>
          </a:xfrm>
          <a:custGeom>
            <a:avLst/>
            <a:gdLst/>
            <a:ahLst/>
            <a:cxnLst/>
            <a:rect l="l" t="t" r="r" b="b"/>
            <a:pathLst>
              <a:path w="3355848" h="5010788">
                <a:moveTo>
                  <a:pt x="0" y="0"/>
                </a:moveTo>
                <a:lnTo>
                  <a:pt x="3355848" y="0"/>
                </a:lnTo>
                <a:lnTo>
                  <a:pt x="3355848" y="5010788"/>
                </a:lnTo>
                <a:lnTo>
                  <a:pt x="0" y="5010788"/>
                </a:lnTo>
                <a:lnTo>
                  <a:pt x="0" y="0"/>
                </a:lnTo>
                <a:close/>
              </a:path>
            </a:pathLst>
          </a:custGeom>
          <a:blipFill>
            <a:blip>
              <a:extLst>
                <a:ext uri="{96DAC541-7B7A-43D3-8B79-37D633B846F1}">
                  <asvg:svgBlip xmlns:asvg="http://schemas.microsoft.com/office/drawing/2016/SVG/main" r:embed="rId13"/>
                </a:ext>
              </a:extLst>
            </a:blip>
            <a:stretch>
              <a:fillRect/>
            </a:stretch>
          </a:blipFill>
        </p:spPr>
      </p:sp>
      <p:sp>
        <p:nvSpPr>
          <p:cNvPr id="20" name="Freeform 20"/>
          <p:cNvSpPr/>
          <p:nvPr/>
        </p:nvSpPr>
        <p:spPr>
          <a:xfrm>
            <a:off x="15453360" y="566928"/>
            <a:ext cx="3364992" cy="5010788"/>
          </a:xfrm>
          <a:custGeom>
            <a:avLst/>
            <a:gdLst/>
            <a:ahLst/>
            <a:cxnLst/>
            <a:rect l="l" t="t" r="r" b="b"/>
            <a:pathLst>
              <a:path w="3364992" h="5010788">
                <a:moveTo>
                  <a:pt x="0" y="0"/>
                </a:moveTo>
                <a:lnTo>
                  <a:pt x="3364992" y="0"/>
                </a:lnTo>
                <a:lnTo>
                  <a:pt x="3364992" y="5010788"/>
                </a:lnTo>
                <a:lnTo>
                  <a:pt x="0" y="5010788"/>
                </a:lnTo>
                <a:lnTo>
                  <a:pt x="0" y="0"/>
                </a:lnTo>
                <a:close/>
              </a:path>
            </a:pathLst>
          </a:custGeom>
          <a:blipFill>
            <a:blip>
              <a:extLst>
                <a:ext uri="{96DAC541-7B7A-43D3-8B79-37D633B846F1}">
                  <asvg:svgBlip xmlns:asvg="http://schemas.microsoft.com/office/drawing/2016/SVG/main" r:embed="rId14"/>
                </a:ext>
              </a:extLst>
            </a:blip>
            <a:stretch>
              <a:fillRect/>
            </a:stretch>
          </a:blipFill>
        </p:spPr>
      </p:sp>
      <p:sp>
        <p:nvSpPr>
          <p:cNvPr id="21" name="Freeform 21"/>
          <p:cNvSpPr/>
          <p:nvPr/>
        </p:nvSpPr>
        <p:spPr>
          <a:xfrm>
            <a:off x="15453360" y="5778922"/>
            <a:ext cx="3355848" cy="5010788"/>
          </a:xfrm>
          <a:custGeom>
            <a:avLst/>
            <a:gdLst/>
            <a:ahLst/>
            <a:cxnLst/>
            <a:rect l="l" t="t" r="r" b="b"/>
            <a:pathLst>
              <a:path w="3355848" h="5010788">
                <a:moveTo>
                  <a:pt x="0" y="0"/>
                </a:moveTo>
                <a:lnTo>
                  <a:pt x="3355848" y="0"/>
                </a:lnTo>
                <a:lnTo>
                  <a:pt x="3355848" y="5010788"/>
                </a:lnTo>
                <a:lnTo>
                  <a:pt x="0" y="5010788"/>
                </a:lnTo>
                <a:lnTo>
                  <a:pt x="0" y="0"/>
                </a:lnTo>
                <a:close/>
              </a:path>
            </a:pathLst>
          </a:custGeom>
          <a:blipFill>
            <a:blip>
              <a:extLst>
                <a:ext uri="{96DAC541-7B7A-43D3-8B79-37D633B846F1}">
                  <asvg:svgBlip xmlns:asvg="http://schemas.microsoft.com/office/drawing/2016/SVG/main" r:embed="rId15"/>
                </a:ext>
              </a:extLst>
            </a:blip>
            <a:stretch>
              <a:fillRect/>
            </a:stretch>
          </a:blipFill>
        </p:spPr>
      </p:sp>
      <p:grpSp>
        <p:nvGrpSpPr>
          <p:cNvPr id="22" name="Group 22"/>
          <p:cNvGrpSpPr/>
          <p:nvPr/>
        </p:nvGrpSpPr>
        <p:grpSpPr>
          <a:xfrm>
            <a:off x="8330184" y="5769778"/>
            <a:ext cx="3364992" cy="5019932"/>
            <a:chOff x="0" y="0"/>
            <a:chExt cx="4486656" cy="6693243"/>
          </a:xfrm>
        </p:grpSpPr>
        <p:sp>
          <p:nvSpPr>
            <p:cNvPr id="23" name="Freeform 23"/>
            <p:cNvSpPr/>
            <p:nvPr/>
          </p:nvSpPr>
          <p:spPr>
            <a:xfrm>
              <a:off x="0" y="0"/>
              <a:ext cx="4486656" cy="6693281"/>
            </a:xfrm>
            <a:custGeom>
              <a:avLst/>
              <a:gdLst/>
              <a:ahLst/>
              <a:cxnLst/>
              <a:rect l="l" t="t" r="r" b="b"/>
              <a:pathLst>
                <a:path w="4486656" h="6693281">
                  <a:moveTo>
                    <a:pt x="0" y="0"/>
                  </a:moveTo>
                  <a:lnTo>
                    <a:pt x="4486656" y="0"/>
                  </a:lnTo>
                  <a:lnTo>
                    <a:pt x="4486656" y="6693281"/>
                  </a:lnTo>
                  <a:lnTo>
                    <a:pt x="0" y="6693281"/>
                  </a:lnTo>
                  <a:lnTo>
                    <a:pt x="0" y="0"/>
                  </a:lnTo>
                  <a:close/>
                </a:path>
              </a:pathLst>
            </a:custGeom>
            <a:blipFill>
              <a:blip r:embed="rId16"/>
              <a:stretch>
                <a:fillRect/>
              </a:stretch>
            </a:blipFill>
          </p:spPr>
        </p:sp>
      </p:grpSp>
      <p:sp>
        <p:nvSpPr>
          <p:cNvPr id="24" name="Freeform 24"/>
          <p:cNvSpPr/>
          <p:nvPr/>
        </p:nvSpPr>
        <p:spPr>
          <a:xfrm>
            <a:off x="8330184" y="5751490"/>
            <a:ext cx="3355848" cy="5010788"/>
          </a:xfrm>
          <a:custGeom>
            <a:avLst/>
            <a:gdLst/>
            <a:ahLst/>
            <a:cxnLst/>
            <a:rect l="l" t="t" r="r" b="b"/>
            <a:pathLst>
              <a:path w="3355848" h="5010788">
                <a:moveTo>
                  <a:pt x="0" y="0"/>
                </a:moveTo>
                <a:lnTo>
                  <a:pt x="3355848" y="0"/>
                </a:lnTo>
                <a:lnTo>
                  <a:pt x="3355848" y="5010788"/>
                </a:lnTo>
                <a:lnTo>
                  <a:pt x="0" y="5010788"/>
                </a:lnTo>
                <a:lnTo>
                  <a:pt x="0" y="0"/>
                </a:lnTo>
                <a:close/>
              </a:path>
            </a:pathLst>
          </a:custGeom>
          <a:blipFill>
            <a:blip>
              <a:extLst>
                <a:ext uri="{96DAC541-7B7A-43D3-8B79-37D633B846F1}">
                  <asvg:svgBlip xmlns:asvg="http://schemas.microsoft.com/office/drawing/2016/SVG/main" r:embed="rId17"/>
                </a:ext>
              </a:extLst>
            </a:blip>
            <a:stretch>
              <a:fillRect/>
            </a:stretch>
          </a:blipFill>
        </p:spPr>
      </p:sp>
      <p:sp>
        <p:nvSpPr>
          <p:cNvPr id="25" name="TextBox 25"/>
          <p:cNvSpPr txBox="1"/>
          <p:nvPr/>
        </p:nvSpPr>
        <p:spPr>
          <a:xfrm>
            <a:off x="1212999" y="1212542"/>
            <a:ext cx="6500021" cy="2332161"/>
          </a:xfrm>
          <a:prstGeom prst="rect">
            <a:avLst/>
          </a:prstGeom>
        </p:spPr>
        <p:txBody>
          <a:bodyPr lIns="0" tIns="0" rIns="0" bIns="0" rtlCol="0" anchor="t">
            <a:spAutoFit/>
          </a:bodyPr>
          <a:lstStyle/>
          <a:p>
            <a:pPr marL="0" lvl="0" indent="0" algn="l">
              <a:lnSpc>
                <a:spcPts val="8807"/>
              </a:lnSpc>
            </a:pPr>
            <a:r>
              <a:rPr lang="en-US" sz="9080" b="1" spc="-326">
                <a:solidFill>
                  <a:srgbClr val="124754"/>
                </a:solidFill>
                <a:latin typeface="Arial Bold"/>
                <a:ea typeface="Arial Bold"/>
                <a:cs typeface="Arial Bold"/>
                <a:sym typeface="Arial Bold"/>
              </a:rPr>
              <a:t>CurateYour</a:t>
            </a:r>
          </a:p>
          <a:p>
            <a:pPr marL="0" lvl="0" indent="0" algn="l">
              <a:lnSpc>
                <a:spcPts val="8807"/>
              </a:lnSpc>
            </a:pPr>
            <a:r>
              <a:rPr lang="en-US" sz="9080" i="1" spc="-326">
                <a:solidFill>
                  <a:srgbClr val="124754"/>
                </a:solidFill>
                <a:latin typeface="Arial Italics"/>
                <a:ea typeface="Arial Italics"/>
                <a:cs typeface="Arial Italics"/>
                <a:sym typeface="Arial Italics"/>
              </a:rPr>
              <a:t>Colaboración</a:t>
            </a:r>
          </a:p>
        </p:txBody>
      </p:sp>
      <p:sp>
        <p:nvSpPr>
          <p:cNvPr id="26" name="TextBox 26"/>
          <p:cNvSpPr txBox="1"/>
          <p:nvPr/>
        </p:nvSpPr>
        <p:spPr>
          <a:xfrm>
            <a:off x="4922158" y="3802485"/>
            <a:ext cx="88249" cy="424167"/>
          </a:xfrm>
          <a:prstGeom prst="rect">
            <a:avLst/>
          </a:prstGeom>
        </p:spPr>
        <p:txBody>
          <a:bodyPr lIns="0" tIns="0" rIns="0" bIns="0" rtlCol="0" anchor="t">
            <a:spAutoFit/>
          </a:bodyPr>
          <a:lstStyle/>
          <a:p>
            <a:pPr algn="l">
              <a:lnSpc>
                <a:spcPts val="3430"/>
              </a:lnSpc>
            </a:pPr>
            <a:r>
              <a:rPr lang="en-US" sz="2450" b="1">
                <a:solidFill>
                  <a:srgbClr val="124754"/>
                </a:solidFill>
                <a:latin typeface="Arial Bold"/>
                <a:ea typeface="Arial Bold"/>
                <a:cs typeface="Arial Bold"/>
                <a:sym typeface="Arial Bold"/>
              </a:rPr>
              <a:t> </a:t>
            </a:r>
          </a:p>
        </p:txBody>
      </p:sp>
      <p:sp>
        <p:nvSpPr>
          <p:cNvPr id="27" name="TextBox 27"/>
          <p:cNvSpPr txBox="1"/>
          <p:nvPr/>
        </p:nvSpPr>
        <p:spPr>
          <a:xfrm>
            <a:off x="1277617" y="3802485"/>
            <a:ext cx="5738117" cy="1281560"/>
          </a:xfrm>
          <a:prstGeom prst="rect">
            <a:avLst/>
          </a:prstGeom>
        </p:spPr>
        <p:txBody>
          <a:bodyPr lIns="0" tIns="0" rIns="0" bIns="0" rtlCol="0" anchor="t">
            <a:spAutoFit/>
          </a:bodyPr>
          <a:lstStyle/>
          <a:p>
            <a:pPr marL="0" lvl="0" indent="0" algn="l">
              <a:lnSpc>
                <a:spcPts val="3387"/>
              </a:lnSpc>
            </a:pPr>
            <a:r>
              <a:rPr lang="en-US" sz="2419" b="1">
                <a:solidFill>
                  <a:srgbClr val="124754"/>
                </a:solidFill>
                <a:latin typeface="Arial Bold"/>
                <a:ea typeface="Arial Bold"/>
                <a:cs typeface="Arial Bold"/>
                <a:sym typeface="Arial Bold"/>
              </a:rPr>
              <a:t>Cuando colaboras con Isagenix, puedes elegir cuál de nuestras marcas se alinea con tu estilo de vida.</a:t>
            </a:r>
          </a:p>
        </p:txBody>
      </p:sp>
      <p:sp>
        <p:nvSpPr>
          <p:cNvPr id="28" name="TextBox 28"/>
          <p:cNvSpPr txBox="1"/>
          <p:nvPr/>
        </p:nvSpPr>
        <p:spPr>
          <a:xfrm>
            <a:off x="1417320" y="9659169"/>
            <a:ext cx="3165348" cy="829113"/>
          </a:xfrm>
          <a:prstGeom prst="rect">
            <a:avLst/>
          </a:prstGeom>
        </p:spPr>
        <p:txBody>
          <a:bodyPr lIns="0" tIns="0" rIns="0" bIns="0" rtlCol="0" anchor="t">
            <a:spAutoFit/>
          </a:bodyPr>
          <a:lstStyle/>
          <a:p>
            <a:pPr marL="0" lvl="0" indent="0" algn="l">
              <a:lnSpc>
                <a:spcPts val="3254"/>
              </a:lnSpc>
            </a:pPr>
            <a:r>
              <a:rPr lang="en-US" sz="3027" b="1" spc="3">
                <a:solidFill>
                  <a:srgbClr val="FFFFFF"/>
                </a:solidFill>
                <a:latin typeface="Tahoma Bold"/>
                <a:ea typeface="Tahoma Bold"/>
                <a:cs typeface="Tahoma Bold"/>
                <a:sym typeface="Tahoma Bold"/>
              </a:rPr>
              <a:t>Envejecimiento saludable</a:t>
            </a:r>
          </a:p>
        </p:txBody>
      </p:sp>
      <p:sp>
        <p:nvSpPr>
          <p:cNvPr id="29" name="TextBox 29"/>
          <p:cNvSpPr txBox="1"/>
          <p:nvPr/>
        </p:nvSpPr>
        <p:spPr>
          <a:xfrm>
            <a:off x="4974079" y="9628194"/>
            <a:ext cx="3556006" cy="858050"/>
          </a:xfrm>
          <a:prstGeom prst="rect">
            <a:avLst/>
          </a:prstGeom>
        </p:spPr>
        <p:txBody>
          <a:bodyPr lIns="0" tIns="0" rIns="0" bIns="0" rtlCol="0" anchor="t">
            <a:spAutoFit/>
          </a:bodyPr>
          <a:lstStyle/>
          <a:p>
            <a:pPr marL="0" lvl="0" indent="0" algn="l">
              <a:lnSpc>
                <a:spcPts val="3308"/>
              </a:lnSpc>
            </a:pPr>
            <a:r>
              <a:rPr lang="en-US" sz="3075" b="1">
                <a:solidFill>
                  <a:srgbClr val="FFFFFF"/>
                </a:solidFill>
                <a:latin typeface="Tahoma Bold"/>
                <a:ea typeface="Tahoma Bold"/>
                <a:cs typeface="Tahoma Bold"/>
                <a:sym typeface="Tahoma Bold"/>
              </a:rPr>
              <a:t>Aptitud física y rendimiento</a:t>
            </a:r>
          </a:p>
        </p:txBody>
      </p:sp>
      <p:sp>
        <p:nvSpPr>
          <p:cNvPr id="30" name="TextBox 30"/>
          <p:cNvSpPr txBox="1"/>
          <p:nvPr/>
        </p:nvSpPr>
        <p:spPr>
          <a:xfrm>
            <a:off x="8530085" y="4417752"/>
            <a:ext cx="2182756" cy="828969"/>
          </a:xfrm>
          <a:prstGeom prst="rect">
            <a:avLst/>
          </a:prstGeom>
        </p:spPr>
        <p:txBody>
          <a:bodyPr lIns="0" tIns="0" rIns="0" bIns="0" rtlCol="0" anchor="t">
            <a:spAutoFit/>
          </a:bodyPr>
          <a:lstStyle/>
          <a:p>
            <a:pPr marL="0" lvl="0" indent="0" algn="l">
              <a:lnSpc>
                <a:spcPts val="3244"/>
              </a:lnSpc>
            </a:pPr>
            <a:r>
              <a:rPr lang="en-US" sz="3018" b="1" spc="3">
                <a:solidFill>
                  <a:srgbClr val="FFFFFF"/>
                </a:solidFill>
                <a:latin typeface="Tahoma Bold"/>
                <a:ea typeface="Tahoma Bold"/>
                <a:cs typeface="Tahoma Bold"/>
                <a:sym typeface="Tahoma Bold"/>
              </a:rPr>
              <a:t>Belleza natural</a:t>
            </a:r>
          </a:p>
        </p:txBody>
      </p:sp>
      <p:sp>
        <p:nvSpPr>
          <p:cNvPr id="31" name="TextBox 31"/>
          <p:cNvSpPr txBox="1"/>
          <p:nvPr/>
        </p:nvSpPr>
        <p:spPr>
          <a:xfrm>
            <a:off x="8639004" y="9659696"/>
            <a:ext cx="3047028" cy="828586"/>
          </a:xfrm>
          <a:prstGeom prst="rect">
            <a:avLst/>
          </a:prstGeom>
        </p:spPr>
        <p:txBody>
          <a:bodyPr lIns="0" tIns="0" rIns="0" bIns="0" rtlCol="0" anchor="t">
            <a:spAutoFit/>
          </a:bodyPr>
          <a:lstStyle/>
          <a:p>
            <a:pPr marL="0" lvl="0" indent="0" algn="l">
              <a:lnSpc>
                <a:spcPts val="3247"/>
              </a:lnSpc>
            </a:pPr>
            <a:r>
              <a:rPr lang="en-US" sz="3018" b="1">
                <a:solidFill>
                  <a:srgbClr val="FFFFFF"/>
                </a:solidFill>
                <a:latin typeface="Tahoma Bold"/>
                <a:ea typeface="Tahoma Bold"/>
                <a:cs typeface="Tahoma Bold"/>
                <a:sym typeface="Tahoma Bold"/>
              </a:rPr>
              <a:t>Nutrición y control de peso</a:t>
            </a:r>
          </a:p>
        </p:txBody>
      </p:sp>
      <p:sp>
        <p:nvSpPr>
          <p:cNvPr id="32" name="TextBox 32"/>
          <p:cNvSpPr txBox="1"/>
          <p:nvPr/>
        </p:nvSpPr>
        <p:spPr>
          <a:xfrm>
            <a:off x="12091540" y="9637719"/>
            <a:ext cx="3160652" cy="828586"/>
          </a:xfrm>
          <a:prstGeom prst="rect">
            <a:avLst/>
          </a:prstGeom>
        </p:spPr>
        <p:txBody>
          <a:bodyPr lIns="0" tIns="0" rIns="0" bIns="0" rtlCol="0" anchor="t">
            <a:spAutoFit/>
          </a:bodyPr>
          <a:lstStyle/>
          <a:p>
            <a:pPr marL="0" lvl="0" indent="0" algn="l">
              <a:lnSpc>
                <a:spcPts val="3247"/>
              </a:lnSpc>
            </a:pPr>
            <a:r>
              <a:rPr lang="en-US" sz="3018" b="1" spc="3">
                <a:solidFill>
                  <a:srgbClr val="FFFFFF"/>
                </a:solidFill>
                <a:latin typeface="Tahoma Bold"/>
                <a:ea typeface="Tahoma Bold"/>
                <a:cs typeface="Tahoma Bold"/>
                <a:sym typeface="Tahoma Bold"/>
              </a:rPr>
              <a:t>Cuidado natural del hogar</a:t>
            </a:r>
          </a:p>
        </p:txBody>
      </p:sp>
      <p:sp>
        <p:nvSpPr>
          <p:cNvPr id="33" name="TextBox 33"/>
          <p:cNvSpPr txBox="1"/>
          <p:nvPr/>
        </p:nvSpPr>
        <p:spPr>
          <a:xfrm>
            <a:off x="16563880" y="4314434"/>
            <a:ext cx="145028" cy="659378"/>
          </a:xfrm>
          <a:prstGeom prst="rect">
            <a:avLst/>
          </a:prstGeom>
        </p:spPr>
        <p:txBody>
          <a:bodyPr lIns="0" tIns="0" rIns="0" bIns="0" rtlCol="0" anchor="t">
            <a:spAutoFit/>
          </a:bodyPr>
          <a:lstStyle/>
          <a:p>
            <a:pPr algn="l">
              <a:lnSpc>
                <a:spcPts val="5349"/>
              </a:lnSpc>
            </a:pPr>
            <a:r>
              <a:rPr lang="en-US" sz="3820" b="1">
                <a:solidFill>
                  <a:srgbClr val="FFFFFF"/>
                </a:solidFill>
                <a:latin typeface="Tahoma Bold"/>
                <a:ea typeface="Tahoma Bold"/>
                <a:cs typeface="Tahoma Bold"/>
                <a:sym typeface="Tahoma Bold"/>
              </a:rPr>
              <a:t> </a:t>
            </a:r>
          </a:p>
        </p:txBody>
      </p:sp>
      <p:sp>
        <p:nvSpPr>
          <p:cNvPr id="34" name="TextBox 34"/>
          <p:cNvSpPr txBox="1"/>
          <p:nvPr/>
        </p:nvSpPr>
        <p:spPr>
          <a:xfrm>
            <a:off x="15717010" y="4442071"/>
            <a:ext cx="1838768" cy="828294"/>
          </a:xfrm>
          <a:prstGeom prst="rect">
            <a:avLst/>
          </a:prstGeom>
        </p:spPr>
        <p:txBody>
          <a:bodyPr lIns="0" tIns="0" rIns="0" bIns="0" rtlCol="0" anchor="t">
            <a:spAutoFit/>
          </a:bodyPr>
          <a:lstStyle/>
          <a:p>
            <a:pPr marL="0" lvl="0" indent="0" algn="l">
              <a:lnSpc>
                <a:spcPts val="3228"/>
              </a:lnSpc>
            </a:pPr>
            <a:r>
              <a:rPr lang="en-US" sz="3000" b="1" spc="3">
                <a:solidFill>
                  <a:srgbClr val="FFFFFF"/>
                </a:solidFill>
                <a:latin typeface="Tahoma Bold"/>
                <a:ea typeface="Tahoma Bold"/>
                <a:cs typeface="Tahoma Bold"/>
                <a:sym typeface="Tahoma Bold"/>
              </a:rPr>
              <a:t>Salud intestinal</a:t>
            </a:r>
          </a:p>
        </p:txBody>
      </p:sp>
      <p:sp>
        <p:nvSpPr>
          <p:cNvPr id="35" name="TextBox 35"/>
          <p:cNvSpPr txBox="1"/>
          <p:nvPr/>
        </p:nvSpPr>
        <p:spPr>
          <a:xfrm>
            <a:off x="15692628" y="9642453"/>
            <a:ext cx="2553223" cy="828586"/>
          </a:xfrm>
          <a:prstGeom prst="rect">
            <a:avLst/>
          </a:prstGeom>
        </p:spPr>
        <p:txBody>
          <a:bodyPr lIns="0" tIns="0" rIns="0" bIns="0" rtlCol="0" anchor="t">
            <a:spAutoFit/>
          </a:bodyPr>
          <a:lstStyle/>
          <a:p>
            <a:pPr marL="0" lvl="0" indent="0" algn="l">
              <a:lnSpc>
                <a:spcPts val="3247"/>
              </a:lnSpc>
            </a:pPr>
            <a:r>
              <a:rPr lang="en-US" sz="3018" b="1" spc="9">
                <a:solidFill>
                  <a:srgbClr val="FFFFFF"/>
                </a:solidFill>
                <a:latin typeface="Tahoma Bold"/>
                <a:ea typeface="Tahoma Bold"/>
                <a:cs typeface="Tahoma Bold"/>
                <a:sym typeface="Tahoma Bold"/>
              </a:rPr>
              <a:t>Estrés </a:t>
            </a:r>
          </a:p>
          <a:p>
            <a:pPr marL="0" lvl="0" indent="0" algn="l">
              <a:lnSpc>
                <a:spcPts val="3247"/>
              </a:lnSpc>
            </a:pPr>
            <a:r>
              <a:rPr lang="en-US" sz="3018" b="1" spc="9">
                <a:solidFill>
                  <a:srgbClr val="FFFFFF"/>
                </a:solidFill>
                <a:latin typeface="Tahoma Bold"/>
                <a:ea typeface="Tahoma Bold"/>
                <a:cs typeface="Tahoma Bold"/>
                <a:sym typeface="Tahoma Bold"/>
              </a:rPr>
              <a:t>&amp; Dormir</a:t>
            </a:r>
          </a:p>
        </p:txBody>
      </p:sp>
      <p:sp>
        <p:nvSpPr>
          <p:cNvPr id="36" name="TextBox 36"/>
          <p:cNvSpPr txBox="1"/>
          <p:nvPr/>
        </p:nvSpPr>
        <p:spPr>
          <a:xfrm>
            <a:off x="12087101" y="4428734"/>
            <a:ext cx="3605527" cy="827090"/>
          </a:xfrm>
          <a:prstGeom prst="rect">
            <a:avLst/>
          </a:prstGeom>
        </p:spPr>
        <p:txBody>
          <a:bodyPr lIns="0" tIns="0" rIns="0" bIns="0" rtlCol="0" anchor="t">
            <a:spAutoFit/>
          </a:bodyPr>
          <a:lstStyle/>
          <a:p>
            <a:pPr marL="0" lvl="0" indent="0" algn="l">
              <a:lnSpc>
                <a:spcPts val="3262"/>
              </a:lnSpc>
            </a:pPr>
            <a:r>
              <a:rPr lang="en-US" sz="3021" b="1" spc="6">
                <a:solidFill>
                  <a:srgbClr val="FFFFFF"/>
                </a:solidFill>
                <a:latin typeface="Tahoma Bold"/>
                <a:ea typeface="Tahoma Bold"/>
                <a:cs typeface="Tahoma Bold"/>
                <a:sym typeface="Tahoma Bold"/>
              </a:rPr>
              <a:t>Energía y concentración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9"/>
            <a:ext cx="20107656" cy="11310871"/>
            <a:chOff x="0" y="0"/>
            <a:chExt cx="26810208" cy="15081161"/>
          </a:xfrm>
        </p:grpSpPr>
        <p:sp>
          <p:nvSpPr>
            <p:cNvPr id="3" name="Freeform 3"/>
            <p:cNvSpPr/>
            <p:nvPr/>
          </p:nvSpPr>
          <p:spPr>
            <a:xfrm>
              <a:off x="0" y="0"/>
              <a:ext cx="26810208" cy="15081123"/>
            </a:xfrm>
            <a:custGeom>
              <a:avLst/>
              <a:gdLst/>
              <a:ahLst/>
              <a:cxnLst/>
              <a:rect l="l" t="t" r="r" b="b"/>
              <a:pathLst>
                <a:path w="26810208" h="15081123">
                  <a:moveTo>
                    <a:pt x="0" y="0"/>
                  </a:moveTo>
                  <a:lnTo>
                    <a:pt x="26810208" y="0"/>
                  </a:lnTo>
                  <a:lnTo>
                    <a:pt x="26810208" y="15081123"/>
                  </a:lnTo>
                  <a:lnTo>
                    <a:pt x="0" y="15081123"/>
                  </a:lnTo>
                  <a:lnTo>
                    <a:pt x="0" y="0"/>
                  </a:lnTo>
                  <a:close/>
                </a:path>
              </a:pathLst>
            </a:custGeom>
            <a:blipFill>
              <a:blip r:embed="rId2"/>
              <a:stretch>
                <a:fillRect/>
              </a:stretch>
            </a:blipFill>
          </p:spPr>
        </p:sp>
      </p:grpSp>
      <p:grpSp>
        <p:nvGrpSpPr>
          <p:cNvPr id="4" name="Group 4"/>
          <p:cNvGrpSpPr/>
          <p:nvPr/>
        </p:nvGrpSpPr>
        <p:grpSpPr>
          <a:xfrm>
            <a:off x="0" y="29"/>
            <a:ext cx="20107656" cy="11310871"/>
            <a:chOff x="0" y="0"/>
            <a:chExt cx="26810208" cy="15081161"/>
          </a:xfrm>
        </p:grpSpPr>
        <p:sp>
          <p:nvSpPr>
            <p:cNvPr id="5" name="Freeform 5"/>
            <p:cNvSpPr/>
            <p:nvPr/>
          </p:nvSpPr>
          <p:spPr>
            <a:xfrm>
              <a:off x="0" y="0"/>
              <a:ext cx="26810208" cy="15081123"/>
            </a:xfrm>
            <a:custGeom>
              <a:avLst/>
              <a:gdLst/>
              <a:ahLst/>
              <a:cxnLst/>
              <a:rect l="l" t="t" r="r" b="b"/>
              <a:pathLst>
                <a:path w="26810208" h="15081123">
                  <a:moveTo>
                    <a:pt x="0" y="0"/>
                  </a:moveTo>
                  <a:lnTo>
                    <a:pt x="26810208" y="0"/>
                  </a:lnTo>
                  <a:lnTo>
                    <a:pt x="26810208" y="15081123"/>
                  </a:lnTo>
                  <a:lnTo>
                    <a:pt x="0" y="15081123"/>
                  </a:lnTo>
                  <a:lnTo>
                    <a:pt x="0" y="0"/>
                  </a:lnTo>
                  <a:close/>
                </a:path>
              </a:pathLst>
            </a:custGeom>
            <a:blipFill>
              <a:blip r:embed="rId3"/>
              <a:stretch>
                <a:fillRect/>
              </a:stretch>
            </a:blipFill>
          </p:spPr>
        </p:sp>
      </p:grpSp>
      <p:grpSp>
        <p:nvGrpSpPr>
          <p:cNvPr id="6" name="Group 6"/>
          <p:cNvGrpSpPr/>
          <p:nvPr/>
        </p:nvGrpSpPr>
        <p:grpSpPr>
          <a:xfrm>
            <a:off x="0" y="29"/>
            <a:ext cx="20107656" cy="11310871"/>
            <a:chOff x="0" y="0"/>
            <a:chExt cx="26810208" cy="15081161"/>
          </a:xfrm>
        </p:grpSpPr>
        <p:sp>
          <p:nvSpPr>
            <p:cNvPr id="7" name="Freeform 7"/>
            <p:cNvSpPr/>
            <p:nvPr/>
          </p:nvSpPr>
          <p:spPr>
            <a:xfrm>
              <a:off x="0" y="0"/>
              <a:ext cx="26810208" cy="15081123"/>
            </a:xfrm>
            <a:custGeom>
              <a:avLst/>
              <a:gdLst/>
              <a:ahLst/>
              <a:cxnLst/>
              <a:rect l="l" t="t" r="r" b="b"/>
              <a:pathLst>
                <a:path w="26810208" h="15081123">
                  <a:moveTo>
                    <a:pt x="0" y="0"/>
                  </a:moveTo>
                  <a:lnTo>
                    <a:pt x="26810208" y="0"/>
                  </a:lnTo>
                  <a:lnTo>
                    <a:pt x="26810208" y="15081123"/>
                  </a:lnTo>
                  <a:lnTo>
                    <a:pt x="0" y="15081123"/>
                  </a:lnTo>
                  <a:lnTo>
                    <a:pt x="0" y="0"/>
                  </a:lnTo>
                  <a:close/>
                </a:path>
              </a:pathLst>
            </a:custGeom>
            <a:blipFill>
              <a:blip r:embed="rId4"/>
              <a:stretch>
                <a:fillRect/>
              </a:stretch>
            </a:blipFill>
          </p:spPr>
        </p:sp>
      </p:grpSp>
      <p:grpSp>
        <p:nvGrpSpPr>
          <p:cNvPr id="8" name="Group 8"/>
          <p:cNvGrpSpPr/>
          <p:nvPr/>
        </p:nvGrpSpPr>
        <p:grpSpPr>
          <a:xfrm>
            <a:off x="0" y="29"/>
            <a:ext cx="20107656" cy="11310871"/>
            <a:chOff x="0" y="0"/>
            <a:chExt cx="26810208" cy="15081161"/>
          </a:xfrm>
        </p:grpSpPr>
        <p:sp>
          <p:nvSpPr>
            <p:cNvPr id="9" name="Freeform 9"/>
            <p:cNvSpPr/>
            <p:nvPr/>
          </p:nvSpPr>
          <p:spPr>
            <a:xfrm>
              <a:off x="0" y="0"/>
              <a:ext cx="26810208" cy="15081123"/>
            </a:xfrm>
            <a:custGeom>
              <a:avLst/>
              <a:gdLst/>
              <a:ahLst/>
              <a:cxnLst/>
              <a:rect l="l" t="t" r="r" b="b"/>
              <a:pathLst>
                <a:path w="26810208" h="15081123">
                  <a:moveTo>
                    <a:pt x="0" y="0"/>
                  </a:moveTo>
                  <a:lnTo>
                    <a:pt x="26810208" y="0"/>
                  </a:lnTo>
                  <a:lnTo>
                    <a:pt x="26810208" y="15081123"/>
                  </a:lnTo>
                  <a:lnTo>
                    <a:pt x="0" y="15081123"/>
                  </a:lnTo>
                  <a:lnTo>
                    <a:pt x="0" y="0"/>
                  </a:lnTo>
                  <a:close/>
                </a:path>
              </a:pathLst>
            </a:custGeom>
            <a:blipFill>
              <a:blip r:embed="rId5"/>
              <a:stretch>
                <a:fillRect/>
              </a:stretch>
            </a:blipFill>
          </p:spPr>
        </p:sp>
      </p:grpSp>
      <p:sp>
        <p:nvSpPr>
          <p:cNvPr id="10" name="Freeform 10"/>
          <p:cNvSpPr/>
          <p:nvPr/>
        </p:nvSpPr>
        <p:spPr>
          <a:xfrm>
            <a:off x="940241" y="1744913"/>
            <a:ext cx="5224396" cy="2216020"/>
          </a:xfrm>
          <a:custGeom>
            <a:avLst/>
            <a:gdLst/>
            <a:ahLst/>
            <a:cxnLst/>
            <a:rect l="l" t="t" r="r" b="b"/>
            <a:pathLst>
              <a:path w="5224396" h="2216020">
                <a:moveTo>
                  <a:pt x="0" y="0"/>
                </a:moveTo>
                <a:lnTo>
                  <a:pt x="5224396" y="0"/>
                </a:lnTo>
                <a:lnTo>
                  <a:pt x="5224396" y="2216020"/>
                </a:lnTo>
                <a:lnTo>
                  <a:pt x="0" y="2216020"/>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11" name="Freeform 11"/>
          <p:cNvSpPr/>
          <p:nvPr/>
        </p:nvSpPr>
        <p:spPr>
          <a:xfrm>
            <a:off x="1536697" y="7928239"/>
            <a:ext cx="8868437" cy="1812026"/>
          </a:xfrm>
          <a:custGeom>
            <a:avLst/>
            <a:gdLst/>
            <a:ahLst/>
            <a:cxnLst/>
            <a:rect l="l" t="t" r="r" b="b"/>
            <a:pathLst>
              <a:path w="8868437" h="1812026">
                <a:moveTo>
                  <a:pt x="0" y="0"/>
                </a:moveTo>
                <a:lnTo>
                  <a:pt x="8868437" y="0"/>
                </a:lnTo>
                <a:lnTo>
                  <a:pt x="8868437" y="1812025"/>
                </a:lnTo>
                <a:lnTo>
                  <a:pt x="0" y="1812025"/>
                </a:lnTo>
                <a:lnTo>
                  <a:pt x="0" y="0"/>
                </a:lnTo>
                <a:close/>
              </a:path>
            </a:pathLst>
          </a:custGeom>
          <a:blipFill>
            <a:blip>
              <a:extLst>
                <a:ext uri="{96DAC541-7B7A-43D3-8B79-37D633B846F1}">
                  <asvg:svgBlip xmlns:asvg="http://schemas.microsoft.com/office/drawing/2016/SVG/main" r:embed="rId7"/>
                </a:ext>
              </a:extLst>
            </a:blip>
            <a:stretch>
              <a:fillRect/>
            </a:stretch>
          </a:blipFill>
        </p:spPr>
      </p:sp>
      <p:sp>
        <p:nvSpPr>
          <p:cNvPr id="12" name="Freeform 12"/>
          <p:cNvSpPr/>
          <p:nvPr/>
        </p:nvSpPr>
        <p:spPr>
          <a:xfrm>
            <a:off x="14118336" y="7872860"/>
            <a:ext cx="4699511" cy="2121027"/>
          </a:xfrm>
          <a:custGeom>
            <a:avLst/>
            <a:gdLst/>
            <a:ahLst/>
            <a:cxnLst/>
            <a:rect l="l" t="t" r="r" b="b"/>
            <a:pathLst>
              <a:path w="4699511" h="2121027">
                <a:moveTo>
                  <a:pt x="0" y="0"/>
                </a:moveTo>
                <a:lnTo>
                  <a:pt x="4699511" y="0"/>
                </a:lnTo>
                <a:lnTo>
                  <a:pt x="4699511" y="2121027"/>
                </a:lnTo>
                <a:lnTo>
                  <a:pt x="0" y="2121027"/>
                </a:lnTo>
                <a:lnTo>
                  <a:pt x="0" y="0"/>
                </a:lnTo>
                <a:close/>
              </a:path>
            </a:pathLst>
          </a:custGeom>
          <a:blipFill>
            <a:blip>
              <a:extLst>
                <a:ext uri="{96DAC541-7B7A-43D3-8B79-37D633B846F1}">
                  <asvg:svgBlip xmlns:asvg="http://schemas.microsoft.com/office/drawing/2016/SVG/main" r:embed="rId8"/>
                </a:ext>
              </a:extLst>
            </a:blip>
            <a:stretch>
              <a:fillRect/>
            </a:stretch>
          </a:blipFill>
        </p:spPr>
      </p:sp>
      <p:grpSp>
        <p:nvGrpSpPr>
          <p:cNvPr id="13" name="Group 13"/>
          <p:cNvGrpSpPr/>
          <p:nvPr/>
        </p:nvGrpSpPr>
        <p:grpSpPr>
          <a:xfrm>
            <a:off x="14310360" y="8000743"/>
            <a:ext cx="1865376" cy="1865376"/>
            <a:chOff x="0" y="0"/>
            <a:chExt cx="2487168" cy="2487168"/>
          </a:xfrm>
        </p:grpSpPr>
        <p:sp>
          <p:nvSpPr>
            <p:cNvPr id="14" name="Freeform 14"/>
            <p:cNvSpPr/>
            <p:nvPr/>
          </p:nvSpPr>
          <p:spPr>
            <a:xfrm>
              <a:off x="0" y="0"/>
              <a:ext cx="2487168" cy="2487168"/>
            </a:xfrm>
            <a:custGeom>
              <a:avLst/>
              <a:gdLst/>
              <a:ahLst/>
              <a:cxnLst/>
              <a:rect l="l" t="t" r="r" b="b"/>
              <a:pathLst>
                <a:path w="2487168" h="2487168">
                  <a:moveTo>
                    <a:pt x="0" y="0"/>
                  </a:moveTo>
                  <a:lnTo>
                    <a:pt x="2487168" y="0"/>
                  </a:lnTo>
                  <a:lnTo>
                    <a:pt x="2487168" y="2487168"/>
                  </a:lnTo>
                  <a:lnTo>
                    <a:pt x="0" y="2487168"/>
                  </a:lnTo>
                  <a:lnTo>
                    <a:pt x="0" y="0"/>
                  </a:lnTo>
                  <a:close/>
                </a:path>
              </a:pathLst>
            </a:custGeom>
            <a:blipFill>
              <a:blip r:embed="rId9"/>
              <a:stretch>
                <a:fillRect/>
              </a:stretch>
            </a:blipFill>
          </p:spPr>
        </p:sp>
      </p:grpSp>
      <p:sp>
        <p:nvSpPr>
          <p:cNvPr id="15" name="TextBox 15"/>
          <p:cNvSpPr txBox="1"/>
          <p:nvPr/>
        </p:nvSpPr>
        <p:spPr>
          <a:xfrm>
            <a:off x="11985932" y="1920892"/>
            <a:ext cx="3669074" cy="3238799"/>
          </a:xfrm>
          <a:prstGeom prst="rect">
            <a:avLst/>
          </a:prstGeom>
        </p:spPr>
        <p:txBody>
          <a:bodyPr lIns="0" tIns="0" rIns="0" bIns="0" rtlCol="0" anchor="t">
            <a:spAutoFit/>
          </a:bodyPr>
          <a:lstStyle/>
          <a:p>
            <a:pPr marL="0" lvl="0" indent="0" algn="l">
              <a:lnSpc>
                <a:spcPts val="2333"/>
              </a:lnSpc>
            </a:pPr>
            <a:r>
              <a:rPr lang="en-US" sz="2024" b="1">
                <a:solidFill>
                  <a:srgbClr val="FFFFFF"/>
                </a:solidFill>
                <a:latin typeface="Tahoma Bold"/>
                <a:ea typeface="Tahoma Bold"/>
                <a:cs typeface="Tahoma Bold"/>
                <a:sym typeface="Tahoma Bold"/>
              </a:rPr>
              <a:t>Bienestar diario y pérdida de peso</a:t>
            </a:r>
          </a:p>
          <a:p>
            <a:pPr marL="0" lvl="0" indent="0" algn="l">
              <a:lnSpc>
                <a:spcPts val="2333"/>
              </a:lnSpc>
            </a:pPr>
            <a:endParaRPr lang="en-US" sz="2024" b="1">
              <a:solidFill>
                <a:srgbClr val="FFFFFF"/>
              </a:solidFill>
              <a:latin typeface="Tahoma Bold"/>
              <a:ea typeface="Tahoma Bold"/>
              <a:cs typeface="Tahoma Bold"/>
              <a:sym typeface="Tahoma Bold"/>
            </a:endParaRPr>
          </a:p>
          <a:p>
            <a:pPr marL="0" lvl="0" indent="0" algn="l">
              <a:lnSpc>
                <a:spcPts val="2333"/>
              </a:lnSpc>
            </a:pPr>
            <a:r>
              <a:rPr lang="en-US" sz="2024" b="1">
                <a:solidFill>
                  <a:srgbClr val="FFFFFF"/>
                </a:solidFill>
                <a:latin typeface="Tahoma Bold"/>
                <a:ea typeface="Tahoma Bold"/>
                <a:cs typeface="Tahoma Bold"/>
                <a:sym typeface="Tahoma Bold"/>
              </a:rPr>
              <a:t>Rendimiento deportivo</a:t>
            </a:r>
          </a:p>
          <a:p>
            <a:pPr marL="0" lvl="0" indent="0" algn="l">
              <a:lnSpc>
                <a:spcPts val="2333"/>
              </a:lnSpc>
            </a:pPr>
            <a:r>
              <a:rPr lang="en-US" sz="2024" b="1">
                <a:solidFill>
                  <a:srgbClr val="FFFFFF"/>
                </a:solidFill>
                <a:latin typeface="Tahoma Bold"/>
                <a:ea typeface="Tahoma Bold"/>
                <a:cs typeface="Tahoma Bold"/>
                <a:sym typeface="Tahoma Bold"/>
              </a:rPr>
              <a:t>(Certificado por Informed-Sport)</a:t>
            </a:r>
          </a:p>
          <a:p>
            <a:pPr marL="0" lvl="0" indent="0" algn="l">
              <a:lnSpc>
                <a:spcPts val="2333"/>
              </a:lnSpc>
            </a:pPr>
            <a:endParaRPr lang="en-US" sz="2024" b="1">
              <a:solidFill>
                <a:srgbClr val="FFFFFF"/>
              </a:solidFill>
              <a:latin typeface="Tahoma Bold"/>
              <a:ea typeface="Tahoma Bold"/>
              <a:cs typeface="Tahoma Bold"/>
              <a:sym typeface="Tahoma Bold"/>
            </a:endParaRPr>
          </a:p>
          <a:p>
            <a:pPr marL="0" lvl="0" indent="0" algn="l">
              <a:lnSpc>
                <a:spcPts val="2333"/>
              </a:lnSpc>
            </a:pPr>
            <a:r>
              <a:rPr lang="en-US" sz="2024" b="1">
                <a:solidFill>
                  <a:srgbClr val="FFFFFF"/>
                </a:solidFill>
                <a:latin typeface="Tahoma Bold"/>
                <a:ea typeface="Tahoma Bold"/>
                <a:cs typeface="Tahoma Bold"/>
                <a:sym typeface="Tahoma Bold"/>
              </a:rPr>
              <a:t>nutrición vegana</a:t>
            </a:r>
          </a:p>
          <a:p>
            <a:pPr marL="0" lvl="0" indent="0" algn="l">
              <a:lnSpc>
                <a:spcPts val="2333"/>
              </a:lnSpc>
            </a:pPr>
            <a:r>
              <a:rPr lang="en-US" sz="2024" b="1">
                <a:solidFill>
                  <a:srgbClr val="FFFFFF"/>
                </a:solidFill>
                <a:latin typeface="Tahoma Bold"/>
                <a:ea typeface="Tahoma Bold"/>
                <a:cs typeface="Tahoma Bold"/>
                <a:sym typeface="Tahoma Bold"/>
              </a:rPr>
              <a:t>(sin comprometer el sabor)</a:t>
            </a:r>
          </a:p>
          <a:p>
            <a:pPr marL="0" lvl="0" indent="0" algn="l">
              <a:lnSpc>
                <a:spcPts val="2333"/>
              </a:lnSpc>
            </a:pPr>
            <a:endParaRPr lang="en-US" sz="2024" b="1">
              <a:solidFill>
                <a:srgbClr val="FFFFFF"/>
              </a:solidFill>
              <a:latin typeface="Tahoma Bold"/>
              <a:ea typeface="Tahoma Bold"/>
              <a:cs typeface="Tahoma Bold"/>
              <a:sym typeface="Tahoma Bold"/>
            </a:endParaRPr>
          </a:p>
          <a:p>
            <a:pPr marL="0" lvl="0" indent="0" algn="l">
              <a:lnSpc>
                <a:spcPts val="2333"/>
              </a:lnSpc>
            </a:pPr>
            <a:r>
              <a:rPr lang="en-US" sz="2024" b="1">
                <a:solidFill>
                  <a:srgbClr val="FFFFFF"/>
                </a:solidFill>
                <a:latin typeface="Tahoma Bold"/>
                <a:ea typeface="Tahoma Bold"/>
                <a:cs typeface="Tahoma Bold"/>
                <a:sym typeface="Tahoma Bold"/>
              </a:rPr>
              <a:t>Colágeno líquido viral</a:t>
            </a:r>
          </a:p>
        </p:txBody>
      </p:sp>
      <p:sp>
        <p:nvSpPr>
          <p:cNvPr id="16" name="TextBox 16"/>
          <p:cNvSpPr txBox="1"/>
          <p:nvPr/>
        </p:nvSpPr>
        <p:spPr>
          <a:xfrm>
            <a:off x="13015884" y="4871923"/>
            <a:ext cx="87582" cy="377295"/>
          </a:xfrm>
          <a:prstGeom prst="rect">
            <a:avLst/>
          </a:prstGeom>
        </p:spPr>
        <p:txBody>
          <a:bodyPr lIns="0" tIns="0" rIns="0" bIns="0" rtlCol="0" anchor="t">
            <a:spAutoFit/>
          </a:bodyPr>
          <a:lstStyle/>
          <a:p>
            <a:pPr algn="l">
              <a:lnSpc>
                <a:spcPts val="3024"/>
              </a:lnSpc>
            </a:pPr>
            <a:r>
              <a:rPr lang="en-US" sz="2160">
                <a:solidFill>
                  <a:srgbClr val="FFFFFF"/>
                </a:solidFill>
                <a:latin typeface="Tahoma"/>
                <a:ea typeface="Tahoma"/>
                <a:cs typeface="Tahoma"/>
                <a:sym typeface="Tahoma"/>
              </a:rPr>
              <a:t> </a:t>
            </a:r>
          </a:p>
        </p:txBody>
      </p:sp>
      <p:sp>
        <p:nvSpPr>
          <p:cNvPr id="17" name="TextBox 17"/>
          <p:cNvSpPr txBox="1"/>
          <p:nvPr/>
        </p:nvSpPr>
        <p:spPr>
          <a:xfrm>
            <a:off x="16343500" y="8204828"/>
            <a:ext cx="2133867" cy="1442631"/>
          </a:xfrm>
          <a:prstGeom prst="rect">
            <a:avLst/>
          </a:prstGeom>
        </p:spPr>
        <p:txBody>
          <a:bodyPr lIns="0" tIns="0" rIns="0" bIns="0" rtlCol="0" anchor="t">
            <a:spAutoFit/>
          </a:bodyPr>
          <a:lstStyle/>
          <a:p>
            <a:pPr marL="0" lvl="0" indent="0" algn="l">
              <a:lnSpc>
                <a:spcPts val="2345"/>
              </a:lnSpc>
            </a:pPr>
            <a:r>
              <a:rPr lang="en-US" sz="1675" spc="-46">
                <a:solidFill>
                  <a:srgbClr val="000000"/>
                </a:solidFill>
                <a:latin typeface="Tahoma"/>
                <a:ea typeface="Tahoma"/>
                <a:cs typeface="Tahoma"/>
                <a:sym typeface="Tahoma"/>
              </a:rPr>
              <a:t>Escanee para ver nuestra guía de productos.</a:t>
            </a:r>
          </a:p>
          <a:p>
            <a:pPr marL="0" lvl="0" indent="0" algn="l">
              <a:lnSpc>
                <a:spcPts val="2033"/>
              </a:lnSpc>
            </a:pPr>
            <a:r>
              <a:rPr lang="en-US" sz="1452" b="1" i="1" spc="-40">
                <a:solidFill>
                  <a:srgbClr val="000000"/>
                </a:solidFill>
                <a:latin typeface="Arial Bold Italics"/>
                <a:ea typeface="Arial Bold Italics"/>
                <a:cs typeface="Arial Bold Italics"/>
                <a:sym typeface="Arial Bold Italics"/>
              </a:rPr>
              <a:t>Precios desde</a:t>
            </a:r>
          </a:p>
          <a:p>
            <a:pPr marL="0" lvl="0" indent="0" algn="l">
              <a:lnSpc>
                <a:spcPts val="2423"/>
              </a:lnSpc>
            </a:pPr>
            <a:r>
              <a:rPr lang="en-US" sz="1731" b="1" spc="-48">
                <a:solidFill>
                  <a:srgbClr val="ED4F84"/>
                </a:solidFill>
                <a:latin typeface="Tahoma Bold"/>
                <a:ea typeface="Tahoma Bold"/>
                <a:cs typeface="Tahoma Bold"/>
                <a:sym typeface="Tahoma Bold"/>
              </a:rPr>
              <a:t>4 USD / 5 CAD</a:t>
            </a:r>
          </a:p>
        </p:txBody>
      </p:sp>
      <p:sp>
        <p:nvSpPr>
          <p:cNvPr id="18" name="TextBox 18"/>
          <p:cNvSpPr txBox="1"/>
          <p:nvPr/>
        </p:nvSpPr>
        <p:spPr>
          <a:xfrm>
            <a:off x="15857624" y="1930417"/>
            <a:ext cx="3346754" cy="2853115"/>
          </a:xfrm>
          <a:prstGeom prst="rect">
            <a:avLst/>
          </a:prstGeom>
        </p:spPr>
        <p:txBody>
          <a:bodyPr lIns="0" tIns="0" rIns="0" bIns="0" rtlCol="0" anchor="t">
            <a:spAutoFit/>
          </a:bodyPr>
          <a:lstStyle/>
          <a:p>
            <a:pPr marL="0" lvl="0" indent="0" algn="l">
              <a:lnSpc>
                <a:spcPts val="2277"/>
              </a:lnSpc>
            </a:pPr>
            <a:r>
              <a:rPr lang="en-US" sz="2024" b="1">
                <a:solidFill>
                  <a:srgbClr val="FFFFFF"/>
                </a:solidFill>
                <a:latin typeface="Tahoma Bold"/>
                <a:ea typeface="Tahoma Bold"/>
                <a:cs typeface="Tahoma Bold"/>
                <a:sym typeface="Tahoma Bold"/>
              </a:rPr>
              <a:t>Garantía de devolución de dinero de 30 días</a:t>
            </a:r>
          </a:p>
          <a:p>
            <a:pPr marL="0" lvl="0" indent="0" algn="l">
              <a:lnSpc>
                <a:spcPts val="2277"/>
              </a:lnSpc>
            </a:pPr>
            <a:endParaRPr lang="en-US" sz="2024" b="1">
              <a:solidFill>
                <a:srgbClr val="FFFFFF"/>
              </a:solidFill>
              <a:latin typeface="Tahoma Bold"/>
              <a:ea typeface="Tahoma Bold"/>
              <a:cs typeface="Tahoma Bold"/>
              <a:sym typeface="Tahoma Bold"/>
            </a:endParaRPr>
          </a:p>
          <a:p>
            <a:pPr marL="0" lvl="0" indent="0" algn="l">
              <a:lnSpc>
                <a:spcPts val="2277"/>
              </a:lnSpc>
            </a:pPr>
            <a:r>
              <a:rPr lang="en-US" sz="2024" b="1">
                <a:solidFill>
                  <a:srgbClr val="FFFFFF"/>
                </a:solidFill>
                <a:latin typeface="Tahoma Bold"/>
                <a:ea typeface="Tahoma Bold"/>
                <a:cs typeface="Tahoma Bold"/>
                <a:sym typeface="Tahoma Bold"/>
              </a:rPr>
              <a:t>Clínicamente probado y científicamente comprobado.</a:t>
            </a:r>
          </a:p>
          <a:p>
            <a:pPr marL="0" lvl="0" indent="0" algn="l">
              <a:lnSpc>
                <a:spcPts val="2277"/>
              </a:lnSpc>
            </a:pPr>
            <a:endParaRPr lang="en-US" sz="2024" b="1">
              <a:solidFill>
                <a:srgbClr val="FFFFFF"/>
              </a:solidFill>
              <a:latin typeface="Tahoma Bold"/>
              <a:ea typeface="Tahoma Bold"/>
              <a:cs typeface="Tahoma Bold"/>
              <a:sym typeface="Tahoma Bold"/>
            </a:endParaRPr>
          </a:p>
          <a:p>
            <a:pPr marL="0" lvl="0" indent="0" algn="l">
              <a:lnSpc>
                <a:spcPts val="2277"/>
              </a:lnSpc>
            </a:pPr>
            <a:r>
              <a:rPr lang="en-US" sz="2024" b="1">
                <a:solidFill>
                  <a:srgbClr val="FFFFFF"/>
                </a:solidFill>
                <a:latin typeface="Tahoma Bold"/>
                <a:ea typeface="Tahoma Bold"/>
                <a:cs typeface="Tahoma Bold"/>
                <a:sym typeface="Tahoma Bold"/>
              </a:rPr>
              <a:t>Gama de productos inclusiva</a:t>
            </a:r>
          </a:p>
          <a:p>
            <a:pPr marL="0" lvl="0" indent="0" algn="l">
              <a:lnSpc>
                <a:spcPts val="2277"/>
              </a:lnSpc>
            </a:pPr>
            <a:r>
              <a:rPr lang="en-US" sz="2024" b="1">
                <a:solidFill>
                  <a:srgbClr val="FFFFFF"/>
                </a:solidFill>
                <a:latin typeface="Tahoma Bold"/>
                <a:ea typeface="Tahoma Bold"/>
                <a:cs typeface="Tahoma Bold"/>
                <a:sym typeface="Tahoma Bold"/>
              </a:rPr>
              <a:t>(vegano, sin gluten, etc.)</a:t>
            </a:r>
          </a:p>
        </p:txBody>
      </p:sp>
      <p:sp>
        <p:nvSpPr>
          <p:cNvPr id="19" name="TextBox 19"/>
          <p:cNvSpPr txBox="1"/>
          <p:nvPr/>
        </p:nvSpPr>
        <p:spPr>
          <a:xfrm>
            <a:off x="1574292" y="2274018"/>
            <a:ext cx="8190995" cy="4993686"/>
          </a:xfrm>
          <a:prstGeom prst="rect">
            <a:avLst/>
          </a:prstGeom>
        </p:spPr>
        <p:txBody>
          <a:bodyPr lIns="0" tIns="0" rIns="0" bIns="0" rtlCol="0" anchor="t">
            <a:spAutoFit/>
          </a:bodyPr>
          <a:lstStyle/>
          <a:p>
            <a:pPr marL="0" lvl="0" indent="0" algn="l">
              <a:lnSpc>
                <a:spcPts val="7772"/>
              </a:lnSpc>
            </a:pPr>
            <a:r>
              <a:rPr lang="en-US" sz="8181" b="1" spc="-359">
                <a:solidFill>
                  <a:srgbClr val="FFFFFF"/>
                </a:solidFill>
                <a:latin typeface="Arial Bold"/>
                <a:ea typeface="Arial Bold"/>
                <a:cs typeface="Arial Bold"/>
                <a:sym typeface="Arial Bold"/>
              </a:rPr>
              <a:t>Acceda a una cartera de marcas de bienestar respaldadas por la ciencia.</a:t>
            </a:r>
          </a:p>
        </p:txBody>
      </p:sp>
      <p:sp>
        <p:nvSpPr>
          <p:cNvPr id="20" name="TextBox 20"/>
          <p:cNvSpPr txBox="1"/>
          <p:nvPr/>
        </p:nvSpPr>
        <p:spPr>
          <a:xfrm>
            <a:off x="1936366" y="8000505"/>
            <a:ext cx="6595549" cy="570893"/>
          </a:xfrm>
          <a:prstGeom prst="rect">
            <a:avLst/>
          </a:prstGeom>
        </p:spPr>
        <p:txBody>
          <a:bodyPr lIns="0" tIns="0" rIns="0" bIns="0" rtlCol="0" anchor="t">
            <a:spAutoFit/>
          </a:bodyPr>
          <a:lstStyle/>
          <a:p>
            <a:pPr marL="0" lvl="0" indent="0" algn="l">
              <a:lnSpc>
                <a:spcPts val="4758"/>
              </a:lnSpc>
            </a:pPr>
            <a:r>
              <a:rPr lang="en-US" sz="3398">
                <a:solidFill>
                  <a:srgbClr val="124754"/>
                </a:solidFill>
                <a:latin typeface="Tahoma"/>
                <a:ea typeface="Tahoma"/>
                <a:cs typeface="Tahoma"/>
                <a:sym typeface="Tahoma"/>
              </a:rPr>
              <a:t>Diseñado para la compra repetida.</a:t>
            </a:r>
          </a:p>
        </p:txBody>
      </p:sp>
      <p:sp>
        <p:nvSpPr>
          <p:cNvPr id="21" name="TextBox 21"/>
          <p:cNvSpPr txBox="1"/>
          <p:nvPr/>
        </p:nvSpPr>
        <p:spPr>
          <a:xfrm>
            <a:off x="3982561" y="9085747"/>
            <a:ext cx="6071267" cy="390893"/>
          </a:xfrm>
          <a:prstGeom prst="rect">
            <a:avLst/>
          </a:prstGeom>
        </p:spPr>
        <p:txBody>
          <a:bodyPr lIns="0" tIns="0" rIns="0" bIns="0" rtlCol="0" anchor="t">
            <a:spAutoFit/>
          </a:bodyPr>
          <a:lstStyle/>
          <a:p>
            <a:pPr marL="0" lvl="0" indent="0" algn="l">
              <a:lnSpc>
                <a:spcPts val="3129"/>
              </a:lnSpc>
            </a:pPr>
            <a:r>
              <a:rPr lang="en-US" sz="2235" b="1">
                <a:solidFill>
                  <a:srgbClr val="124754"/>
                </a:solidFill>
                <a:latin typeface="Arial Bold"/>
                <a:ea typeface="Arial Bold"/>
                <a:cs typeface="Arial Bold"/>
                <a:sym typeface="Arial Bold"/>
              </a:rPr>
              <a:t>Diseñado para generar ingresos recurrentes.</a:t>
            </a:r>
          </a:p>
        </p:txBody>
      </p:sp>
      <p:sp>
        <p:nvSpPr>
          <p:cNvPr id="22" name="Freeform 22"/>
          <p:cNvSpPr/>
          <p:nvPr/>
        </p:nvSpPr>
        <p:spPr>
          <a:xfrm rot="1688627">
            <a:off x="10103413" y="5483135"/>
            <a:ext cx="4554288" cy="2061556"/>
          </a:xfrm>
          <a:custGeom>
            <a:avLst/>
            <a:gdLst/>
            <a:ahLst/>
            <a:cxnLst/>
            <a:rect l="l" t="t" r="r" b="b"/>
            <a:pathLst>
              <a:path w="4554288" h="2061556">
                <a:moveTo>
                  <a:pt x="0" y="0"/>
                </a:moveTo>
                <a:lnTo>
                  <a:pt x="4554288" y="0"/>
                </a:lnTo>
                <a:lnTo>
                  <a:pt x="4554288" y="2061557"/>
                </a:lnTo>
                <a:lnTo>
                  <a:pt x="0" y="2061557"/>
                </a:lnTo>
                <a:lnTo>
                  <a:pt x="0" y="0"/>
                </a:lnTo>
                <a:close/>
              </a:path>
            </a:pathLst>
          </a:custGeom>
          <a:blipFill>
            <a:blip r:embed="rId10"/>
            <a:stretch>
              <a:fillRect/>
            </a:stretch>
          </a:blipFill>
        </p:spPr>
      </p:sp>
      <p:sp>
        <p:nvSpPr>
          <p:cNvPr id="23" name="TextBox 23"/>
          <p:cNvSpPr txBox="1"/>
          <p:nvPr/>
        </p:nvSpPr>
        <p:spPr>
          <a:xfrm rot="785398">
            <a:off x="10582699" y="6172445"/>
            <a:ext cx="3615132" cy="599439"/>
          </a:xfrm>
          <a:prstGeom prst="rect">
            <a:avLst/>
          </a:prstGeom>
        </p:spPr>
        <p:txBody>
          <a:bodyPr lIns="0" tIns="0" rIns="0" bIns="0" rtlCol="0" anchor="t">
            <a:spAutoFit/>
          </a:bodyPr>
          <a:lstStyle/>
          <a:p>
            <a:pPr marL="0" lvl="0" indent="0" algn="l">
              <a:lnSpc>
                <a:spcPts val="4760"/>
              </a:lnSpc>
            </a:pPr>
            <a:r>
              <a:rPr lang="en-US" sz="3400" b="1">
                <a:solidFill>
                  <a:srgbClr val="FAE588"/>
                </a:solidFill>
                <a:latin typeface="Arial Bold"/>
                <a:ea typeface="Arial Bold"/>
                <a:cs typeface="Arial Bold"/>
                <a:sym typeface="Arial Bold"/>
              </a:rPr>
              <a:t>Calidad superior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9"/>
            <a:ext cx="20107656" cy="11310871"/>
            <a:chOff x="0" y="0"/>
            <a:chExt cx="26810208" cy="15081161"/>
          </a:xfrm>
        </p:grpSpPr>
        <p:sp>
          <p:nvSpPr>
            <p:cNvPr id="3" name="Freeform 3"/>
            <p:cNvSpPr/>
            <p:nvPr/>
          </p:nvSpPr>
          <p:spPr>
            <a:xfrm>
              <a:off x="0" y="0"/>
              <a:ext cx="26810208" cy="15081123"/>
            </a:xfrm>
            <a:custGeom>
              <a:avLst/>
              <a:gdLst/>
              <a:ahLst/>
              <a:cxnLst/>
              <a:rect l="l" t="t" r="r" b="b"/>
              <a:pathLst>
                <a:path w="26810208" h="15081123">
                  <a:moveTo>
                    <a:pt x="0" y="0"/>
                  </a:moveTo>
                  <a:lnTo>
                    <a:pt x="26810208" y="0"/>
                  </a:lnTo>
                  <a:lnTo>
                    <a:pt x="26810208" y="15081123"/>
                  </a:lnTo>
                  <a:lnTo>
                    <a:pt x="0" y="15081123"/>
                  </a:lnTo>
                  <a:lnTo>
                    <a:pt x="0" y="0"/>
                  </a:lnTo>
                  <a:close/>
                </a:path>
              </a:pathLst>
            </a:custGeom>
            <a:blipFill>
              <a:blip r:embed="rId2"/>
              <a:stretch>
                <a:fillRect/>
              </a:stretch>
            </a:blipFill>
          </p:spPr>
        </p:sp>
      </p:grpSp>
      <p:sp>
        <p:nvSpPr>
          <p:cNvPr id="4" name="Freeform 4"/>
          <p:cNvSpPr/>
          <p:nvPr/>
        </p:nvSpPr>
        <p:spPr>
          <a:xfrm>
            <a:off x="10332720" y="2295144"/>
            <a:ext cx="9033891" cy="8540220"/>
          </a:xfrm>
          <a:custGeom>
            <a:avLst/>
            <a:gdLst/>
            <a:ahLst/>
            <a:cxnLst/>
            <a:rect l="l" t="t" r="r" b="b"/>
            <a:pathLst>
              <a:path w="9033891" h="8540220">
                <a:moveTo>
                  <a:pt x="0" y="0"/>
                </a:moveTo>
                <a:lnTo>
                  <a:pt x="9033891" y="0"/>
                </a:lnTo>
                <a:lnTo>
                  <a:pt x="9033891" y="8540220"/>
                </a:lnTo>
                <a:lnTo>
                  <a:pt x="0" y="8540220"/>
                </a:lnTo>
                <a:lnTo>
                  <a:pt x="0" y="0"/>
                </a:lnTo>
                <a:close/>
              </a:path>
            </a:pathLst>
          </a:custGeom>
          <a:blipFill>
            <a:blip>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10332720" y="2477938"/>
            <a:ext cx="9034272" cy="8357492"/>
            <a:chOff x="0" y="0"/>
            <a:chExt cx="12045696" cy="11143323"/>
          </a:xfrm>
        </p:grpSpPr>
        <p:sp>
          <p:nvSpPr>
            <p:cNvPr id="6" name="Freeform 6"/>
            <p:cNvSpPr/>
            <p:nvPr/>
          </p:nvSpPr>
          <p:spPr>
            <a:xfrm>
              <a:off x="0" y="0"/>
              <a:ext cx="12045696" cy="11143361"/>
            </a:xfrm>
            <a:custGeom>
              <a:avLst/>
              <a:gdLst/>
              <a:ahLst/>
              <a:cxnLst/>
              <a:rect l="l" t="t" r="r" b="b"/>
              <a:pathLst>
                <a:path w="12045696" h="11143361">
                  <a:moveTo>
                    <a:pt x="0" y="0"/>
                  </a:moveTo>
                  <a:lnTo>
                    <a:pt x="0" y="11143361"/>
                  </a:lnTo>
                  <a:lnTo>
                    <a:pt x="12045696" y="11143361"/>
                  </a:lnTo>
                  <a:lnTo>
                    <a:pt x="12045696" y="0"/>
                  </a:lnTo>
                  <a:lnTo>
                    <a:pt x="6022848" y="0"/>
                  </a:lnTo>
                  <a:close/>
                </a:path>
              </a:pathLst>
            </a:custGeom>
            <a:blipFill>
              <a:blip r:embed="rId4"/>
              <a:stretch>
                <a:fillRect/>
              </a:stretch>
            </a:blipFill>
          </p:spPr>
        </p:sp>
      </p:grpSp>
      <p:grpSp>
        <p:nvGrpSpPr>
          <p:cNvPr id="7" name="Group 7"/>
          <p:cNvGrpSpPr/>
          <p:nvPr/>
        </p:nvGrpSpPr>
        <p:grpSpPr>
          <a:xfrm>
            <a:off x="740664" y="2295058"/>
            <a:ext cx="9034272" cy="8540372"/>
            <a:chOff x="0" y="0"/>
            <a:chExt cx="12045696" cy="11387163"/>
          </a:xfrm>
        </p:grpSpPr>
        <p:sp>
          <p:nvSpPr>
            <p:cNvPr id="8" name="Freeform 8"/>
            <p:cNvSpPr/>
            <p:nvPr/>
          </p:nvSpPr>
          <p:spPr>
            <a:xfrm>
              <a:off x="0" y="0"/>
              <a:ext cx="12045696" cy="11387201"/>
            </a:xfrm>
            <a:custGeom>
              <a:avLst/>
              <a:gdLst/>
              <a:ahLst/>
              <a:cxnLst/>
              <a:rect l="l" t="t" r="r" b="b"/>
              <a:pathLst>
                <a:path w="12045696" h="11387201">
                  <a:moveTo>
                    <a:pt x="0" y="0"/>
                  </a:moveTo>
                  <a:lnTo>
                    <a:pt x="12045696" y="0"/>
                  </a:lnTo>
                  <a:lnTo>
                    <a:pt x="12045696" y="11387201"/>
                  </a:lnTo>
                  <a:lnTo>
                    <a:pt x="0" y="11387201"/>
                  </a:lnTo>
                  <a:lnTo>
                    <a:pt x="0" y="0"/>
                  </a:lnTo>
                  <a:close/>
                </a:path>
              </a:pathLst>
            </a:custGeom>
            <a:blipFill>
              <a:blip r:embed="rId5"/>
              <a:stretch>
                <a:fillRect/>
              </a:stretch>
            </a:blipFill>
          </p:spPr>
        </p:sp>
      </p:grpSp>
      <p:sp>
        <p:nvSpPr>
          <p:cNvPr id="9" name="Freeform 9"/>
          <p:cNvSpPr/>
          <p:nvPr/>
        </p:nvSpPr>
        <p:spPr>
          <a:xfrm>
            <a:off x="1078992" y="5531996"/>
            <a:ext cx="4855083" cy="1325623"/>
          </a:xfrm>
          <a:custGeom>
            <a:avLst/>
            <a:gdLst/>
            <a:ahLst/>
            <a:cxnLst/>
            <a:rect l="l" t="t" r="r" b="b"/>
            <a:pathLst>
              <a:path w="4855083" h="1325623">
                <a:moveTo>
                  <a:pt x="0" y="0"/>
                </a:moveTo>
                <a:lnTo>
                  <a:pt x="4855083" y="0"/>
                </a:lnTo>
                <a:lnTo>
                  <a:pt x="4855083" y="1325623"/>
                </a:lnTo>
                <a:lnTo>
                  <a:pt x="0" y="1325623"/>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10" name="Freeform 10"/>
          <p:cNvSpPr/>
          <p:nvPr/>
        </p:nvSpPr>
        <p:spPr>
          <a:xfrm>
            <a:off x="14090904" y="5531996"/>
            <a:ext cx="4855083" cy="1325623"/>
          </a:xfrm>
          <a:custGeom>
            <a:avLst/>
            <a:gdLst/>
            <a:ahLst/>
            <a:cxnLst/>
            <a:rect l="l" t="t" r="r" b="b"/>
            <a:pathLst>
              <a:path w="4855083" h="1325623">
                <a:moveTo>
                  <a:pt x="0" y="0"/>
                </a:moveTo>
                <a:lnTo>
                  <a:pt x="4855083" y="0"/>
                </a:lnTo>
                <a:lnTo>
                  <a:pt x="4855083" y="1325623"/>
                </a:lnTo>
                <a:lnTo>
                  <a:pt x="0" y="1325623"/>
                </a:lnTo>
                <a:lnTo>
                  <a:pt x="0" y="0"/>
                </a:lnTo>
                <a:close/>
              </a:path>
            </a:pathLst>
          </a:custGeom>
          <a:blipFill>
            <a:blip>
              <a:extLst>
                <a:ext uri="{96DAC541-7B7A-43D3-8B79-37D633B846F1}">
                  <asvg:svgBlip xmlns:asvg="http://schemas.microsoft.com/office/drawing/2016/SVG/main" r:embed="rId7"/>
                </a:ext>
              </a:extLst>
            </a:blip>
            <a:stretch>
              <a:fillRect/>
            </a:stretch>
          </a:blipFill>
        </p:spPr>
      </p:sp>
      <p:sp>
        <p:nvSpPr>
          <p:cNvPr id="11" name="Freeform 11"/>
          <p:cNvSpPr/>
          <p:nvPr/>
        </p:nvSpPr>
        <p:spPr>
          <a:xfrm>
            <a:off x="1189225" y="-63503"/>
            <a:ext cx="17701765" cy="2806198"/>
          </a:xfrm>
          <a:custGeom>
            <a:avLst/>
            <a:gdLst/>
            <a:ahLst/>
            <a:cxnLst/>
            <a:rect l="l" t="t" r="r" b="b"/>
            <a:pathLst>
              <a:path w="17701765" h="2806198">
                <a:moveTo>
                  <a:pt x="0" y="0"/>
                </a:moveTo>
                <a:lnTo>
                  <a:pt x="17701765" y="0"/>
                </a:lnTo>
                <a:lnTo>
                  <a:pt x="17701765" y="2806198"/>
                </a:lnTo>
                <a:lnTo>
                  <a:pt x="0" y="2806198"/>
                </a:lnTo>
                <a:lnTo>
                  <a:pt x="0" y="0"/>
                </a:lnTo>
                <a:close/>
              </a:path>
            </a:pathLst>
          </a:custGeom>
          <a:blipFill>
            <a:blip>
              <a:extLst>
                <a:ext uri="{96DAC541-7B7A-43D3-8B79-37D633B846F1}">
                  <asvg:svgBlip xmlns:asvg="http://schemas.microsoft.com/office/drawing/2016/SVG/main" r:embed="rId8"/>
                </a:ext>
              </a:extLst>
            </a:blip>
            <a:stretch>
              <a:fillRect/>
            </a:stretch>
          </a:blipFill>
        </p:spPr>
      </p:sp>
      <p:grpSp>
        <p:nvGrpSpPr>
          <p:cNvPr id="12" name="Group 12"/>
          <p:cNvGrpSpPr/>
          <p:nvPr/>
        </p:nvGrpSpPr>
        <p:grpSpPr>
          <a:xfrm>
            <a:off x="3657600" y="5742346"/>
            <a:ext cx="4032504" cy="5093084"/>
            <a:chOff x="0" y="0"/>
            <a:chExt cx="5376672" cy="6790779"/>
          </a:xfrm>
        </p:grpSpPr>
        <p:sp>
          <p:nvSpPr>
            <p:cNvPr id="13" name="Freeform 13"/>
            <p:cNvSpPr/>
            <p:nvPr/>
          </p:nvSpPr>
          <p:spPr>
            <a:xfrm>
              <a:off x="0" y="0"/>
              <a:ext cx="5376672" cy="6790817"/>
            </a:xfrm>
            <a:custGeom>
              <a:avLst/>
              <a:gdLst/>
              <a:ahLst/>
              <a:cxnLst/>
              <a:rect l="l" t="t" r="r" b="b"/>
              <a:pathLst>
                <a:path w="5376672" h="6790817">
                  <a:moveTo>
                    <a:pt x="0" y="0"/>
                  </a:moveTo>
                  <a:lnTo>
                    <a:pt x="5376672" y="0"/>
                  </a:lnTo>
                  <a:lnTo>
                    <a:pt x="5376672" y="6790817"/>
                  </a:lnTo>
                  <a:lnTo>
                    <a:pt x="0" y="6790817"/>
                  </a:lnTo>
                  <a:lnTo>
                    <a:pt x="0" y="0"/>
                  </a:lnTo>
                  <a:close/>
                </a:path>
              </a:pathLst>
            </a:custGeom>
            <a:blipFill>
              <a:blip r:embed="rId9"/>
              <a:stretch>
                <a:fillRect/>
              </a:stretch>
            </a:blipFill>
          </p:spPr>
        </p:sp>
      </p:grpSp>
      <p:grpSp>
        <p:nvGrpSpPr>
          <p:cNvPr id="14" name="Group 14"/>
          <p:cNvGrpSpPr/>
          <p:nvPr/>
        </p:nvGrpSpPr>
        <p:grpSpPr>
          <a:xfrm>
            <a:off x="6419088" y="6254410"/>
            <a:ext cx="3355848" cy="4581020"/>
            <a:chOff x="0" y="0"/>
            <a:chExt cx="4474464" cy="6108027"/>
          </a:xfrm>
        </p:grpSpPr>
        <p:sp>
          <p:nvSpPr>
            <p:cNvPr id="15" name="Freeform 15"/>
            <p:cNvSpPr/>
            <p:nvPr/>
          </p:nvSpPr>
          <p:spPr>
            <a:xfrm>
              <a:off x="0" y="0"/>
              <a:ext cx="4474464" cy="6108065"/>
            </a:xfrm>
            <a:custGeom>
              <a:avLst/>
              <a:gdLst/>
              <a:ahLst/>
              <a:cxnLst/>
              <a:rect l="l" t="t" r="r" b="b"/>
              <a:pathLst>
                <a:path w="4474464" h="6108065">
                  <a:moveTo>
                    <a:pt x="0" y="0"/>
                  </a:moveTo>
                  <a:lnTo>
                    <a:pt x="4474464" y="0"/>
                  </a:lnTo>
                  <a:lnTo>
                    <a:pt x="4474464" y="6108065"/>
                  </a:lnTo>
                  <a:lnTo>
                    <a:pt x="0" y="6108065"/>
                  </a:lnTo>
                  <a:lnTo>
                    <a:pt x="0" y="0"/>
                  </a:lnTo>
                  <a:close/>
                </a:path>
              </a:pathLst>
            </a:custGeom>
            <a:blipFill>
              <a:blip r:embed="rId10"/>
              <a:stretch>
                <a:fillRect/>
              </a:stretch>
            </a:blipFill>
          </p:spPr>
        </p:sp>
      </p:grpSp>
      <p:grpSp>
        <p:nvGrpSpPr>
          <p:cNvPr id="16" name="Group 16"/>
          <p:cNvGrpSpPr/>
          <p:nvPr/>
        </p:nvGrpSpPr>
        <p:grpSpPr>
          <a:xfrm>
            <a:off x="740664" y="7205386"/>
            <a:ext cx="2715768" cy="3630044"/>
            <a:chOff x="0" y="0"/>
            <a:chExt cx="3621024" cy="4840059"/>
          </a:xfrm>
        </p:grpSpPr>
        <p:sp>
          <p:nvSpPr>
            <p:cNvPr id="17" name="Freeform 17"/>
            <p:cNvSpPr/>
            <p:nvPr/>
          </p:nvSpPr>
          <p:spPr>
            <a:xfrm>
              <a:off x="0" y="0"/>
              <a:ext cx="3621024" cy="4840097"/>
            </a:xfrm>
            <a:custGeom>
              <a:avLst/>
              <a:gdLst/>
              <a:ahLst/>
              <a:cxnLst/>
              <a:rect l="l" t="t" r="r" b="b"/>
              <a:pathLst>
                <a:path w="3621024" h="4840097">
                  <a:moveTo>
                    <a:pt x="0" y="0"/>
                  </a:moveTo>
                  <a:lnTo>
                    <a:pt x="3621024" y="0"/>
                  </a:lnTo>
                  <a:lnTo>
                    <a:pt x="3621024" y="4840097"/>
                  </a:lnTo>
                  <a:lnTo>
                    <a:pt x="0" y="4840097"/>
                  </a:lnTo>
                  <a:lnTo>
                    <a:pt x="0" y="0"/>
                  </a:lnTo>
                  <a:close/>
                </a:path>
              </a:pathLst>
            </a:custGeom>
            <a:blipFill>
              <a:blip r:embed="rId11"/>
              <a:stretch>
                <a:fillRect/>
              </a:stretch>
            </a:blipFill>
          </p:spPr>
        </p:sp>
      </p:grpSp>
      <p:sp>
        <p:nvSpPr>
          <p:cNvPr id="18" name="Freeform 18"/>
          <p:cNvSpPr/>
          <p:nvPr/>
        </p:nvSpPr>
        <p:spPr>
          <a:xfrm>
            <a:off x="2724912" y="9116444"/>
            <a:ext cx="5372100" cy="1413671"/>
          </a:xfrm>
          <a:custGeom>
            <a:avLst/>
            <a:gdLst/>
            <a:ahLst/>
            <a:cxnLst/>
            <a:rect l="l" t="t" r="r" b="b"/>
            <a:pathLst>
              <a:path w="5372100" h="1413671">
                <a:moveTo>
                  <a:pt x="0" y="0"/>
                </a:moveTo>
                <a:lnTo>
                  <a:pt x="5372100" y="0"/>
                </a:lnTo>
                <a:lnTo>
                  <a:pt x="5372100" y="1413672"/>
                </a:lnTo>
                <a:lnTo>
                  <a:pt x="0" y="1413672"/>
                </a:lnTo>
                <a:lnTo>
                  <a:pt x="0" y="0"/>
                </a:lnTo>
                <a:close/>
              </a:path>
            </a:pathLst>
          </a:custGeom>
          <a:blipFill>
            <a:blip>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2983254" y="9426195"/>
            <a:ext cx="4916781" cy="799484"/>
          </a:xfrm>
          <a:prstGeom prst="rect">
            <a:avLst/>
          </a:prstGeom>
        </p:spPr>
        <p:txBody>
          <a:bodyPr lIns="0" tIns="0" rIns="0" bIns="0" rtlCol="0" anchor="t">
            <a:spAutoFit/>
          </a:bodyPr>
          <a:lstStyle/>
          <a:p>
            <a:pPr marL="0" lvl="0" indent="0" algn="l">
              <a:lnSpc>
                <a:spcPts val="3183"/>
              </a:lnSpc>
            </a:pPr>
            <a:r>
              <a:rPr lang="en-US" sz="2274" i="1">
                <a:solidFill>
                  <a:srgbClr val="ED4F84"/>
                </a:solidFill>
                <a:latin typeface="Arial Italics"/>
                <a:ea typeface="Arial Italics"/>
                <a:cs typeface="Arial Italics"/>
                <a:sym typeface="Arial Italics"/>
              </a:rPr>
              <a:t>Comparte enlaces, gana comisiones,</a:t>
            </a:r>
          </a:p>
          <a:p>
            <a:pPr marL="0" lvl="0" indent="0" algn="l">
              <a:lnSpc>
                <a:spcPts val="3183"/>
              </a:lnSpc>
            </a:pPr>
            <a:r>
              <a:rPr lang="en-US" sz="2274" i="1">
                <a:solidFill>
                  <a:srgbClr val="ED4F84"/>
                </a:solidFill>
                <a:latin typeface="Arial Italics"/>
                <a:ea typeface="Arial Italics"/>
                <a:cs typeface="Arial Italics"/>
                <a:sym typeface="Arial Italics"/>
              </a:rPr>
              <a:t>Modelo 100% centrado en el cliente.</a:t>
            </a:r>
          </a:p>
        </p:txBody>
      </p:sp>
      <p:grpSp>
        <p:nvGrpSpPr>
          <p:cNvPr id="20" name="Group 20"/>
          <p:cNvGrpSpPr/>
          <p:nvPr/>
        </p:nvGrpSpPr>
        <p:grpSpPr>
          <a:xfrm>
            <a:off x="10981944" y="5842930"/>
            <a:ext cx="3794760" cy="4992500"/>
            <a:chOff x="0" y="0"/>
            <a:chExt cx="5059680" cy="6656667"/>
          </a:xfrm>
        </p:grpSpPr>
        <p:sp>
          <p:nvSpPr>
            <p:cNvPr id="21" name="Freeform 21"/>
            <p:cNvSpPr/>
            <p:nvPr/>
          </p:nvSpPr>
          <p:spPr>
            <a:xfrm>
              <a:off x="0" y="0"/>
              <a:ext cx="5059680" cy="6656705"/>
            </a:xfrm>
            <a:custGeom>
              <a:avLst/>
              <a:gdLst/>
              <a:ahLst/>
              <a:cxnLst/>
              <a:rect l="l" t="t" r="r" b="b"/>
              <a:pathLst>
                <a:path w="5059680" h="6656705">
                  <a:moveTo>
                    <a:pt x="0" y="0"/>
                  </a:moveTo>
                  <a:lnTo>
                    <a:pt x="5059680" y="0"/>
                  </a:lnTo>
                  <a:lnTo>
                    <a:pt x="5059680" y="6656705"/>
                  </a:lnTo>
                  <a:lnTo>
                    <a:pt x="0" y="6656705"/>
                  </a:lnTo>
                  <a:lnTo>
                    <a:pt x="0" y="0"/>
                  </a:lnTo>
                  <a:close/>
                </a:path>
              </a:pathLst>
            </a:custGeom>
            <a:blipFill>
              <a:blip r:embed="rId13"/>
              <a:stretch>
                <a:fillRect/>
              </a:stretch>
            </a:blipFill>
          </p:spPr>
        </p:sp>
      </p:grpSp>
      <p:grpSp>
        <p:nvGrpSpPr>
          <p:cNvPr id="22" name="Group 22"/>
          <p:cNvGrpSpPr/>
          <p:nvPr/>
        </p:nvGrpSpPr>
        <p:grpSpPr>
          <a:xfrm>
            <a:off x="15681960" y="5486314"/>
            <a:ext cx="3685032" cy="5349116"/>
            <a:chOff x="0" y="0"/>
            <a:chExt cx="4913376" cy="7132155"/>
          </a:xfrm>
        </p:grpSpPr>
        <p:sp>
          <p:nvSpPr>
            <p:cNvPr id="23" name="Freeform 23"/>
            <p:cNvSpPr/>
            <p:nvPr/>
          </p:nvSpPr>
          <p:spPr>
            <a:xfrm>
              <a:off x="0" y="0"/>
              <a:ext cx="4913376" cy="7132193"/>
            </a:xfrm>
            <a:custGeom>
              <a:avLst/>
              <a:gdLst/>
              <a:ahLst/>
              <a:cxnLst/>
              <a:rect l="l" t="t" r="r" b="b"/>
              <a:pathLst>
                <a:path w="4913376" h="7132193">
                  <a:moveTo>
                    <a:pt x="0" y="0"/>
                  </a:moveTo>
                  <a:lnTo>
                    <a:pt x="4913376" y="0"/>
                  </a:lnTo>
                  <a:lnTo>
                    <a:pt x="4913376" y="7132193"/>
                  </a:lnTo>
                  <a:lnTo>
                    <a:pt x="0" y="7132193"/>
                  </a:lnTo>
                  <a:lnTo>
                    <a:pt x="0" y="0"/>
                  </a:lnTo>
                  <a:close/>
                </a:path>
              </a:pathLst>
            </a:custGeom>
            <a:blipFill>
              <a:blip r:embed="rId14"/>
              <a:stretch>
                <a:fillRect/>
              </a:stretch>
            </a:blipFill>
          </p:spPr>
        </p:sp>
      </p:grpSp>
      <p:sp>
        <p:nvSpPr>
          <p:cNvPr id="24" name="Freeform 24"/>
          <p:cNvSpPr/>
          <p:nvPr/>
        </p:nvSpPr>
        <p:spPr>
          <a:xfrm>
            <a:off x="12042648" y="9116444"/>
            <a:ext cx="5614292" cy="1361837"/>
          </a:xfrm>
          <a:custGeom>
            <a:avLst/>
            <a:gdLst/>
            <a:ahLst/>
            <a:cxnLst/>
            <a:rect l="l" t="t" r="r" b="b"/>
            <a:pathLst>
              <a:path w="5614292" h="1361837">
                <a:moveTo>
                  <a:pt x="0" y="0"/>
                </a:moveTo>
                <a:lnTo>
                  <a:pt x="5614292" y="0"/>
                </a:lnTo>
                <a:lnTo>
                  <a:pt x="5614292" y="1361837"/>
                </a:lnTo>
                <a:lnTo>
                  <a:pt x="0" y="1361837"/>
                </a:lnTo>
                <a:lnTo>
                  <a:pt x="0" y="0"/>
                </a:lnTo>
                <a:close/>
              </a:path>
            </a:pathLst>
          </a:custGeom>
          <a:blipFill>
            <a:blip>
              <a:extLst>
                <a:ext uri="{96DAC541-7B7A-43D3-8B79-37D633B846F1}">
                  <asvg:svgBlip xmlns:asvg="http://schemas.microsoft.com/office/drawing/2016/SVG/main" r:embed="rId15"/>
                </a:ext>
              </a:extLst>
            </a:blip>
            <a:stretch>
              <a:fillRect/>
            </a:stretch>
          </a:blipFill>
        </p:spPr>
      </p:sp>
      <p:grpSp>
        <p:nvGrpSpPr>
          <p:cNvPr id="25" name="Group 25"/>
          <p:cNvGrpSpPr/>
          <p:nvPr/>
        </p:nvGrpSpPr>
        <p:grpSpPr>
          <a:xfrm>
            <a:off x="10405872" y="10789710"/>
            <a:ext cx="9701784" cy="521198"/>
            <a:chOff x="0" y="0"/>
            <a:chExt cx="12935712" cy="694931"/>
          </a:xfrm>
        </p:grpSpPr>
        <p:sp>
          <p:nvSpPr>
            <p:cNvPr id="26" name="Freeform 26"/>
            <p:cNvSpPr/>
            <p:nvPr/>
          </p:nvSpPr>
          <p:spPr>
            <a:xfrm>
              <a:off x="0" y="0"/>
              <a:ext cx="12935712" cy="694944"/>
            </a:xfrm>
            <a:custGeom>
              <a:avLst/>
              <a:gdLst/>
              <a:ahLst/>
              <a:cxnLst/>
              <a:rect l="l" t="t" r="r" b="b"/>
              <a:pathLst>
                <a:path w="12935712" h="694944">
                  <a:moveTo>
                    <a:pt x="0" y="0"/>
                  </a:moveTo>
                  <a:lnTo>
                    <a:pt x="12935712" y="0"/>
                  </a:lnTo>
                  <a:lnTo>
                    <a:pt x="12935712" y="694944"/>
                  </a:lnTo>
                  <a:lnTo>
                    <a:pt x="0" y="694944"/>
                  </a:lnTo>
                  <a:lnTo>
                    <a:pt x="0" y="0"/>
                  </a:lnTo>
                  <a:close/>
                </a:path>
              </a:pathLst>
            </a:custGeom>
            <a:blipFill>
              <a:blip r:embed="rId16"/>
              <a:stretch>
                <a:fillRect b="1"/>
              </a:stretch>
            </a:blipFill>
          </p:spPr>
        </p:sp>
      </p:grpSp>
      <p:sp>
        <p:nvSpPr>
          <p:cNvPr id="27" name="TextBox 27"/>
          <p:cNvSpPr txBox="1"/>
          <p:nvPr/>
        </p:nvSpPr>
        <p:spPr>
          <a:xfrm>
            <a:off x="5014084" y="128730"/>
            <a:ext cx="10461346" cy="1223168"/>
          </a:xfrm>
          <a:prstGeom prst="rect">
            <a:avLst/>
          </a:prstGeom>
        </p:spPr>
        <p:txBody>
          <a:bodyPr lIns="0" tIns="0" rIns="0" bIns="0" rtlCol="0" anchor="t">
            <a:spAutoFit/>
          </a:bodyPr>
          <a:lstStyle/>
          <a:p>
            <a:pPr marL="0" lvl="0" indent="0" algn="l">
              <a:lnSpc>
                <a:spcPts val="9756"/>
              </a:lnSpc>
            </a:pPr>
            <a:r>
              <a:rPr lang="en-US" sz="6968" b="1">
                <a:solidFill>
                  <a:srgbClr val="FFFFFF"/>
                </a:solidFill>
                <a:latin typeface="Arial Bold"/>
                <a:ea typeface="Arial Bold"/>
                <a:cs typeface="Arial Bold"/>
                <a:sym typeface="Arial Bold"/>
              </a:rPr>
              <a:t>Dos formas de colaborar</a:t>
            </a:r>
          </a:p>
        </p:txBody>
      </p:sp>
      <p:sp>
        <p:nvSpPr>
          <p:cNvPr id="28" name="TextBox 28"/>
          <p:cNvSpPr txBox="1"/>
          <p:nvPr/>
        </p:nvSpPr>
        <p:spPr>
          <a:xfrm>
            <a:off x="6016448" y="1469963"/>
            <a:ext cx="11100205" cy="498401"/>
          </a:xfrm>
          <a:prstGeom prst="rect">
            <a:avLst/>
          </a:prstGeom>
        </p:spPr>
        <p:txBody>
          <a:bodyPr lIns="0" tIns="0" rIns="0" bIns="0" rtlCol="0" anchor="t">
            <a:spAutoFit/>
          </a:bodyPr>
          <a:lstStyle/>
          <a:p>
            <a:pPr marL="0" lvl="0" indent="0" algn="l">
              <a:lnSpc>
                <a:spcPts val="4029"/>
              </a:lnSpc>
            </a:pPr>
            <a:r>
              <a:rPr lang="en-US" sz="2877" i="1">
                <a:solidFill>
                  <a:srgbClr val="FFFFFF"/>
                </a:solidFill>
                <a:latin typeface="Arial Italics"/>
                <a:ea typeface="Arial Italics"/>
                <a:cs typeface="Arial Italics"/>
                <a:sym typeface="Arial Italics"/>
              </a:rPr>
              <a:t>Elige el camino que mejor se adapte a tu estilo de vida.</a:t>
            </a:r>
          </a:p>
        </p:txBody>
      </p:sp>
      <p:sp>
        <p:nvSpPr>
          <p:cNvPr id="29" name="TextBox 29"/>
          <p:cNvSpPr txBox="1"/>
          <p:nvPr/>
        </p:nvSpPr>
        <p:spPr>
          <a:xfrm>
            <a:off x="1620393" y="1876111"/>
            <a:ext cx="4152106" cy="596660"/>
          </a:xfrm>
          <a:prstGeom prst="rect">
            <a:avLst/>
          </a:prstGeom>
        </p:spPr>
        <p:txBody>
          <a:bodyPr lIns="0" tIns="0" rIns="0" bIns="0" rtlCol="0" anchor="t">
            <a:spAutoFit/>
          </a:bodyPr>
          <a:lstStyle/>
          <a:p>
            <a:pPr marL="0" lvl="0" indent="0" algn="l">
              <a:lnSpc>
                <a:spcPts val="4762"/>
              </a:lnSpc>
            </a:pPr>
            <a:r>
              <a:rPr lang="en-US" sz="4009" b="1">
                <a:solidFill>
                  <a:srgbClr val="FFFFFF"/>
                </a:solidFill>
                <a:latin typeface="Tahoma Bold"/>
                <a:ea typeface="Tahoma Bold"/>
                <a:cs typeface="Tahoma Bold"/>
                <a:sym typeface="Tahoma Bold"/>
              </a:rPr>
              <a:t>Socio de marca</a:t>
            </a:r>
          </a:p>
        </p:txBody>
      </p:sp>
      <p:sp>
        <p:nvSpPr>
          <p:cNvPr id="30" name="TextBox 30"/>
          <p:cNvSpPr txBox="1"/>
          <p:nvPr/>
        </p:nvSpPr>
        <p:spPr>
          <a:xfrm>
            <a:off x="15900778" y="1780861"/>
            <a:ext cx="2825563" cy="787768"/>
          </a:xfrm>
          <a:prstGeom prst="rect">
            <a:avLst/>
          </a:prstGeom>
        </p:spPr>
        <p:txBody>
          <a:bodyPr lIns="0" tIns="0" rIns="0" bIns="0" rtlCol="0" anchor="t">
            <a:spAutoFit/>
          </a:bodyPr>
          <a:lstStyle/>
          <a:p>
            <a:pPr marL="0" lvl="0" indent="0" algn="l">
              <a:lnSpc>
                <a:spcPts val="6454"/>
              </a:lnSpc>
            </a:pPr>
            <a:r>
              <a:rPr lang="en-US" sz="4610" b="1">
                <a:solidFill>
                  <a:srgbClr val="FFFFFF"/>
                </a:solidFill>
                <a:latin typeface="Tahoma Bold"/>
                <a:ea typeface="Tahoma Bold"/>
                <a:cs typeface="Tahoma Bold"/>
                <a:sym typeface="Tahoma Bold"/>
              </a:rPr>
              <a:t>Asociado</a:t>
            </a:r>
          </a:p>
        </p:txBody>
      </p:sp>
      <p:sp>
        <p:nvSpPr>
          <p:cNvPr id="31" name="TextBox 31"/>
          <p:cNvSpPr txBox="1"/>
          <p:nvPr/>
        </p:nvSpPr>
        <p:spPr>
          <a:xfrm>
            <a:off x="1351407" y="5642262"/>
            <a:ext cx="4421092" cy="982850"/>
          </a:xfrm>
          <a:prstGeom prst="rect">
            <a:avLst/>
          </a:prstGeom>
        </p:spPr>
        <p:txBody>
          <a:bodyPr lIns="0" tIns="0" rIns="0" bIns="0" rtlCol="0" anchor="t">
            <a:spAutoFit/>
          </a:bodyPr>
          <a:lstStyle/>
          <a:p>
            <a:pPr marL="0" lvl="0" indent="0" algn="ctr">
              <a:lnSpc>
                <a:spcPts val="2580"/>
              </a:lnSpc>
            </a:pPr>
            <a:r>
              <a:rPr lang="en-US" sz="2224" i="1">
                <a:solidFill>
                  <a:srgbClr val="ED4F84"/>
                </a:solidFill>
                <a:latin typeface="Arial Italics"/>
                <a:ea typeface="Arial Italics"/>
                <a:cs typeface="Arial Italics"/>
                <a:sym typeface="Arial Italics"/>
              </a:rPr>
              <a:t>Para emprendedores individuales, creadores y vendedores en </a:t>
            </a:r>
          </a:p>
          <a:p>
            <a:pPr marL="0" lvl="0" indent="0" algn="ctr">
              <a:lnSpc>
                <a:spcPts val="2580"/>
              </a:lnSpc>
            </a:pPr>
            <a:r>
              <a:rPr lang="en-US" sz="2224" i="1">
                <a:solidFill>
                  <a:srgbClr val="ED4F84"/>
                </a:solidFill>
                <a:latin typeface="Arial Italics"/>
                <a:ea typeface="Arial Italics"/>
                <a:cs typeface="Arial Italics"/>
                <a:sym typeface="Arial Italics"/>
              </a:rPr>
              <a:t>redes sociales.</a:t>
            </a:r>
          </a:p>
        </p:txBody>
      </p:sp>
      <p:sp>
        <p:nvSpPr>
          <p:cNvPr id="32" name="TextBox 32"/>
          <p:cNvSpPr txBox="1"/>
          <p:nvPr/>
        </p:nvSpPr>
        <p:spPr>
          <a:xfrm>
            <a:off x="14381452" y="5685196"/>
            <a:ext cx="4344888" cy="852525"/>
          </a:xfrm>
          <a:prstGeom prst="rect">
            <a:avLst/>
          </a:prstGeom>
        </p:spPr>
        <p:txBody>
          <a:bodyPr lIns="0" tIns="0" rIns="0" bIns="0" rtlCol="0" anchor="t">
            <a:spAutoFit/>
          </a:bodyPr>
          <a:lstStyle/>
          <a:p>
            <a:pPr marL="0" lvl="0" indent="0" algn="ctr">
              <a:lnSpc>
                <a:spcPts val="3410"/>
              </a:lnSpc>
            </a:pPr>
            <a:r>
              <a:rPr lang="en-US" sz="2436" b="1" i="1">
                <a:solidFill>
                  <a:srgbClr val="00718C"/>
                </a:solidFill>
                <a:latin typeface="Arial Bold Italics"/>
                <a:ea typeface="Arial Bold Italics"/>
                <a:cs typeface="Arial Bold Italics"/>
                <a:sym typeface="Arial Bold Italics"/>
              </a:rPr>
              <a:t>Para entrenadores, líderes y constructores de comunidad</a:t>
            </a:r>
          </a:p>
        </p:txBody>
      </p:sp>
      <p:sp>
        <p:nvSpPr>
          <p:cNvPr id="33" name="TextBox 33"/>
          <p:cNvSpPr txBox="1"/>
          <p:nvPr/>
        </p:nvSpPr>
        <p:spPr>
          <a:xfrm>
            <a:off x="12266171" y="9334643"/>
            <a:ext cx="5276999" cy="992273"/>
          </a:xfrm>
          <a:prstGeom prst="rect">
            <a:avLst/>
          </a:prstGeom>
        </p:spPr>
        <p:txBody>
          <a:bodyPr lIns="0" tIns="0" rIns="0" bIns="0" rtlCol="0" anchor="t">
            <a:spAutoFit/>
          </a:bodyPr>
          <a:lstStyle/>
          <a:p>
            <a:pPr marL="0" lvl="0" indent="0" algn="ctr">
              <a:lnSpc>
                <a:spcPts val="2556"/>
              </a:lnSpc>
            </a:pPr>
            <a:r>
              <a:rPr lang="en-US" sz="2204" i="1">
                <a:solidFill>
                  <a:srgbClr val="00718C"/>
                </a:solidFill>
                <a:latin typeface="Arial Italics"/>
                <a:ea typeface="Arial Italics"/>
                <a:cs typeface="Arial Italics"/>
                <a:sym typeface="Arial Italics"/>
              </a:rPr>
              <a:t>Crea una comunidad, sé mentor de otros, expande tu alcance más allá de tus propios esfuerzos.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352"/>
            <a:ext cx="20103998" cy="11308499"/>
          </a:xfrm>
          <a:custGeom>
            <a:avLst/>
            <a:gdLst/>
            <a:ahLst/>
            <a:cxnLst/>
            <a:rect l="l" t="t" r="r" b="b"/>
            <a:pathLst>
              <a:path w="20103998" h="11308499">
                <a:moveTo>
                  <a:pt x="0" y="0"/>
                </a:moveTo>
                <a:lnTo>
                  <a:pt x="20103998" y="0"/>
                </a:lnTo>
                <a:lnTo>
                  <a:pt x="20103998" y="11308499"/>
                </a:lnTo>
                <a:lnTo>
                  <a:pt x="0" y="11308499"/>
                </a:lnTo>
                <a:lnTo>
                  <a:pt x="0" y="0"/>
                </a:lnTo>
                <a:close/>
              </a:path>
            </a:pathLst>
          </a:custGeom>
          <a:blipFill>
            <a:blip r:embed="rId2"/>
            <a:stretch>
              <a:fillRect/>
            </a:stretch>
          </a:blipFill>
        </p:spPr>
      </p:sp>
      <p:sp>
        <p:nvSpPr>
          <p:cNvPr id="3" name="Freeform 3"/>
          <p:cNvSpPr/>
          <p:nvPr/>
        </p:nvSpPr>
        <p:spPr>
          <a:xfrm>
            <a:off x="1534287" y="8244082"/>
            <a:ext cx="7983797" cy="1631273"/>
          </a:xfrm>
          <a:custGeom>
            <a:avLst/>
            <a:gdLst/>
            <a:ahLst/>
            <a:cxnLst/>
            <a:rect l="l" t="t" r="r" b="b"/>
            <a:pathLst>
              <a:path w="7983797" h="1631273">
                <a:moveTo>
                  <a:pt x="0" y="0"/>
                </a:moveTo>
                <a:lnTo>
                  <a:pt x="7983797" y="0"/>
                </a:lnTo>
                <a:lnTo>
                  <a:pt x="7983797" y="1631274"/>
                </a:lnTo>
                <a:lnTo>
                  <a:pt x="0" y="1631274"/>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524257" y="1177766"/>
            <a:ext cx="9130139" cy="1151518"/>
          </a:xfrm>
          <a:prstGeom prst="rect">
            <a:avLst/>
          </a:prstGeom>
        </p:spPr>
        <p:txBody>
          <a:bodyPr lIns="0" tIns="0" rIns="0" bIns="0" rtlCol="0" anchor="t">
            <a:spAutoFit/>
          </a:bodyPr>
          <a:lstStyle/>
          <a:p>
            <a:pPr marL="0" lvl="0" indent="0" algn="l">
              <a:lnSpc>
                <a:spcPts val="7980"/>
              </a:lnSpc>
            </a:pPr>
            <a:r>
              <a:rPr lang="en-US" sz="9268" b="1">
                <a:solidFill>
                  <a:srgbClr val="FFFFFF"/>
                </a:solidFill>
                <a:latin typeface="Arial Bold"/>
                <a:ea typeface="Arial Bold"/>
                <a:cs typeface="Arial Bold"/>
                <a:sym typeface="Arial Bold"/>
              </a:rPr>
              <a:t>Socio de marca</a:t>
            </a:r>
          </a:p>
        </p:txBody>
      </p:sp>
      <p:sp>
        <p:nvSpPr>
          <p:cNvPr id="5" name="TextBox 5"/>
          <p:cNvSpPr txBox="1"/>
          <p:nvPr/>
        </p:nvSpPr>
        <p:spPr>
          <a:xfrm>
            <a:off x="4375690" y="4496295"/>
            <a:ext cx="147885" cy="710279"/>
          </a:xfrm>
          <a:prstGeom prst="rect">
            <a:avLst/>
          </a:prstGeom>
        </p:spPr>
        <p:txBody>
          <a:bodyPr lIns="0" tIns="0" rIns="0" bIns="0" rtlCol="0" anchor="t">
            <a:spAutoFit/>
          </a:bodyPr>
          <a:lstStyle/>
          <a:p>
            <a:pPr algn="l">
              <a:lnSpc>
                <a:spcPts val="5749"/>
              </a:lnSpc>
            </a:pPr>
            <a:r>
              <a:rPr lang="en-US" sz="4106" i="1">
                <a:solidFill>
                  <a:srgbClr val="FFFFFF"/>
                </a:solidFill>
                <a:latin typeface="Arial Italics"/>
                <a:ea typeface="Arial Italics"/>
                <a:cs typeface="Arial Italics"/>
                <a:sym typeface="Arial Italics"/>
              </a:rPr>
              <a:t> </a:t>
            </a:r>
          </a:p>
        </p:txBody>
      </p:sp>
      <p:sp>
        <p:nvSpPr>
          <p:cNvPr id="6" name="TextBox 6"/>
          <p:cNvSpPr txBox="1"/>
          <p:nvPr/>
        </p:nvSpPr>
        <p:spPr>
          <a:xfrm>
            <a:off x="3296536" y="7570041"/>
            <a:ext cx="87582" cy="377295"/>
          </a:xfrm>
          <a:prstGeom prst="rect">
            <a:avLst/>
          </a:prstGeom>
        </p:spPr>
        <p:txBody>
          <a:bodyPr lIns="0" tIns="0" rIns="0" bIns="0" rtlCol="0" anchor="t">
            <a:spAutoFit/>
          </a:bodyPr>
          <a:lstStyle/>
          <a:p>
            <a:pPr algn="l">
              <a:lnSpc>
                <a:spcPts val="3024"/>
              </a:lnSpc>
            </a:pPr>
            <a:r>
              <a:rPr lang="en-US" sz="2160">
                <a:solidFill>
                  <a:srgbClr val="F9F7E4"/>
                </a:solidFill>
                <a:latin typeface="Tahoma"/>
                <a:ea typeface="Tahoma"/>
                <a:cs typeface="Tahoma"/>
                <a:sym typeface="Tahoma"/>
              </a:rPr>
              <a:t> </a:t>
            </a:r>
          </a:p>
        </p:txBody>
      </p:sp>
      <p:sp>
        <p:nvSpPr>
          <p:cNvPr id="7" name="TextBox 7"/>
          <p:cNvSpPr txBox="1"/>
          <p:nvPr/>
        </p:nvSpPr>
        <p:spPr>
          <a:xfrm>
            <a:off x="16435578" y="6558763"/>
            <a:ext cx="1242756" cy="760355"/>
          </a:xfrm>
          <a:prstGeom prst="rect">
            <a:avLst/>
          </a:prstGeom>
        </p:spPr>
        <p:txBody>
          <a:bodyPr lIns="0" tIns="0" rIns="0" bIns="0" rtlCol="0" anchor="t">
            <a:spAutoFit/>
          </a:bodyPr>
          <a:lstStyle/>
          <a:p>
            <a:pPr marL="0" lvl="0" indent="0" algn="ctr">
              <a:lnSpc>
                <a:spcPts val="1956"/>
              </a:lnSpc>
            </a:pPr>
            <a:r>
              <a:rPr lang="en-US" sz="1619" i="1">
                <a:solidFill>
                  <a:srgbClr val="FFFFFF"/>
                </a:solidFill>
                <a:latin typeface="Arial Italics"/>
                <a:ea typeface="Arial Italics"/>
                <a:cs typeface="Arial Italics"/>
                <a:sym typeface="Arial Italics"/>
              </a:rPr>
              <a:t>Ventas mensuales en EE. UU.</a:t>
            </a:r>
          </a:p>
        </p:txBody>
      </p:sp>
      <p:sp>
        <p:nvSpPr>
          <p:cNvPr id="8" name="TextBox 8"/>
          <p:cNvSpPr txBox="1"/>
          <p:nvPr/>
        </p:nvSpPr>
        <p:spPr>
          <a:xfrm>
            <a:off x="17909667" y="6558763"/>
            <a:ext cx="1279177" cy="760355"/>
          </a:xfrm>
          <a:prstGeom prst="rect">
            <a:avLst/>
          </a:prstGeom>
        </p:spPr>
        <p:txBody>
          <a:bodyPr lIns="0" tIns="0" rIns="0" bIns="0" rtlCol="0" anchor="t">
            <a:spAutoFit/>
          </a:bodyPr>
          <a:lstStyle/>
          <a:p>
            <a:pPr marL="0" lvl="0" indent="0" algn="ctr">
              <a:lnSpc>
                <a:spcPts val="1956"/>
              </a:lnSpc>
            </a:pPr>
            <a:r>
              <a:rPr lang="en-US" sz="1619" i="1">
                <a:solidFill>
                  <a:srgbClr val="FFFFFF"/>
                </a:solidFill>
                <a:latin typeface="Arial Italics"/>
                <a:ea typeface="Arial Italics"/>
                <a:cs typeface="Arial Italics"/>
                <a:sym typeface="Arial Italics"/>
              </a:rPr>
              <a:t>Ventas mensuales en California</a:t>
            </a:r>
          </a:p>
        </p:txBody>
      </p:sp>
      <p:sp>
        <p:nvSpPr>
          <p:cNvPr id="9" name="TextBox 9"/>
          <p:cNvSpPr txBox="1"/>
          <p:nvPr/>
        </p:nvSpPr>
        <p:spPr>
          <a:xfrm>
            <a:off x="12227490" y="7283177"/>
            <a:ext cx="132969" cy="3251558"/>
          </a:xfrm>
          <a:prstGeom prst="rect">
            <a:avLst/>
          </a:prstGeom>
        </p:spPr>
        <p:txBody>
          <a:bodyPr lIns="0" tIns="0" rIns="0" bIns="0" rtlCol="0" anchor="t">
            <a:spAutoFit/>
          </a:bodyPr>
          <a:lstStyle/>
          <a:p>
            <a:pPr marL="0" lvl="0" indent="0" algn="just">
              <a:lnSpc>
                <a:spcPts val="4393"/>
              </a:lnSpc>
            </a:pPr>
            <a:r>
              <a:rPr lang="en-US" sz="1872">
                <a:solidFill>
                  <a:srgbClr val="FFFFFF"/>
                </a:solidFill>
                <a:latin typeface="Tahoma"/>
                <a:ea typeface="Tahoma"/>
                <a:cs typeface="Tahoma"/>
                <a:sym typeface="Tahoma"/>
              </a:rPr>
              <a:t>1 2 3 4 5 6</a:t>
            </a:r>
          </a:p>
        </p:txBody>
      </p:sp>
      <p:sp>
        <p:nvSpPr>
          <p:cNvPr id="10" name="TextBox 10"/>
          <p:cNvSpPr txBox="1"/>
          <p:nvPr/>
        </p:nvSpPr>
        <p:spPr>
          <a:xfrm>
            <a:off x="13828857" y="7283177"/>
            <a:ext cx="599284" cy="3251558"/>
          </a:xfrm>
          <a:prstGeom prst="rect">
            <a:avLst/>
          </a:prstGeom>
        </p:spPr>
        <p:txBody>
          <a:bodyPr lIns="0" tIns="0" rIns="0" bIns="0" rtlCol="0" anchor="t">
            <a:spAutoFit/>
          </a:bodyPr>
          <a:lstStyle/>
          <a:p>
            <a:pPr marL="0" lvl="0" indent="0" algn="ctr">
              <a:lnSpc>
                <a:spcPts val="4393"/>
              </a:lnSpc>
            </a:pPr>
            <a:r>
              <a:rPr lang="en-US" sz="1872">
                <a:solidFill>
                  <a:srgbClr val="FFFFFF"/>
                </a:solidFill>
                <a:latin typeface="Tahoma"/>
                <a:ea typeface="Tahoma"/>
                <a:cs typeface="Tahoma"/>
                <a:sym typeface="Tahoma"/>
              </a:rPr>
              <a:t>20% 22% 24% 26% 28% 30%</a:t>
            </a:r>
          </a:p>
        </p:txBody>
      </p:sp>
      <p:sp>
        <p:nvSpPr>
          <p:cNvPr id="11" name="TextBox 11"/>
          <p:cNvSpPr txBox="1"/>
          <p:nvPr/>
        </p:nvSpPr>
        <p:spPr>
          <a:xfrm>
            <a:off x="15759827" y="7259688"/>
            <a:ext cx="394983" cy="3369738"/>
          </a:xfrm>
          <a:prstGeom prst="rect">
            <a:avLst/>
          </a:prstGeom>
        </p:spPr>
        <p:txBody>
          <a:bodyPr lIns="0" tIns="0" rIns="0" bIns="0" rtlCol="0" anchor="t">
            <a:spAutoFit/>
          </a:bodyPr>
          <a:lstStyle/>
          <a:p>
            <a:pPr marL="0" lvl="0" indent="0" algn="just">
              <a:lnSpc>
                <a:spcPts val="4511"/>
              </a:lnSpc>
            </a:pPr>
            <a:r>
              <a:rPr lang="en-US" sz="1872">
                <a:solidFill>
                  <a:srgbClr val="FFFFFF"/>
                </a:solidFill>
                <a:latin typeface="Tahoma"/>
                <a:ea typeface="Tahoma"/>
                <a:cs typeface="Tahoma"/>
                <a:sym typeface="Tahoma"/>
              </a:rPr>
              <a:t>1</a:t>
            </a:r>
          </a:p>
          <a:p>
            <a:pPr marL="0" lvl="0" indent="0" algn="just">
              <a:lnSpc>
                <a:spcPts val="4511"/>
              </a:lnSpc>
            </a:pPr>
            <a:r>
              <a:rPr lang="en-US" sz="1872">
                <a:solidFill>
                  <a:srgbClr val="FFFFFF"/>
                </a:solidFill>
                <a:latin typeface="Tahoma"/>
                <a:ea typeface="Tahoma"/>
                <a:cs typeface="Tahoma"/>
                <a:sym typeface="Tahoma"/>
              </a:rPr>
              <a:t>3</a:t>
            </a:r>
          </a:p>
          <a:p>
            <a:pPr marL="0" lvl="0" indent="0" algn="just">
              <a:lnSpc>
                <a:spcPts val="4517"/>
              </a:lnSpc>
            </a:pPr>
            <a:r>
              <a:rPr lang="en-US" sz="1874">
                <a:solidFill>
                  <a:srgbClr val="FFFFFF"/>
                </a:solidFill>
                <a:latin typeface="Tahoma"/>
                <a:ea typeface="Tahoma"/>
                <a:cs typeface="Tahoma"/>
                <a:sym typeface="Tahoma"/>
              </a:rPr>
              <a:t>3</a:t>
            </a:r>
          </a:p>
          <a:p>
            <a:pPr marL="0" lvl="0" indent="0" algn="just">
              <a:lnSpc>
                <a:spcPts val="4517"/>
              </a:lnSpc>
            </a:pPr>
            <a:r>
              <a:rPr lang="en-US" sz="1874">
                <a:solidFill>
                  <a:srgbClr val="FFFFFF"/>
                </a:solidFill>
                <a:latin typeface="Tahoma"/>
                <a:ea typeface="Tahoma"/>
                <a:cs typeface="Tahoma"/>
                <a:sym typeface="Tahoma"/>
              </a:rPr>
              <a:t>5</a:t>
            </a:r>
          </a:p>
          <a:p>
            <a:pPr marL="0" lvl="0" indent="0" algn="just">
              <a:lnSpc>
                <a:spcPts val="4517"/>
              </a:lnSpc>
            </a:pPr>
            <a:r>
              <a:rPr lang="en-US" sz="1874">
                <a:solidFill>
                  <a:srgbClr val="FFFFFF"/>
                </a:solidFill>
                <a:latin typeface="Tahoma"/>
                <a:ea typeface="Tahoma"/>
                <a:cs typeface="Tahoma"/>
                <a:sym typeface="Tahoma"/>
              </a:rPr>
              <a:t>5</a:t>
            </a:r>
          </a:p>
          <a:p>
            <a:pPr marL="0" lvl="0" indent="0" algn="just">
              <a:lnSpc>
                <a:spcPts val="4517"/>
              </a:lnSpc>
            </a:pPr>
            <a:r>
              <a:rPr lang="en-US" sz="1874">
                <a:solidFill>
                  <a:srgbClr val="FFFFFF"/>
                </a:solidFill>
                <a:latin typeface="Tahoma"/>
                <a:ea typeface="Tahoma"/>
                <a:cs typeface="Tahoma"/>
                <a:sym typeface="Tahoma"/>
              </a:rPr>
              <a:t>5</a:t>
            </a:r>
          </a:p>
        </p:txBody>
      </p:sp>
      <p:sp>
        <p:nvSpPr>
          <p:cNvPr id="12" name="TextBox 12"/>
          <p:cNvSpPr txBox="1"/>
          <p:nvPr/>
        </p:nvSpPr>
        <p:spPr>
          <a:xfrm>
            <a:off x="16724133" y="7283177"/>
            <a:ext cx="779945" cy="3251558"/>
          </a:xfrm>
          <a:prstGeom prst="rect">
            <a:avLst/>
          </a:prstGeom>
        </p:spPr>
        <p:txBody>
          <a:bodyPr lIns="0" tIns="0" rIns="0" bIns="0" rtlCol="0" anchor="t">
            <a:spAutoFit/>
          </a:bodyPr>
          <a:lstStyle/>
          <a:p>
            <a:pPr marL="0" lvl="0" indent="0" algn="ctr">
              <a:lnSpc>
                <a:spcPts val="4393"/>
              </a:lnSpc>
            </a:pPr>
            <a:r>
              <a:rPr lang="en-US" sz="1872">
                <a:solidFill>
                  <a:srgbClr val="FFFFFF"/>
                </a:solidFill>
                <a:latin typeface="Tahoma"/>
                <a:ea typeface="Tahoma"/>
                <a:cs typeface="Tahoma"/>
                <a:sym typeface="Tahoma"/>
              </a:rPr>
              <a:t>$1 $275 $1000 $2500 $4500</a:t>
            </a:r>
          </a:p>
          <a:p>
            <a:pPr marL="0" lvl="0" indent="0" algn="ctr">
              <a:lnSpc>
                <a:spcPts val="4393"/>
              </a:lnSpc>
            </a:pPr>
            <a:r>
              <a:rPr lang="en-US" sz="1872">
                <a:solidFill>
                  <a:srgbClr val="FFFFFF"/>
                </a:solidFill>
                <a:latin typeface="Tahoma"/>
                <a:ea typeface="Tahoma"/>
                <a:cs typeface="Tahoma"/>
                <a:sym typeface="Tahoma"/>
              </a:rPr>
              <a:t>$6500</a:t>
            </a:r>
          </a:p>
        </p:txBody>
      </p:sp>
      <p:sp>
        <p:nvSpPr>
          <p:cNvPr id="13" name="TextBox 13"/>
          <p:cNvSpPr txBox="1"/>
          <p:nvPr/>
        </p:nvSpPr>
        <p:spPr>
          <a:xfrm>
            <a:off x="18250605" y="7283177"/>
            <a:ext cx="778974" cy="3251558"/>
          </a:xfrm>
          <a:prstGeom prst="rect">
            <a:avLst/>
          </a:prstGeom>
        </p:spPr>
        <p:txBody>
          <a:bodyPr lIns="0" tIns="0" rIns="0" bIns="0" rtlCol="0" anchor="t">
            <a:spAutoFit/>
          </a:bodyPr>
          <a:lstStyle/>
          <a:p>
            <a:pPr marL="0" lvl="0" indent="0" algn="ctr">
              <a:lnSpc>
                <a:spcPts val="4393"/>
              </a:lnSpc>
            </a:pPr>
            <a:r>
              <a:rPr lang="en-US" sz="1872">
                <a:solidFill>
                  <a:srgbClr val="FFFFFF"/>
                </a:solidFill>
                <a:latin typeface="Tahoma"/>
                <a:ea typeface="Tahoma"/>
                <a:cs typeface="Tahoma"/>
                <a:sym typeface="Tahoma"/>
              </a:rPr>
              <a:t>$1 $385 $1400 $3495 $6290</a:t>
            </a:r>
          </a:p>
          <a:p>
            <a:pPr marL="0" lvl="0" indent="0" algn="ctr">
              <a:lnSpc>
                <a:spcPts val="4393"/>
              </a:lnSpc>
            </a:pPr>
            <a:r>
              <a:rPr lang="en-US" sz="1872">
                <a:solidFill>
                  <a:srgbClr val="FFFFFF"/>
                </a:solidFill>
                <a:latin typeface="Tahoma"/>
                <a:ea typeface="Tahoma"/>
                <a:cs typeface="Tahoma"/>
                <a:sym typeface="Tahoma"/>
              </a:rPr>
              <a:t>$9085</a:t>
            </a:r>
          </a:p>
        </p:txBody>
      </p:sp>
      <p:sp>
        <p:nvSpPr>
          <p:cNvPr id="14" name="TextBox 14"/>
          <p:cNvSpPr txBox="1"/>
          <p:nvPr/>
        </p:nvSpPr>
        <p:spPr>
          <a:xfrm>
            <a:off x="11543908" y="5317352"/>
            <a:ext cx="8317539" cy="593783"/>
          </a:xfrm>
          <a:prstGeom prst="rect">
            <a:avLst/>
          </a:prstGeom>
        </p:spPr>
        <p:txBody>
          <a:bodyPr lIns="0" tIns="0" rIns="0" bIns="0" rtlCol="0" anchor="t">
            <a:spAutoFit/>
          </a:bodyPr>
          <a:lstStyle/>
          <a:p>
            <a:pPr marL="0" lvl="0" indent="0" algn="l">
              <a:lnSpc>
                <a:spcPts val="4856"/>
              </a:lnSpc>
            </a:pPr>
            <a:r>
              <a:rPr lang="en-US" sz="3468" b="1">
                <a:solidFill>
                  <a:srgbClr val="ED4F84"/>
                </a:solidFill>
                <a:latin typeface="Tahoma Bold"/>
                <a:ea typeface="Tahoma Bold"/>
                <a:cs typeface="Tahoma Bold"/>
                <a:sym typeface="Tahoma Bold"/>
              </a:rPr>
              <a:t>Ganancias basadas en el rendimiento</a:t>
            </a:r>
          </a:p>
        </p:txBody>
      </p:sp>
      <p:sp>
        <p:nvSpPr>
          <p:cNvPr id="15" name="TextBox 15"/>
          <p:cNvSpPr txBox="1"/>
          <p:nvPr/>
        </p:nvSpPr>
        <p:spPr>
          <a:xfrm>
            <a:off x="11497935" y="6643173"/>
            <a:ext cx="1459111" cy="675945"/>
          </a:xfrm>
          <a:prstGeom prst="rect">
            <a:avLst/>
          </a:prstGeom>
        </p:spPr>
        <p:txBody>
          <a:bodyPr lIns="0" tIns="0" rIns="0" bIns="0" rtlCol="0" anchor="t">
            <a:spAutoFit/>
          </a:bodyPr>
          <a:lstStyle/>
          <a:p>
            <a:pPr marL="0" lvl="0" indent="0" algn="ctr">
              <a:lnSpc>
                <a:spcPts val="2643"/>
              </a:lnSpc>
            </a:pPr>
            <a:r>
              <a:rPr lang="en-US" sz="1888" i="1">
                <a:solidFill>
                  <a:srgbClr val="FFFFFF"/>
                </a:solidFill>
                <a:latin typeface="Arial Italics"/>
                <a:ea typeface="Arial Italics"/>
                <a:cs typeface="Arial Italics"/>
                <a:sym typeface="Arial Italics"/>
              </a:rPr>
              <a:t>Nivel de comisión</a:t>
            </a:r>
          </a:p>
        </p:txBody>
      </p:sp>
      <p:sp>
        <p:nvSpPr>
          <p:cNvPr id="16" name="TextBox 16"/>
          <p:cNvSpPr txBox="1"/>
          <p:nvPr/>
        </p:nvSpPr>
        <p:spPr>
          <a:xfrm>
            <a:off x="13120754" y="6643173"/>
            <a:ext cx="1786890" cy="675945"/>
          </a:xfrm>
          <a:prstGeom prst="rect">
            <a:avLst/>
          </a:prstGeom>
        </p:spPr>
        <p:txBody>
          <a:bodyPr lIns="0" tIns="0" rIns="0" bIns="0" rtlCol="0" anchor="t">
            <a:spAutoFit/>
          </a:bodyPr>
          <a:lstStyle/>
          <a:p>
            <a:pPr marL="0" lvl="0" indent="0" algn="ctr">
              <a:lnSpc>
                <a:spcPts val="2643"/>
              </a:lnSpc>
            </a:pPr>
            <a:r>
              <a:rPr lang="en-US" sz="1888" i="1">
                <a:solidFill>
                  <a:srgbClr val="FFFFFF"/>
                </a:solidFill>
                <a:latin typeface="Arial Italics"/>
                <a:ea typeface="Arial Italics"/>
                <a:cs typeface="Arial Italics"/>
                <a:sym typeface="Arial Italics"/>
              </a:rPr>
              <a:t>Porcentaje de comisión</a:t>
            </a:r>
          </a:p>
        </p:txBody>
      </p:sp>
      <p:sp>
        <p:nvSpPr>
          <p:cNvPr id="17" name="TextBox 17"/>
          <p:cNvSpPr txBox="1"/>
          <p:nvPr/>
        </p:nvSpPr>
        <p:spPr>
          <a:xfrm>
            <a:off x="14809232" y="6643173"/>
            <a:ext cx="1786890" cy="675945"/>
          </a:xfrm>
          <a:prstGeom prst="rect">
            <a:avLst/>
          </a:prstGeom>
        </p:spPr>
        <p:txBody>
          <a:bodyPr lIns="0" tIns="0" rIns="0" bIns="0" rtlCol="0" anchor="t">
            <a:spAutoFit/>
          </a:bodyPr>
          <a:lstStyle/>
          <a:p>
            <a:pPr marL="0" lvl="0" indent="0" algn="ctr">
              <a:lnSpc>
                <a:spcPts val="2643"/>
              </a:lnSpc>
            </a:pPr>
            <a:r>
              <a:rPr lang="en-US" sz="1888" i="1">
                <a:solidFill>
                  <a:srgbClr val="FFFFFF"/>
                </a:solidFill>
                <a:latin typeface="Arial Italics"/>
                <a:ea typeface="Arial Italics"/>
                <a:cs typeface="Arial Italics"/>
                <a:sym typeface="Arial Italics"/>
              </a:rPr>
              <a:t> Clientes mensuales</a:t>
            </a:r>
          </a:p>
        </p:txBody>
      </p:sp>
      <p:sp>
        <p:nvSpPr>
          <p:cNvPr id="18" name="TextBox 18"/>
          <p:cNvSpPr txBox="1"/>
          <p:nvPr/>
        </p:nvSpPr>
        <p:spPr>
          <a:xfrm>
            <a:off x="1524257" y="2699025"/>
            <a:ext cx="5690573" cy="3332987"/>
          </a:xfrm>
          <a:prstGeom prst="rect">
            <a:avLst/>
          </a:prstGeom>
        </p:spPr>
        <p:txBody>
          <a:bodyPr lIns="0" tIns="0" rIns="0" bIns="0" rtlCol="0" anchor="t">
            <a:spAutoFit/>
          </a:bodyPr>
          <a:lstStyle/>
          <a:p>
            <a:pPr marL="0" lvl="0" indent="0" algn="l">
              <a:lnSpc>
                <a:spcPts val="4293"/>
              </a:lnSpc>
            </a:pPr>
            <a:r>
              <a:rPr lang="en-US" sz="3066">
                <a:solidFill>
                  <a:srgbClr val="FFFFFF"/>
                </a:solidFill>
                <a:latin typeface="Tahoma"/>
                <a:ea typeface="Tahoma"/>
                <a:cs typeface="Tahoma"/>
                <a:sym typeface="Tahoma"/>
              </a:rPr>
              <a:t>Marketing de afiliados centrado en el producto. </a:t>
            </a:r>
          </a:p>
          <a:p>
            <a:pPr marL="0" lvl="0" indent="0" algn="l">
              <a:lnSpc>
                <a:spcPts val="4293"/>
              </a:lnSpc>
              <a:spcBef>
                <a:spcPct val="0"/>
              </a:spcBef>
            </a:pPr>
            <a:r>
              <a:rPr lang="en-US" sz="3066">
                <a:solidFill>
                  <a:srgbClr val="FFFFFF"/>
                </a:solidFill>
                <a:latin typeface="Tahoma"/>
                <a:ea typeface="Tahoma"/>
                <a:cs typeface="Tahoma"/>
                <a:sym typeface="Tahoma"/>
              </a:rPr>
              <a:t>Flexible.</a:t>
            </a:r>
          </a:p>
          <a:p>
            <a:pPr marL="0" lvl="0" indent="0" algn="l">
              <a:lnSpc>
                <a:spcPts val="4293"/>
              </a:lnSpc>
              <a:spcBef>
                <a:spcPct val="0"/>
              </a:spcBef>
            </a:pPr>
            <a:endParaRPr lang="en-US" sz="3066">
              <a:solidFill>
                <a:srgbClr val="FFFFFF"/>
              </a:solidFill>
              <a:latin typeface="Tahoma"/>
              <a:ea typeface="Tahoma"/>
              <a:cs typeface="Tahoma"/>
              <a:sym typeface="Tahoma"/>
            </a:endParaRPr>
          </a:p>
          <a:p>
            <a:pPr marL="0" lvl="0" indent="0" algn="l">
              <a:lnSpc>
                <a:spcPts val="3140"/>
              </a:lnSpc>
              <a:spcBef>
                <a:spcPct val="0"/>
              </a:spcBef>
            </a:pPr>
            <a:r>
              <a:rPr lang="en-US" sz="2243">
                <a:solidFill>
                  <a:srgbClr val="FFFFFF"/>
                </a:solidFill>
                <a:latin typeface="Tahoma"/>
                <a:ea typeface="Tahoma"/>
                <a:cs typeface="Tahoma"/>
                <a:sym typeface="Tahoma"/>
              </a:rPr>
              <a:t>Gana entre un 20% y un 30% de comisión.</a:t>
            </a:r>
          </a:p>
          <a:p>
            <a:pPr marL="0" lvl="0" indent="0" algn="l">
              <a:lnSpc>
                <a:spcPts val="3140"/>
              </a:lnSpc>
              <a:spcBef>
                <a:spcPct val="0"/>
              </a:spcBef>
            </a:pPr>
            <a:r>
              <a:rPr lang="en-US" sz="2243">
                <a:solidFill>
                  <a:srgbClr val="FFFFFF"/>
                </a:solidFill>
                <a:latin typeface="Tahoma"/>
                <a:ea typeface="Tahoma"/>
                <a:cs typeface="Tahoma"/>
                <a:sym typeface="Tahoma"/>
              </a:rPr>
              <a:t>Pago semanal por cada pedido, incluso los repetidos, sin cuotas mínimas.</a:t>
            </a:r>
          </a:p>
        </p:txBody>
      </p:sp>
      <p:sp>
        <p:nvSpPr>
          <p:cNvPr id="19" name="TextBox 19"/>
          <p:cNvSpPr txBox="1"/>
          <p:nvPr/>
        </p:nvSpPr>
        <p:spPr>
          <a:xfrm>
            <a:off x="1970660" y="8226472"/>
            <a:ext cx="4957945" cy="689360"/>
          </a:xfrm>
          <a:prstGeom prst="rect">
            <a:avLst/>
          </a:prstGeom>
        </p:spPr>
        <p:txBody>
          <a:bodyPr lIns="0" tIns="0" rIns="0" bIns="0" rtlCol="0" anchor="t">
            <a:spAutoFit/>
          </a:bodyPr>
          <a:lstStyle/>
          <a:p>
            <a:pPr marL="0" lvl="0" indent="0" algn="l">
              <a:lnSpc>
                <a:spcPts val="5578"/>
              </a:lnSpc>
            </a:pPr>
            <a:r>
              <a:rPr lang="en-US" sz="3984" b="1">
                <a:solidFill>
                  <a:srgbClr val="000000"/>
                </a:solidFill>
                <a:latin typeface="Arial Bold"/>
                <a:ea typeface="Arial Bold"/>
                <a:cs typeface="Arial Bold"/>
                <a:sym typeface="Arial Bold"/>
              </a:rPr>
              <a:t>Cuanto más vendas,</a:t>
            </a:r>
          </a:p>
        </p:txBody>
      </p:sp>
      <p:sp>
        <p:nvSpPr>
          <p:cNvPr id="20" name="TextBox 20"/>
          <p:cNvSpPr txBox="1"/>
          <p:nvPr/>
        </p:nvSpPr>
        <p:spPr>
          <a:xfrm>
            <a:off x="3998514" y="8954944"/>
            <a:ext cx="4946219" cy="741112"/>
          </a:xfrm>
          <a:prstGeom prst="rect">
            <a:avLst/>
          </a:prstGeom>
        </p:spPr>
        <p:txBody>
          <a:bodyPr lIns="0" tIns="0" rIns="0" bIns="0" rtlCol="0" anchor="t">
            <a:spAutoFit/>
          </a:bodyPr>
          <a:lstStyle/>
          <a:p>
            <a:pPr marL="0" lvl="0" indent="0" algn="l">
              <a:lnSpc>
                <a:spcPts val="5876"/>
              </a:lnSpc>
            </a:pPr>
            <a:r>
              <a:rPr lang="en-US" sz="4197" b="1">
                <a:solidFill>
                  <a:srgbClr val="000000"/>
                </a:solidFill>
                <a:latin typeface="Arial Bold"/>
                <a:ea typeface="Arial Bold"/>
                <a:cs typeface="Arial Bold"/>
                <a:sym typeface="Arial Bold"/>
              </a:rPr>
              <a:t>cuanto más ganes.</a:t>
            </a:r>
          </a:p>
        </p:txBody>
      </p:sp>
      <p:sp>
        <p:nvSpPr>
          <p:cNvPr id="21" name="TextBox 21"/>
          <p:cNvSpPr txBox="1"/>
          <p:nvPr/>
        </p:nvSpPr>
        <p:spPr>
          <a:xfrm rot="-934316">
            <a:off x="7034943" y="6101409"/>
            <a:ext cx="3499004" cy="421784"/>
          </a:xfrm>
          <a:prstGeom prst="rect">
            <a:avLst/>
          </a:prstGeom>
        </p:spPr>
        <p:txBody>
          <a:bodyPr lIns="0" tIns="0" rIns="0" bIns="0" rtlCol="0" anchor="t">
            <a:spAutoFit/>
          </a:bodyPr>
          <a:lstStyle/>
          <a:p>
            <a:pPr marL="0" lvl="0" indent="0" algn="l">
              <a:lnSpc>
                <a:spcPts val="3285"/>
              </a:lnSpc>
            </a:pPr>
            <a:r>
              <a:rPr lang="en-US" sz="2693" b="1" spc="-223">
                <a:solidFill>
                  <a:srgbClr val="FAE588"/>
                </a:solidFill>
                <a:latin typeface="Arial Bold"/>
                <a:ea typeface="Arial Bold"/>
                <a:cs typeface="Arial Bold"/>
                <a:sym typeface="Arial Bold"/>
              </a:rPr>
              <a:t>Sin gastos generales</a:t>
            </a:r>
          </a:p>
        </p:txBody>
      </p:sp>
      <p:sp>
        <p:nvSpPr>
          <p:cNvPr id="22" name="TextBox 22"/>
          <p:cNvSpPr txBox="1"/>
          <p:nvPr/>
        </p:nvSpPr>
        <p:spPr>
          <a:xfrm rot="898750">
            <a:off x="7783358" y="4834446"/>
            <a:ext cx="4044798" cy="515751"/>
          </a:xfrm>
          <a:prstGeom prst="rect">
            <a:avLst/>
          </a:prstGeom>
        </p:spPr>
        <p:txBody>
          <a:bodyPr lIns="0" tIns="0" rIns="0" bIns="0" rtlCol="0" anchor="t">
            <a:spAutoFit/>
          </a:bodyPr>
          <a:lstStyle/>
          <a:p>
            <a:pPr marL="0" lvl="0" indent="0" algn="l">
              <a:lnSpc>
                <a:spcPts val="4122"/>
              </a:lnSpc>
            </a:pPr>
            <a:r>
              <a:rPr lang="en-US" sz="2944" b="1">
                <a:solidFill>
                  <a:srgbClr val="FAE588"/>
                </a:solidFill>
                <a:latin typeface="Arial Bold"/>
                <a:ea typeface="Arial Bold"/>
                <a:cs typeface="Arial Bold"/>
                <a:sym typeface="Arial Bold"/>
              </a:rPr>
              <a:t>No hay inventario</a:t>
            </a:r>
          </a:p>
        </p:txBody>
      </p:sp>
      <p:sp>
        <p:nvSpPr>
          <p:cNvPr id="23" name="TextBox 23"/>
          <p:cNvSpPr txBox="1"/>
          <p:nvPr/>
        </p:nvSpPr>
        <p:spPr>
          <a:xfrm rot="-921700">
            <a:off x="8574248" y="3077257"/>
            <a:ext cx="3447038" cy="459062"/>
          </a:xfrm>
          <a:prstGeom prst="rect">
            <a:avLst/>
          </a:prstGeom>
        </p:spPr>
        <p:txBody>
          <a:bodyPr lIns="0" tIns="0" rIns="0" bIns="0" rtlCol="0" anchor="t">
            <a:spAutoFit/>
          </a:bodyPr>
          <a:lstStyle/>
          <a:p>
            <a:pPr marL="0" lvl="0" indent="0" algn="l">
              <a:lnSpc>
                <a:spcPts val="3671"/>
              </a:lnSpc>
            </a:pPr>
            <a:r>
              <a:rPr lang="en-US" sz="2622" b="1">
                <a:solidFill>
                  <a:srgbClr val="FAE588"/>
                </a:solidFill>
                <a:latin typeface="Arial Bold"/>
                <a:ea typeface="Arial Bold"/>
                <a:cs typeface="Arial Bold"/>
                <a:sym typeface="Arial Bold"/>
              </a:rPr>
              <a:t>No hay reclutamiento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503" y="-54359"/>
            <a:ext cx="20234653" cy="11428600"/>
          </a:xfrm>
          <a:custGeom>
            <a:avLst/>
            <a:gdLst/>
            <a:ahLst/>
            <a:cxnLst/>
            <a:rect l="l" t="t" r="r" b="b"/>
            <a:pathLst>
              <a:path w="20234653" h="11428600">
                <a:moveTo>
                  <a:pt x="0" y="0"/>
                </a:moveTo>
                <a:lnTo>
                  <a:pt x="20234653" y="0"/>
                </a:lnTo>
                <a:lnTo>
                  <a:pt x="20234653" y="11428600"/>
                </a:lnTo>
                <a:lnTo>
                  <a:pt x="0" y="11428600"/>
                </a:lnTo>
                <a:lnTo>
                  <a:pt x="0" y="0"/>
                </a:lnTo>
                <a:close/>
              </a:path>
            </a:pathLst>
          </a:custGeom>
          <a:blipFill>
            <a:blip>
              <a:extLst>
                <a:ext uri="{96DAC541-7B7A-43D3-8B79-37D633B846F1}">
                  <asvg:svgBlip xmlns:asvg="http://schemas.microsoft.com/office/drawing/2016/SVG/main" r:embed="rId2"/>
                </a:ext>
              </a:extLst>
            </a:blip>
            <a:stretch>
              <a:fillRect/>
            </a:stretch>
          </a:blipFill>
        </p:spPr>
      </p:sp>
      <p:grpSp>
        <p:nvGrpSpPr>
          <p:cNvPr id="3" name="Group 3"/>
          <p:cNvGrpSpPr/>
          <p:nvPr/>
        </p:nvGrpSpPr>
        <p:grpSpPr>
          <a:xfrm>
            <a:off x="10271157" y="5636269"/>
            <a:ext cx="594360" cy="594350"/>
            <a:chOff x="0" y="0"/>
            <a:chExt cx="792480" cy="792467"/>
          </a:xfrm>
        </p:grpSpPr>
        <p:sp>
          <p:nvSpPr>
            <p:cNvPr id="4" name="Freeform 4"/>
            <p:cNvSpPr/>
            <p:nvPr/>
          </p:nvSpPr>
          <p:spPr>
            <a:xfrm>
              <a:off x="0" y="0"/>
              <a:ext cx="792480" cy="792480"/>
            </a:xfrm>
            <a:custGeom>
              <a:avLst/>
              <a:gdLst/>
              <a:ahLst/>
              <a:cxnLst/>
              <a:rect l="l" t="t" r="r" b="b"/>
              <a:pathLst>
                <a:path w="792480" h="792480">
                  <a:moveTo>
                    <a:pt x="0" y="0"/>
                  </a:moveTo>
                  <a:lnTo>
                    <a:pt x="792480" y="0"/>
                  </a:lnTo>
                  <a:lnTo>
                    <a:pt x="792480" y="792480"/>
                  </a:lnTo>
                  <a:lnTo>
                    <a:pt x="0" y="792480"/>
                  </a:lnTo>
                  <a:lnTo>
                    <a:pt x="0" y="0"/>
                  </a:lnTo>
                  <a:close/>
                </a:path>
              </a:pathLst>
            </a:custGeom>
            <a:blipFill>
              <a:blip r:embed="rId3"/>
              <a:stretch>
                <a:fillRect b="1"/>
              </a:stretch>
            </a:blipFill>
          </p:spPr>
        </p:sp>
      </p:grpSp>
      <p:grpSp>
        <p:nvGrpSpPr>
          <p:cNvPr id="5" name="Group 5"/>
          <p:cNvGrpSpPr/>
          <p:nvPr/>
        </p:nvGrpSpPr>
        <p:grpSpPr>
          <a:xfrm>
            <a:off x="10271157" y="2600585"/>
            <a:ext cx="594360" cy="594217"/>
            <a:chOff x="0" y="0"/>
            <a:chExt cx="792480" cy="792290"/>
          </a:xfrm>
        </p:grpSpPr>
        <p:sp>
          <p:nvSpPr>
            <p:cNvPr id="6" name="Freeform 6"/>
            <p:cNvSpPr/>
            <p:nvPr/>
          </p:nvSpPr>
          <p:spPr>
            <a:xfrm>
              <a:off x="0" y="0"/>
              <a:ext cx="792480" cy="792353"/>
            </a:xfrm>
            <a:custGeom>
              <a:avLst/>
              <a:gdLst/>
              <a:ahLst/>
              <a:cxnLst/>
              <a:rect l="l" t="t" r="r" b="b"/>
              <a:pathLst>
                <a:path w="792480" h="792353">
                  <a:moveTo>
                    <a:pt x="0" y="0"/>
                  </a:moveTo>
                  <a:lnTo>
                    <a:pt x="792480" y="0"/>
                  </a:lnTo>
                  <a:lnTo>
                    <a:pt x="792480" y="792353"/>
                  </a:lnTo>
                  <a:lnTo>
                    <a:pt x="0" y="792353"/>
                  </a:lnTo>
                  <a:lnTo>
                    <a:pt x="0" y="0"/>
                  </a:lnTo>
                  <a:close/>
                </a:path>
              </a:pathLst>
            </a:custGeom>
            <a:blipFill>
              <a:blip r:embed="rId4"/>
              <a:stretch>
                <a:fillRect t="-20" b="6"/>
              </a:stretch>
            </a:blipFill>
          </p:spPr>
        </p:sp>
      </p:grpSp>
      <p:grpSp>
        <p:nvGrpSpPr>
          <p:cNvPr id="7" name="Group 7"/>
          <p:cNvGrpSpPr/>
          <p:nvPr/>
        </p:nvGrpSpPr>
        <p:grpSpPr>
          <a:xfrm>
            <a:off x="10271157" y="4118365"/>
            <a:ext cx="594360" cy="594350"/>
            <a:chOff x="0" y="0"/>
            <a:chExt cx="792480" cy="792467"/>
          </a:xfrm>
        </p:grpSpPr>
        <p:sp>
          <p:nvSpPr>
            <p:cNvPr id="8" name="Freeform 8"/>
            <p:cNvSpPr/>
            <p:nvPr/>
          </p:nvSpPr>
          <p:spPr>
            <a:xfrm>
              <a:off x="0" y="0"/>
              <a:ext cx="792480" cy="792480"/>
            </a:xfrm>
            <a:custGeom>
              <a:avLst/>
              <a:gdLst/>
              <a:ahLst/>
              <a:cxnLst/>
              <a:rect l="l" t="t" r="r" b="b"/>
              <a:pathLst>
                <a:path w="792480" h="792480">
                  <a:moveTo>
                    <a:pt x="0" y="0"/>
                  </a:moveTo>
                  <a:lnTo>
                    <a:pt x="792480" y="0"/>
                  </a:lnTo>
                  <a:lnTo>
                    <a:pt x="792480" y="792480"/>
                  </a:lnTo>
                  <a:lnTo>
                    <a:pt x="0" y="792480"/>
                  </a:lnTo>
                  <a:lnTo>
                    <a:pt x="0" y="0"/>
                  </a:lnTo>
                  <a:close/>
                </a:path>
              </a:pathLst>
            </a:custGeom>
            <a:blipFill>
              <a:blip r:embed="rId5"/>
              <a:stretch>
                <a:fillRect b="1"/>
              </a:stretch>
            </a:blipFill>
          </p:spPr>
        </p:sp>
      </p:grpSp>
      <p:grpSp>
        <p:nvGrpSpPr>
          <p:cNvPr id="9" name="Group 9"/>
          <p:cNvGrpSpPr/>
          <p:nvPr/>
        </p:nvGrpSpPr>
        <p:grpSpPr>
          <a:xfrm>
            <a:off x="10271157" y="4877317"/>
            <a:ext cx="594360" cy="594350"/>
            <a:chOff x="0" y="0"/>
            <a:chExt cx="792480" cy="792467"/>
          </a:xfrm>
        </p:grpSpPr>
        <p:sp>
          <p:nvSpPr>
            <p:cNvPr id="10" name="Freeform 10"/>
            <p:cNvSpPr/>
            <p:nvPr/>
          </p:nvSpPr>
          <p:spPr>
            <a:xfrm>
              <a:off x="0" y="0"/>
              <a:ext cx="792480" cy="792480"/>
            </a:xfrm>
            <a:custGeom>
              <a:avLst/>
              <a:gdLst/>
              <a:ahLst/>
              <a:cxnLst/>
              <a:rect l="l" t="t" r="r" b="b"/>
              <a:pathLst>
                <a:path w="792480" h="792480">
                  <a:moveTo>
                    <a:pt x="0" y="0"/>
                  </a:moveTo>
                  <a:lnTo>
                    <a:pt x="792480" y="0"/>
                  </a:lnTo>
                  <a:lnTo>
                    <a:pt x="792480" y="792480"/>
                  </a:lnTo>
                  <a:lnTo>
                    <a:pt x="0" y="792480"/>
                  </a:lnTo>
                  <a:lnTo>
                    <a:pt x="0" y="0"/>
                  </a:lnTo>
                  <a:close/>
                </a:path>
              </a:pathLst>
            </a:custGeom>
            <a:blipFill>
              <a:blip r:embed="rId6"/>
              <a:stretch>
                <a:fillRect b="1"/>
              </a:stretch>
            </a:blipFill>
          </p:spPr>
        </p:sp>
      </p:grpSp>
      <p:grpSp>
        <p:nvGrpSpPr>
          <p:cNvPr id="11" name="Group 11"/>
          <p:cNvGrpSpPr/>
          <p:nvPr/>
        </p:nvGrpSpPr>
        <p:grpSpPr>
          <a:xfrm>
            <a:off x="12408408" y="292637"/>
            <a:ext cx="7699248" cy="11018263"/>
            <a:chOff x="0" y="0"/>
            <a:chExt cx="10265664" cy="14691017"/>
          </a:xfrm>
        </p:grpSpPr>
        <p:sp>
          <p:nvSpPr>
            <p:cNvPr id="12" name="Freeform 12"/>
            <p:cNvSpPr/>
            <p:nvPr/>
          </p:nvSpPr>
          <p:spPr>
            <a:xfrm>
              <a:off x="0" y="0"/>
              <a:ext cx="10265664" cy="14690979"/>
            </a:xfrm>
            <a:custGeom>
              <a:avLst/>
              <a:gdLst/>
              <a:ahLst/>
              <a:cxnLst/>
              <a:rect l="l" t="t" r="r" b="b"/>
              <a:pathLst>
                <a:path w="10265664" h="14690979">
                  <a:moveTo>
                    <a:pt x="0" y="0"/>
                  </a:moveTo>
                  <a:lnTo>
                    <a:pt x="10265664" y="0"/>
                  </a:lnTo>
                  <a:lnTo>
                    <a:pt x="10265664" y="14690979"/>
                  </a:lnTo>
                  <a:lnTo>
                    <a:pt x="0" y="14690979"/>
                  </a:lnTo>
                  <a:lnTo>
                    <a:pt x="0" y="0"/>
                  </a:lnTo>
                  <a:close/>
                </a:path>
              </a:pathLst>
            </a:custGeom>
            <a:blipFill>
              <a:blip r:embed="rId7"/>
              <a:stretch>
                <a:fillRect/>
              </a:stretch>
            </a:blipFill>
          </p:spPr>
        </p:sp>
      </p:grpSp>
      <p:grpSp>
        <p:nvGrpSpPr>
          <p:cNvPr id="13" name="Group 13"/>
          <p:cNvGrpSpPr/>
          <p:nvPr/>
        </p:nvGrpSpPr>
        <p:grpSpPr>
          <a:xfrm>
            <a:off x="14090904" y="5232670"/>
            <a:ext cx="416052" cy="392926"/>
            <a:chOff x="0" y="0"/>
            <a:chExt cx="438912" cy="414515"/>
          </a:xfrm>
        </p:grpSpPr>
        <p:sp>
          <p:nvSpPr>
            <p:cNvPr id="14" name="Freeform 14"/>
            <p:cNvSpPr/>
            <p:nvPr/>
          </p:nvSpPr>
          <p:spPr>
            <a:xfrm>
              <a:off x="0" y="0"/>
              <a:ext cx="438912" cy="414528"/>
            </a:xfrm>
            <a:custGeom>
              <a:avLst/>
              <a:gdLst/>
              <a:ahLst/>
              <a:cxnLst/>
              <a:rect l="l" t="t" r="r" b="b"/>
              <a:pathLst>
                <a:path w="438912" h="414528">
                  <a:moveTo>
                    <a:pt x="0" y="0"/>
                  </a:moveTo>
                  <a:lnTo>
                    <a:pt x="438912" y="0"/>
                  </a:lnTo>
                  <a:lnTo>
                    <a:pt x="438912" y="414528"/>
                  </a:lnTo>
                  <a:lnTo>
                    <a:pt x="0" y="414528"/>
                  </a:lnTo>
                  <a:lnTo>
                    <a:pt x="0" y="0"/>
                  </a:lnTo>
                  <a:close/>
                </a:path>
              </a:pathLst>
            </a:custGeom>
            <a:blipFill>
              <a:blip r:embed="rId8"/>
              <a:stretch>
                <a:fillRect b="3"/>
              </a:stretch>
            </a:blipFill>
          </p:spPr>
        </p:sp>
      </p:grpSp>
      <p:grpSp>
        <p:nvGrpSpPr>
          <p:cNvPr id="15" name="Group 15"/>
          <p:cNvGrpSpPr/>
          <p:nvPr/>
        </p:nvGrpSpPr>
        <p:grpSpPr>
          <a:xfrm>
            <a:off x="10271157" y="3359413"/>
            <a:ext cx="594360" cy="594350"/>
            <a:chOff x="0" y="0"/>
            <a:chExt cx="792480" cy="792467"/>
          </a:xfrm>
        </p:grpSpPr>
        <p:sp>
          <p:nvSpPr>
            <p:cNvPr id="16" name="Freeform 16"/>
            <p:cNvSpPr/>
            <p:nvPr/>
          </p:nvSpPr>
          <p:spPr>
            <a:xfrm>
              <a:off x="0" y="0"/>
              <a:ext cx="792480" cy="792480"/>
            </a:xfrm>
            <a:custGeom>
              <a:avLst/>
              <a:gdLst/>
              <a:ahLst/>
              <a:cxnLst/>
              <a:rect l="l" t="t" r="r" b="b"/>
              <a:pathLst>
                <a:path w="792480" h="792480">
                  <a:moveTo>
                    <a:pt x="0" y="0"/>
                  </a:moveTo>
                  <a:lnTo>
                    <a:pt x="792480" y="0"/>
                  </a:lnTo>
                  <a:lnTo>
                    <a:pt x="792480" y="792480"/>
                  </a:lnTo>
                  <a:lnTo>
                    <a:pt x="0" y="792480"/>
                  </a:lnTo>
                  <a:lnTo>
                    <a:pt x="0" y="0"/>
                  </a:lnTo>
                  <a:close/>
                </a:path>
              </a:pathLst>
            </a:custGeom>
            <a:blipFill>
              <a:blip r:embed="rId9"/>
              <a:stretch>
                <a:fillRect b="1"/>
              </a:stretch>
            </a:blipFill>
          </p:spPr>
        </p:sp>
      </p:grpSp>
      <p:sp>
        <p:nvSpPr>
          <p:cNvPr id="17" name="Freeform 17"/>
          <p:cNvSpPr/>
          <p:nvPr/>
        </p:nvSpPr>
        <p:spPr>
          <a:xfrm>
            <a:off x="13738860" y="6503058"/>
            <a:ext cx="502920" cy="457076"/>
          </a:xfrm>
          <a:custGeom>
            <a:avLst/>
            <a:gdLst/>
            <a:ahLst/>
            <a:cxnLst/>
            <a:rect l="l" t="t" r="r" b="b"/>
            <a:pathLst>
              <a:path w="502920" h="457076">
                <a:moveTo>
                  <a:pt x="0" y="0"/>
                </a:moveTo>
                <a:lnTo>
                  <a:pt x="502920" y="0"/>
                </a:lnTo>
                <a:lnTo>
                  <a:pt x="502920" y="457076"/>
                </a:lnTo>
                <a:lnTo>
                  <a:pt x="0" y="457076"/>
                </a:lnTo>
                <a:lnTo>
                  <a:pt x="0" y="0"/>
                </a:lnTo>
                <a:close/>
              </a:path>
            </a:pathLst>
          </a:custGeom>
          <a:blipFill>
            <a:blip>
              <a:extLst>
                <a:ext uri="{96DAC541-7B7A-43D3-8B79-37D633B846F1}">
                  <asvg:svgBlip xmlns:asvg="http://schemas.microsoft.com/office/drawing/2016/SVG/main" r:embed="rId10"/>
                </a:ext>
              </a:extLst>
            </a:blip>
            <a:stretch>
              <a:fillRect/>
            </a:stretch>
          </a:blipFill>
        </p:spPr>
      </p:sp>
      <p:grpSp>
        <p:nvGrpSpPr>
          <p:cNvPr id="18" name="Group 18"/>
          <p:cNvGrpSpPr/>
          <p:nvPr/>
        </p:nvGrpSpPr>
        <p:grpSpPr>
          <a:xfrm>
            <a:off x="12824460" y="6748148"/>
            <a:ext cx="365760" cy="91440"/>
            <a:chOff x="0" y="0"/>
            <a:chExt cx="487680" cy="121920"/>
          </a:xfrm>
        </p:grpSpPr>
        <p:sp>
          <p:nvSpPr>
            <p:cNvPr id="19" name="Freeform 19"/>
            <p:cNvSpPr/>
            <p:nvPr/>
          </p:nvSpPr>
          <p:spPr>
            <a:xfrm>
              <a:off x="0" y="0"/>
              <a:ext cx="487680" cy="121920"/>
            </a:xfrm>
            <a:custGeom>
              <a:avLst/>
              <a:gdLst/>
              <a:ahLst/>
              <a:cxnLst/>
              <a:rect l="l" t="t" r="r" b="b"/>
              <a:pathLst>
                <a:path w="487680" h="121920">
                  <a:moveTo>
                    <a:pt x="0" y="0"/>
                  </a:moveTo>
                  <a:lnTo>
                    <a:pt x="487680" y="0"/>
                  </a:lnTo>
                  <a:lnTo>
                    <a:pt x="487680" y="121920"/>
                  </a:lnTo>
                  <a:lnTo>
                    <a:pt x="0" y="121920"/>
                  </a:lnTo>
                  <a:lnTo>
                    <a:pt x="0" y="0"/>
                  </a:lnTo>
                  <a:close/>
                </a:path>
              </a:pathLst>
            </a:custGeom>
            <a:blipFill>
              <a:blip r:embed="rId11"/>
              <a:stretch>
                <a:fillRect/>
              </a:stretch>
            </a:blipFill>
          </p:spPr>
        </p:sp>
      </p:grpSp>
      <p:sp>
        <p:nvSpPr>
          <p:cNvPr id="20" name="Freeform 20"/>
          <p:cNvSpPr/>
          <p:nvPr/>
        </p:nvSpPr>
        <p:spPr>
          <a:xfrm>
            <a:off x="10290150" y="6459924"/>
            <a:ext cx="3207877" cy="574405"/>
          </a:xfrm>
          <a:custGeom>
            <a:avLst/>
            <a:gdLst/>
            <a:ahLst/>
            <a:cxnLst/>
            <a:rect l="l" t="t" r="r" b="b"/>
            <a:pathLst>
              <a:path w="3207877" h="574405">
                <a:moveTo>
                  <a:pt x="0" y="0"/>
                </a:moveTo>
                <a:lnTo>
                  <a:pt x="3207877" y="0"/>
                </a:lnTo>
                <a:lnTo>
                  <a:pt x="3207877" y="574405"/>
                </a:lnTo>
                <a:lnTo>
                  <a:pt x="0" y="574405"/>
                </a:lnTo>
                <a:lnTo>
                  <a:pt x="0" y="0"/>
                </a:lnTo>
                <a:close/>
              </a:path>
            </a:pathLst>
          </a:custGeom>
          <a:blipFill>
            <a:blip>
              <a:extLst>
                <a:ext uri="{96DAC541-7B7A-43D3-8B79-37D633B846F1}">
                  <asvg:svgBlip xmlns:asvg="http://schemas.microsoft.com/office/drawing/2016/SVG/main" r:embed="rId12"/>
                </a:ext>
              </a:extLst>
            </a:blip>
            <a:stretch>
              <a:fillRect/>
            </a:stretch>
          </a:blipFill>
        </p:spPr>
      </p:sp>
      <p:grpSp>
        <p:nvGrpSpPr>
          <p:cNvPr id="21" name="Group 21"/>
          <p:cNvGrpSpPr/>
          <p:nvPr/>
        </p:nvGrpSpPr>
        <p:grpSpPr>
          <a:xfrm>
            <a:off x="13541461" y="2796492"/>
            <a:ext cx="598932" cy="489204"/>
            <a:chOff x="0" y="0"/>
            <a:chExt cx="798576" cy="652272"/>
          </a:xfrm>
        </p:grpSpPr>
        <p:sp>
          <p:nvSpPr>
            <p:cNvPr id="22" name="Freeform 22"/>
            <p:cNvSpPr/>
            <p:nvPr/>
          </p:nvSpPr>
          <p:spPr>
            <a:xfrm>
              <a:off x="0" y="0"/>
              <a:ext cx="798576" cy="652272"/>
            </a:xfrm>
            <a:custGeom>
              <a:avLst/>
              <a:gdLst/>
              <a:ahLst/>
              <a:cxnLst/>
              <a:rect l="l" t="t" r="r" b="b"/>
              <a:pathLst>
                <a:path w="798576" h="652272">
                  <a:moveTo>
                    <a:pt x="0" y="0"/>
                  </a:moveTo>
                  <a:lnTo>
                    <a:pt x="798576" y="0"/>
                  </a:lnTo>
                  <a:lnTo>
                    <a:pt x="798576" y="652272"/>
                  </a:lnTo>
                  <a:lnTo>
                    <a:pt x="0" y="652272"/>
                  </a:lnTo>
                  <a:lnTo>
                    <a:pt x="0" y="0"/>
                  </a:lnTo>
                  <a:close/>
                </a:path>
              </a:pathLst>
            </a:custGeom>
            <a:blipFill>
              <a:blip r:embed="rId13"/>
              <a:stretch>
                <a:fillRect/>
              </a:stretch>
            </a:blipFill>
          </p:spPr>
        </p:sp>
      </p:grpSp>
      <p:sp>
        <p:nvSpPr>
          <p:cNvPr id="23" name="TextBox 23"/>
          <p:cNvSpPr txBox="1"/>
          <p:nvPr/>
        </p:nvSpPr>
        <p:spPr>
          <a:xfrm>
            <a:off x="1596390" y="1904809"/>
            <a:ext cx="6670672" cy="550437"/>
          </a:xfrm>
          <a:prstGeom prst="rect">
            <a:avLst/>
          </a:prstGeom>
        </p:spPr>
        <p:txBody>
          <a:bodyPr lIns="0" tIns="0" rIns="0" bIns="0" rtlCol="0" anchor="t">
            <a:spAutoFit/>
          </a:bodyPr>
          <a:lstStyle/>
          <a:p>
            <a:pPr marL="0" lvl="0" indent="0" algn="l">
              <a:lnSpc>
                <a:spcPts val="4310"/>
              </a:lnSpc>
            </a:pPr>
            <a:r>
              <a:rPr lang="en-US" sz="3079" b="1">
                <a:solidFill>
                  <a:srgbClr val="ED4F84"/>
                </a:solidFill>
                <a:latin typeface="Arial Bold"/>
                <a:ea typeface="Arial Bold"/>
                <a:cs typeface="Arial Bold"/>
                <a:sym typeface="Arial Bold"/>
              </a:rPr>
              <a:t>Ejemplo de pago a socios de marca</a:t>
            </a:r>
          </a:p>
        </p:txBody>
      </p:sp>
      <p:sp>
        <p:nvSpPr>
          <p:cNvPr id="24" name="TextBox 24"/>
          <p:cNvSpPr txBox="1"/>
          <p:nvPr/>
        </p:nvSpPr>
        <p:spPr>
          <a:xfrm>
            <a:off x="1327785" y="5007244"/>
            <a:ext cx="7824147" cy="2027085"/>
          </a:xfrm>
          <a:prstGeom prst="rect">
            <a:avLst/>
          </a:prstGeom>
        </p:spPr>
        <p:txBody>
          <a:bodyPr lIns="0" tIns="0" rIns="0" bIns="0" rtlCol="0" anchor="t">
            <a:spAutoFit/>
          </a:bodyPr>
          <a:lstStyle/>
          <a:p>
            <a:pPr marL="0" lvl="0" indent="0" algn="l">
              <a:lnSpc>
                <a:spcPts val="5345"/>
              </a:lnSpc>
            </a:pPr>
            <a:r>
              <a:rPr lang="en-US" sz="3818" b="1">
                <a:solidFill>
                  <a:srgbClr val="FFFFFF"/>
                </a:solidFill>
                <a:latin typeface="Arial Bold"/>
                <a:ea typeface="Arial Bold"/>
                <a:cs typeface="Arial Bold"/>
                <a:sym typeface="Arial Bold"/>
              </a:rPr>
              <a:t>HIDRATACIÓN + ÁCIDO HIALURÓNICO</a:t>
            </a:r>
          </a:p>
          <a:p>
            <a:pPr marL="0" lvl="0" indent="0" algn="l">
              <a:lnSpc>
                <a:spcPts val="5345"/>
              </a:lnSpc>
            </a:pPr>
            <a:r>
              <a:rPr lang="en-US" sz="3818" b="1">
                <a:solidFill>
                  <a:srgbClr val="FFFFFF"/>
                </a:solidFill>
                <a:latin typeface="Arial Bold"/>
                <a:ea typeface="Arial Bold"/>
                <a:cs typeface="Arial Bold"/>
                <a:sym typeface="Arial Bold"/>
              </a:rPr>
              <a:t>x1 US$35 / CA$39</a:t>
            </a:r>
          </a:p>
        </p:txBody>
      </p:sp>
      <p:sp>
        <p:nvSpPr>
          <p:cNvPr id="25" name="TextBox 25"/>
          <p:cNvSpPr txBox="1"/>
          <p:nvPr/>
        </p:nvSpPr>
        <p:spPr>
          <a:xfrm>
            <a:off x="1327785" y="7543050"/>
            <a:ext cx="7824147" cy="1411776"/>
          </a:xfrm>
          <a:prstGeom prst="rect">
            <a:avLst/>
          </a:prstGeom>
        </p:spPr>
        <p:txBody>
          <a:bodyPr lIns="0" tIns="0" rIns="0" bIns="0" rtlCol="0" anchor="t">
            <a:spAutoFit/>
          </a:bodyPr>
          <a:lstStyle/>
          <a:p>
            <a:pPr marL="0" lvl="0" indent="0" algn="l">
              <a:lnSpc>
                <a:spcPts val="4068"/>
              </a:lnSpc>
            </a:pPr>
            <a:r>
              <a:rPr lang="en-US" sz="4470" spc="-160">
                <a:solidFill>
                  <a:srgbClr val="FFFFFF"/>
                </a:solidFill>
                <a:latin typeface="Arial"/>
                <a:ea typeface="Arial"/>
                <a:cs typeface="Arial"/>
                <a:sym typeface="Arial"/>
              </a:rPr>
              <a:t>VENDE 1 Y GANA US$7 | CA$7.80</a:t>
            </a:r>
          </a:p>
          <a:p>
            <a:pPr marL="0" lvl="0" indent="0" algn="just">
              <a:lnSpc>
                <a:spcPts val="3164"/>
              </a:lnSpc>
            </a:pPr>
            <a:r>
              <a:rPr lang="en-US" sz="2728" i="1">
                <a:solidFill>
                  <a:srgbClr val="FFFFFF"/>
                </a:solidFill>
                <a:latin typeface="Arial Italics"/>
                <a:ea typeface="Arial Italics"/>
                <a:cs typeface="Arial Italics"/>
                <a:sym typeface="Arial Italics"/>
              </a:rPr>
              <a:t>(20% de comisión)</a:t>
            </a:r>
          </a:p>
        </p:txBody>
      </p:sp>
      <p:sp>
        <p:nvSpPr>
          <p:cNvPr id="26" name="TextBox 26"/>
          <p:cNvSpPr txBox="1"/>
          <p:nvPr/>
        </p:nvSpPr>
        <p:spPr>
          <a:xfrm>
            <a:off x="10999248" y="2603966"/>
            <a:ext cx="2991072" cy="3723322"/>
          </a:xfrm>
          <a:prstGeom prst="rect">
            <a:avLst/>
          </a:prstGeom>
        </p:spPr>
        <p:txBody>
          <a:bodyPr lIns="0" tIns="0" rIns="0" bIns="0" rtlCol="0" anchor="t">
            <a:spAutoFit/>
          </a:bodyPr>
          <a:lstStyle/>
          <a:p>
            <a:pPr marL="0" lvl="0" indent="0" algn="l">
              <a:lnSpc>
                <a:spcPts val="1957"/>
              </a:lnSpc>
            </a:pPr>
            <a:r>
              <a:rPr lang="en-US" sz="1687" b="1" spc="-87">
                <a:solidFill>
                  <a:srgbClr val="FFFFFF"/>
                </a:solidFill>
                <a:latin typeface="Tahoma Bold"/>
                <a:ea typeface="Tahoma Bold"/>
                <a:cs typeface="Tahoma Bold"/>
                <a:sym typeface="Tahoma Bold"/>
              </a:rPr>
              <a:t>Laura</a:t>
            </a:r>
          </a:p>
          <a:p>
            <a:pPr marL="0" lvl="0" indent="0" algn="l">
              <a:lnSpc>
                <a:spcPts val="1957"/>
              </a:lnSpc>
            </a:pPr>
            <a:r>
              <a:rPr lang="en-US" sz="1687" b="1" spc="-87">
                <a:solidFill>
                  <a:srgbClr val="FFFFFF"/>
                </a:solidFill>
                <a:latin typeface="Tahoma Bold"/>
                <a:ea typeface="Tahoma Bold"/>
                <a:cs typeface="Tahoma Bold"/>
                <a:sym typeface="Tahoma Bold"/>
              </a:rPr>
              <a:t>Acabo de hacer el pedido a través de su enlace.</a:t>
            </a:r>
          </a:p>
          <a:p>
            <a:pPr marL="0" lvl="0" indent="0" algn="l">
              <a:lnSpc>
                <a:spcPts val="1957"/>
              </a:lnSpc>
            </a:pPr>
            <a:endParaRPr lang="en-US" sz="1687" b="1" spc="-87">
              <a:solidFill>
                <a:srgbClr val="FFFFFF"/>
              </a:solidFill>
              <a:latin typeface="Tahoma Bold"/>
              <a:ea typeface="Tahoma Bold"/>
              <a:cs typeface="Tahoma Bold"/>
              <a:sym typeface="Tahoma Bold"/>
            </a:endParaRPr>
          </a:p>
          <a:p>
            <a:pPr marL="0" lvl="0" indent="0" algn="l">
              <a:lnSpc>
                <a:spcPts val="1957"/>
              </a:lnSpc>
            </a:pPr>
            <a:r>
              <a:rPr lang="en-US" sz="1687" b="1" spc="-87">
                <a:solidFill>
                  <a:srgbClr val="FFFFFF"/>
                </a:solidFill>
                <a:latin typeface="Tahoma Bold"/>
                <a:ea typeface="Tahoma Bold"/>
                <a:cs typeface="Tahoma Bold"/>
                <a:sym typeface="Tahoma Bold"/>
              </a:rPr>
              <a:t>María</a:t>
            </a:r>
          </a:p>
          <a:p>
            <a:pPr marL="0" lvl="0" indent="0" algn="l">
              <a:lnSpc>
                <a:spcPts val="1957"/>
              </a:lnSpc>
            </a:pPr>
            <a:r>
              <a:rPr lang="en-US" sz="1687" b="1" spc="-87">
                <a:solidFill>
                  <a:srgbClr val="FFFFFF"/>
                </a:solidFill>
                <a:latin typeface="Tahoma Bold"/>
                <a:ea typeface="Tahoma Bold"/>
                <a:cs typeface="Tahoma Bold"/>
                <a:sym typeface="Tahoma Bold"/>
              </a:rPr>
              <a:t>¡Esto está buenísimo!</a:t>
            </a:r>
          </a:p>
          <a:p>
            <a:pPr marL="0" lvl="0" indent="0" algn="l">
              <a:lnSpc>
                <a:spcPts val="1957"/>
              </a:lnSpc>
            </a:pPr>
            <a:endParaRPr lang="en-US" sz="1687" b="1" spc="-87">
              <a:solidFill>
                <a:srgbClr val="FFFFFF"/>
              </a:solidFill>
              <a:latin typeface="Tahoma Bold"/>
              <a:ea typeface="Tahoma Bold"/>
              <a:cs typeface="Tahoma Bold"/>
              <a:sym typeface="Tahoma Bold"/>
            </a:endParaRPr>
          </a:p>
          <a:p>
            <a:pPr marL="0" lvl="0" indent="0" algn="l">
              <a:lnSpc>
                <a:spcPts val="1957"/>
              </a:lnSpc>
            </a:pPr>
            <a:r>
              <a:rPr lang="en-US" sz="1687" b="1" spc="-87">
                <a:solidFill>
                  <a:srgbClr val="FFFFFF"/>
                </a:solidFill>
                <a:latin typeface="Tahoma Bold"/>
                <a:ea typeface="Tahoma Bold"/>
                <a:cs typeface="Tahoma Bold"/>
                <a:sym typeface="Tahoma Bold"/>
              </a:rPr>
              <a:t>Ana Johnson</a:t>
            </a:r>
          </a:p>
          <a:p>
            <a:pPr marL="0" lvl="0" indent="0" algn="l">
              <a:lnSpc>
                <a:spcPts val="1957"/>
              </a:lnSpc>
            </a:pPr>
            <a:r>
              <a:rPr lang="en-US" sz="1687" b="1" spc="-87">
                <a:solidFill>
                  <a:srgbClr val="FFFFFF"/>
                </a:solidFill>
                <a:latin typeface="Tahoma Bold"/>
                <a:ea typeface="Tahoma Bold"/>
                <a:cs typeface="Tahoma Bold"/>
                <a:sym typeface="Tahoma Bold"/>
              </a:rPr>
              <a:t>¡Me encanta este producto!</a:t>
            </a:r>
          </a:p>
          <a:p>
            <a:pPr marL="0" lvl="0" indent="0" algn="l">
              <a:lnSpc>
                <a:spcPts val="1957"/>
              </a:lnSpc>
            </a:pPr>
            <a:endParaRPr lang="en-US" sz="1687" b="1" spc="-87">
              <a:solidFill>
                <a:srgbClr val="FFFFFF"/>
              </a:solidFill>
              <a:latin typeface="Tahoma Bold"/>
              <a:ea typeface="Tahoma Bold"/>
              <a:cs typeface="Tahoma Bold"/>
              <a:sym typeface="Tahoma Bold"/>
            </a:endParaRPr>
          </a:p>
          <a:p>
            <a:pPr marL="0" lvl="0" indent="0" algn="l">
              <a:lnSpc>
                <a:spcPts val="1957"/>
              </a:lnSpc>
            </a:pPr>
            <a:r>
              <a:rPr lang="en-US" sz="1687" b="1" spc="-87">
                <a:solidFill>
                  <a:srgbClr val="FFFFFF"/>
                </a:solidFill>
                <a:latin typeface="Tahoma Bold"/>
                <a:ea typeface="Tahoma Bold"/>
                <a:cs typeface="Tahoma Bold"/>
                <a:sym typeface="Tahoma Bold"/>
              </a:rPr>
              <a:t>Camila</a:t>
            </a:r>
          </a:p>
          <a:p>
            <a:pPr marL="0" lvl="0" indent="0" algn="l">
              <a:lnSpc>
                <a:spcPts val="1957"/>
              </a:lnSpc>
            </a:pPr>
            <a:r>
              <a:rPr lang="en-US" sz="1687" b="1" spc="-87">
                <a:solidFill>
                  <a:srgbClr val="FFFFFF"/>
                </a:solidFill>
                <a:latin typeface="Tahoma Bold"/>
                <a:ea typeface="Tahoma Bold"/>
                <a:cs typeface="Tahoma Bold"/>
                <a:sym typeface="Tahoma Bold"/>
              </a:rPr>
              <a:t>¡Realmente noto la diferencia!</a:t>
            </a:r>
          </a:p>
          <a:p>
            <a:pPr marL="0" lvl="0" indent="0" algn="just">
              <a:lnSpc>
                <a:spcPts val="1957"/>
              </a:lnSpc>
            </a:pPr>
            <a:endParaRPr lang="en-US" sz="1687" b="1" spc="-87">
              <a:solidFill>
                <a:srgbClr val="FFFFFF"/>
              </a:solidFill>
              <a:latin typeface="Tahoma Bold"/>
              <a:ea typeface="Tahoma Bold"/>
              <a:cs typeface="Tahoma Bold"/>
              <a:sym typeface="Tahoma Bold"/>
            </a:endParaRPr>
          </a:p>
          <a:p>
            <a:pPr marL="0" lvl="0" indent="0" algn="just">
              <a:lnSpc>
                <a:spcPts val="1957"/>
              </a:lnSpc>
            </a:pPr>
            <a:r>
              <a:rPr lang="en-US" sz="1687" b="1" spc="-87">
                <a:solidFill>
                  <a:srgbClr val="FFFFFF"/>
                </a:solidFill>
                <a:latin typeface="Tahoma Bold"/>
                <a:ea typeface="Tahoma Bold"/>
                <a:cs typeface="Tahoma Bold"/>
                <a:sym typeface="Tahoma Bold"/>
              </a:rPr>
              <a:t>Ryan Carter</a:t>
            </a:r>
          </a:p>
          <a:p>
            <a:pPr marL="0" lvl="0" indent="0" algn="just">
              <a:lnSpc>
                <a:spcPts val="1957"/>
              </a:lnSpc>
            </a:pPr>
            <a:r>
              <a:rPr lang="en-US" sz="1687" b="1" spc="-87">
                <a:solidFill>
                  <a:srgbClr val="FFFFFF"/>
                </a:solidFill>
                <a:latin typeface="Tahoma Bold"/>
                <a:ea typeface="Tahoma Bold"/>
                <a:cs typeface="Tahoma Bold"/>
                <a:sym typeface="Tahoma Bold"/>
              </a:rPr>
              <a:t>¡¡¡Lo compré para mi novia!!!</a:t>
            </a:r>
          </a:p>
        </p:txBody>
      </p:sp>
      <p:grpSp>
        <p:nvGrpSpPr>
          <p:cNvPr id="27" name="Group 27"/>
          <p:cNvGrpSpPr/>
          <p:nvPr/>
        </p:nvGrpSpPr>
        <p:grpSpPr>
          <a:xfrm>
            <a:off x="13797493" y="4590183"/>
            <a:ext cx="685800" cy="310886"/>
            <a:chOff x="0" y="0"/>
            <a:chExt cx="914400" cy="414515"/>
          </a:xfrm>
        </p:grpSpPr>
        <p:sp>
          <p:nvSpPr>
            <p:cNvPr id="28" name="Freeform 28"/>
            <p:cNvSpPr/>
            <p:nvPr/>
          </p:nvSpPr>
          <p:spPr>
            <a:xfrm>
              <a:off x="0" y="0"/>
              <a:ext cx="914400" cy="414528"/>
            </a:xfrm>
            <a:custGeom>
              <a:avLst/>
              <a:gdLst/>
              <a:ahLst/>
              <a:cxnLst/>
              <a:rect l="l" t="t" r="r" b="b"/>
              <a:pathLst>
                <a:path w="914400" h="414528">
                  <a:moveTo>
                    <a:pt x="0" y="0"/>
                  </a:moveTo>
                  <a:lnTo>
                    <a:pt x="914400" y="0"/>
                  </a:lnTo>
                  <a:lnTo>
                    <a:pt x="914400" y="414528"/>
                  </a:lnTo>
                  <a:lnTo>
                    <a:pt x="0" y="414528"/>
                  </a:lnTo>
                  <a:lnTo>
                    <a:pt x="0" y="0"/>
                  </a:lnTo>
                  <a:close/>
                </a:path>
              </a:pathLst>
            </a:custGeom>
            <a:blipFill>
              <a:blip r:embed="rId14"/>
              <a:stretch>
                <a:fillRect b="3"/>
              </a:stretch>
            </a:blipFill>
          </p:spPr>
        </p:sp>
      </p:grpSp>
      <p:grpSp>
        <p:nvGrpSpPr>
          <p:cNvPr id="29" name="Group 29"/>
          <p:cNvGrpSpPr/>
          <p:nvPr/>
        </p:nvGrpSpPr>
        <p:grpSpPr>
          <a:xfrm>
            <a:off x="13155127" y="3793748"/>
            <a:ext cx="685800" cy="320030"/>
            <a:chOff x="0" y="0"/>
            <a:chExt cx="914400" cy="426707"/>
          </a:xfrm>
        </p:grpSpPr>
        <p:grpSp>
          <p:nvGrpSpPr>
            <p:cNvPr id="30" name="Group 30"/>
            <p:cNvGrpSpPr/>
            <p:nvPr/>
          </p:nvGrpSpPr>
          <p:grpSpPr>
            <a:xfrm>
              <a:off x="0" y="12192"/>
              <a:ext cx="426720" cy="414515"/>
              <a:chOff x="0" y="0"/>
              <a:chExt cx="426720" cy="414515"/>
            </a:xfrm>
          </p:grpSpPr>
          <p:sp>
            <p:nvSpPr>
              <p:cNvPr id="31" name="Freeform 31"/>
              <p:cNvSpPr/>
              <p:nvPr/>
            </p:nvSpPr>
            <p:spPr>
              <a:xfrm>
                <a:off x="0" y="0"/>
                <a:ext cx="426720" cy="414528"/>
              </a:xfrm>
              <a:custGeom>
                <a:avLst/>
                <a:gdLst/>
                <a:ahLst/>
                <a:cxnLst/>
                <a:rect l="l" t="t" r="r" b="b"/>
                <a:pathLst>
                  <a:path w="426720" h="414528">
                    <a:moveTo>
                      <a:pt x="0" y="0"/>
                    </a:moveTo>
                    <a:lnTo>
                      <a:pt x="426720" y="0"/>
                    </a:lnTo>
                    <a:lnTo>
                      <a:pt x="426720" y="414528"/>
                    </a:lnTo>
                    <a:lnTo>
                      <a:pt x="0" y="414528"/>
                    </a:lnTo>
                    <a:lnTo>
                      <a:pt x="0" y="0"/>
                    </a:lnTo>
                    <a:close/>
                  </a:path>
                </a:pathLst>
              </a:custGeom>
              <a:blipFill>
                <a:blip r:embed="rId15"/>
                <a:stretch>
                  <a:fillRect b="3"/>
                </a:stretch>
              </a:blipFill>
            </p:spPr>
          </p:sp>
        </p:grpSp>
        <p:grpSp>
          <p:nvGrpSpPr>
            <p:cNvPr id="32" name="Group 32"/>
            <p:cNvGrpSpPr/>
            <p:nvPr/>
          </p:nvGrpSpPr>
          <p:grpSpPr>
            <a:xfrm>
              <a:off x="487680" y="0"/>
              <a:ext cx="426720" cy="414515"/>
              <a:chOff x="0" y="0"/>
              <a:chExt cx="426720" cy="414515"/>
            </a:xfrm>
          </p:grpSpPr>
          <p:sp>
            <p:nvSpPr>
              <p:cNvPr id="33" name="Freeform 33"/>
              <p:cNvSpPr/>
              <p:nvPr/>
            </p:nvSpPr>
            <p:spPr>
              <a:xfrm>
                <a:off x="0" y="0"/>
                <a:ext cx="426720" cy="414528"/>
              </a:xfrm>
              <a:custGeom>
                <a:avLst/>
                <a:gdLst/>
                <a:ahLst/>
                <a:cxnLst/>
                <a:rect l="l" t="t" r="r" b="b"/>
                <a:pathLst>
                  <a:path w="426720" h="414528">
                    <a:moveTo>
                      <a:pt x="0" y="0"/>
                    </a:moveTo>
                    <a:lnTo>
                      <a:pt x="426720" y="0"/>
                    </a:lnTo>
                    <a:lnTo>
                      <a:pt x="426720" y="414528"/>
                    </a:lnTo>
                    <a:lnTo>
                      <a:pt x="0" y="414528"/>
                    </a:lnTo>
                    <a:lnTo>
                      <a:pt x="0" y="0"/>
                    </a:lnTo>
                    <a:close/>
                  </a:path>
                </a:pathLst>
              </a:custGeom>
              <a:blipFill>
                <a:blip r:embed="rId16"/>
                <a:stretch>
                  <a:fillRect b="3"/>
                </a:stretch>
              </a:blipFill>
            </p:spPr>
          </p:sp>
        </p:grpSp>
      </p:grpSp>
      <p:sp>
        <p:nvSpPr>
          <p:cNvPr id="34" name="TextBox 34"/>
          <p:cNvSpPr txBox="1"/>
          <p:nvPr/>
        </p:nvSpPr>
        <p:spPr>
          <a:xfrm>
            <a:off x="11526784" y="2848966"/>
            <a:ext cx="64913" cy="327108"/>
          </a:xfrm>
          <a:prstGeom prst="rect">
            <a:avLst/>
          </a:prstGeom>
        </p:spPr>
        <p:txBody>
          <a:bodyPr lIns="0" tIns="0" rIns="0" bIns="0" rtlCol="0" anchor="t">
            <a:spAutoFit/>
          </a:bodyPr>
          <a:lstStyle/>
          <a:p>
            <a:pPr algn="l">
              <a:lnSpc>
                <a:spcPts val="2523"/>
              </a:lnSpc>
            </a:pPr>
            <a:r>
              <a:rPr lang="en-US" sz="1802">
                <a:solidFill>
                  <a:srgbClr val="FFFFFF"/>
                </a:solidFill>
                <a:latin typeface="Arial"/>
                <a:ea typeface="Arial"/>
                <a:cs typeface="Arial"/>
                <a:sym typeface="Arial"/>
              </a:rPr>
              <a:t> </a:t>
            </a:r>
          </a:p>
        </p:txBody>
      </p:sp>
      <p:sp>
        <p:nvSpPr>
          <p:cNvPr id="35" name="TextBox 35"/>
          <p:cNvSpPr txBox="1"/>
          <p:nvPr/>
        </p:nvSpPr>
        <p:spPr>
          <a:xfrm>
            <a:off x="10575700" y="6588721"/>
            <a:ext cx="1189644" cy="257175"/>
          </a:xfrm>
          <a:prstGeom prst="rect">
            <a:avLst/>
          </a:prstGeom>
        </p:spPr>
        <p:txBody>
          <a:bodyPr lIns="0" tIns="0" rIns="0" bIns="0" rtlCol="0" anchor="t">
            <a:spAutoFit/>
          </a:bodyPr>
          <a:lstStyle/>
          <a:p>
            <a:pPr marL="0" lvl="0" indent="0" algn="l">
              <a:lnSpc>
                <a:spcPts val="2100"/>
              </a:lnSpc>
            </a:pPr>
            <a:r>
              <a:rPr lang="en-US" sz="1500">
                <a:solidFill>
                  <a:srgbClr val="FFFFFF"/>
                </a:solidFill>
                <a:latin typeface="Tahoma"/>
                <a:ea typeface="Tahoma"/>
                <a:cs typeface="Tahoma"/>
                <a:sym typeface="Tahoma"/>
              </a:rPr>
              <a:t>Comentario...</a:t>
            </a:r>
          </a:p>
        </p:txBody>
      </p:sp>
      <p:sp>
        <p:nvSpPr>
          <p:cNvPr id="36" name="TextBox 36"/>
          <p:cNvSpPr txBox="1"/>
          <p:nvPr/>
        </p:nvSpPr>
        <p:spPr>
          <a:xfrm>
            <a:off x="1349683" y="9780605"/>
            <a:ext cx="9711814" cy="768689"/>
          </a:xfrm>
          <a:prstGeom prst="rect">
            <a:avLst/>
          </a:prstGeom>
        </p:spPr>
        <p:txBody>
          <a:bodyPr lIns="0" tIns="0" rIns="0" bIns="0" rtlCol="0" anchor="t">
            <a:spAutoFit/>
          </a:bodyPr>
          <a:lstStyle/>
          <a:p>
            <a:pPr marL="0" lvl="0" indent="0" algn="just">
              <a:lnSpc>
                <a:spcPts val="1527"/>
              </a:lnSpc>
            </a:pPr>
            <a:r>
              <a:rPr lang="en-US" sz="1316">
                <a:solidFill>
                  <a:srgbClr val="FFFFFF"/>
                </a:solidFill>
                <a:latin typeface="Tahoma"/>
                <a:ea typeface="Tahoma"/>
                <a:cs typeface="Tahoma"/>
                <a:sym typeface="Tahoma"/>
              </a:rPr>
              <a:t>*Resultados no típicos. Solo con fines ilustrativos. Las cantidades aquí mostradas reflejan las ganancias disponibles suponiendo que se cumplan todas las condiciones y no son proyecciones ni garantías. Isagenix no garantiza ningún nivel de éxito ni cantidad de ganancias. En los primeros seis meses de 2024, los Socios de Marca ganaron un promedio de $212 mensuales en comisiones por ventas de productos. Visite IsagenixEarnings.com para obtener información sobre las ganancias de los Asociados de Isagenix.</a:t>
            </a:r>
          </a:p>
        </p:txBody>
      </p:sp>
      <p:sp>
        <p:nvSpPr>
          <p:cNvPr id="37" name="TextBox 37"/>
          <p:cNvSpPr txBox="1"/>
          <p:nvPr/>
        </p:nvSpPr>
        <p:spPr>
          <a:xfrm>
            <a:off x="1349683" y="2918171"/>
            <a:ext cx="9139139" cy="1982899"/>
          </a:xfrm>
          <a:prstGeom prst="rect">
            <a:avLst/>
          </a:prstGeom>
        </p:spPr>
        <p:txBody>
          <a:bodyPr lIns="0" tIns="0" rIns="0" bIns="0" rtlCol="0" anchor="t">
            <a:spAutoFit/>
          </a:bodyPr>
          <a:lstStyle/>
          <a:p>
            <a:pPr marL="0" lvl="0" indent="0" algn="l">
              <a:lnSpc>
                <a:spcPts val="7384"/>
              </a:lnSpc>
            </a:pPr>
            <a:r>
              <a:rPr lang="en-US" sz="8297" spc="-165">
                <a:solidFill>
                  <a:srgbClr val="FFFFFF"/>
                </a:solidFill>
                <a:latin typeface="Arial"/>
                <a:ea typeface="Arial"/>
                <a:cs typeface="Arial"/>
                <a:sym typeface="Arial"/>
              </a:rPr>
              <a:t>Cómo ganar</a:t>
            </a:r>
          </a:p>
          <a:p>
            <a:pPr marL="0" lvl="0" indent="0" algn="l">
              <a:lnSpc>
                <a:spcPts val="7384"/>
              </a:lnSpc>
            </a:pPr>
            <a:r>
              <a:rPr lang="en-US" sz="8297" b="1" spc="-232">
                <a:solidFill>
                  <a:srgbClr val="FFFFFF"/>
                </a:solidFill>
                <a:latin typeface="Arial Bold"/>
                <a:ea typeface="Arial Bold"/>
                <a:cs typeface="Arial Bold"/>
                <a:sym typeface="Arial Bold"/>
              </a:rPr>
              <a:t>tus primeros $100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4F84"/>
        </a:solidFill>
        <a:effectLst/>
      </p:bgPr>
    </p:bg>
    <p:spTree>
      <p:nvGrpSpPr>
        <p:cNvPr id="1" name=""/>
        <p:cNvGrpSpPr/>
        <p:nvPr/>
      </p:nvGrpSpPr>
      <p:grpSpPr>
        <a:xfrm>
          <a:off x="0" y="0"/>
          <a:ext cx="0" cy="0"/>
          <a:chOff x="0" y="0"/>
          <a:chExt cx="0" cy="0"/>
        </a:xfrm>
      </p:grpSpPr>
      <p:sp>
        <p:nvSpPr>
          <p:cNvPr id="2" name="Freeform 2"/>
          <p:cNvSpPr/>
          <p:nvPr/>
        </p:nvSpPr>
        <p:spPr>
          <a:xfrm>
            <a:off x="401260" y="1810960"/>
            <a:ext cx="8158610" cy="5176142"/>
          </a:xfrm>
          <a:custGeom>
            <a:avLst/>
            <a:gdLst/>
            <a:ahLst/>
            <a:cxnLst/>
            <a:rect l="l" t="t" r="r" b="b"/>
            <a:pathLst>
              <a:path w="8158610" h="5176142">
                <a:moveTo>
                  <a:pt x="0" y="0"/>
                </a:moveTo>
                <a:lnTo>
                  <a:pt x="8158610" y="0"/>
                </a:lnTo>
                <a:lnTo>
                  <a:pt x="8158610" y="5176142"/>
                </a:lnTo>
                <a:lnTo>
                  <a:pt x="0" y="5176142"/>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1596390" y="1904809"/>
            <a:ext cx="6670672" cy="550437"/>
          </a:xfrm>
          <a:prstGeom prst="rect">
            <a:avLst/>
          </a:prstGeom>
        </p:spPr>
        <p:txBody>
          <a:bodyPr lIns="0" tIns="0" rIns="0" bIns="0" rtlCol="0" anchor="t">
            <a:spAutoFit/>
          </a:bodyPr>
          <a:lstStyle/>
          <a:p>
            <a:pPr marL="0" lvl="0" indent="0" algn="l">
              <a:lnSpc>
                <a:spcPts val="4310"/>
              </a:lnSpc>
            </a:pPr>
            <a:r>
              <a:rPr lang="en-US" sz="3079" b="1">
                <a:solidFill>
                  <a:srgbClr val="ED4F84"/>
                </a:solidFill>
                <a:latin typeface="Arial Bold"/>
                <a:ea typeface="Arial Bold"/>
                <a:cs typeface="Arial Bold"/>
                <a:sym typeface="Arial Bold"/>
              </a:rPr>
              <a:t>Ejemplo de pago a socios de marca</a:t>
            </a:r>
          </a:p>
        </p:txBody>
      </p:sp>
      <p:sp>
        <p:nvSpPr>
          <p:cNvPr id="4" name="TextBox 4"/>
          <p:cNvSpPr txBox="1"/>
          <p:nvPr/>
        </p:nvSpPr>
        <p:spPr>
          <a:xfrm>
            <a:off x="1327785" y="2830382"/>
            <a:ext cx="8588121" cy="1921980"/>
          </a:xfrm>
          <a:prstGeom prst="rect">
            <a:avLst/>
          </a:prstGeom>
        </p:spPr>
        <p:txBody>
          <a:bodyPr lIns="0" tIns="0" rIns="0" bIns="0" rtlCol="0" anchor="t">
            <a:spAutoFit/>
          </a:bodyPr>
          <a:lstStyle/>
          <a:p>
            <a:pPr marL="0" lvl="0" indent="0" algn="l">
              <a:lnSpc>
                <a:spcPts val="7148"/>
              </a:lnSpc>
            </a:pPr>
            <a:r>
              <a:rPr lang="en-US" sz="8031" spc="-160">
                <a:solidFill>
                  <a:srgbClr val="FFFFFF"/>
                </a:solidFill>
                <a:latin typeface="Arial"/>
                <a:ea typeface="Arial"/>
                <a:cs typeface="Arial"/>
                <a:sym typeface="Arial"/>
              </a:rPr>
              <a:t>Cómo ganar</a:t>
            </a:r>
          </a:p>
          <a:p>
            <a:pPr marL="0" lvl="0" indent="0" algn="l">
              <a:lnSpc>
                <a:spcPts val="7148"/>
              </a:lnSpc>
            </a:pPr>
            <a:r>
              <a:rPr lang="en-US" sz="8031" b="1" spc="-224">
                <a:solidFill>
                  <a:srgbClr val="FFFFFF"/>
                </a:solidFill>
                <a:latin typeface="Arial Bold"/>
                <a:ea typeface="Arial Bold"/>
                <a:cs typeface="Arial Bold"/>
                <a:sym typeface="Arial Bold"/>
              </a:rPr>
              <a:t>tus primeros $100</a:t>
            </a:r>
          </a:p>
        </p:txBody>
      </p:sp>
      <p:sp>
        <p:nvSpPr>
          <p:cNvPr id="5" name="TextBox 5"/>
          <p:cNvSpPr txBox="1"/>
          <p:nvPr/>
        </p:nvSpPr>
        <p:spPr>
          <a:xfrm>
            <a:off x="1349683" y="5400170"/>
            <a:ext cx="7824147" cy="2027085"/>
          </a:xfrm>
          <a:prstGeom prst="rect">
            <a:avLst/>
          </a:prstGeom>
        </p:spPr>
        <p:txBody>
          <a:bodyPr lIns="0" tIns="0" rIns="0" bIns="0" rtlCol="0" anchor="t">
            <a:spAutoFit/>
          </a:bodyPr>
          <a:lstStyle/>
          <a:p>
            <a:pPr marL="0" lvl="0" indent="0" algn="l">
              <a:lnSpc>
                <a:spcPts val="5345"/>
              </a:lnSpc>
            </a:pPr>
            <a:r>
              <a:rPr lang="en-US" sz="3818" b="1">
                <a:solidFill>
                  <a:srgbClr val="FFFFFF"/>
                </a:solidFill>
                <a:latin typeface="Arial Bold"/>
                <a:ea typeface="Arial Bold"/>
                <a:cs typeface="Arial Bold"/>
                <a:sym typeface="Arial Bold"/>
              </a:rPr>
              <a:t>HIDRATACIÓN + ÁCIDO HIALURÓNICO</a:t>
            </a:r>
          </a:p>
          <a:p>
            <a:pPr marL="0" lvl="0" indent="0" algn="l">
              <a:lnSpc>
                <a:spcPts val="5345"/>
              </a:lnSpc>
            </a:pPr>
            <a:r>
              <a:rPr lang="en-US" sz="3818" b="1">
                <a:solidFill>
                  <a:srgbClr val="FFFFFF"/>
                </a:solidFill>
                <a:latin typeface="Arial Bold"/>
                <a:ea typeface="Arial Bold"/>
                <a:cs typeface="Arial Bold"/>
                <a:sym typeface="Arial Bold"/>
              </a:rPr>
              <a:t>1 unidad: US$525 / CA$585</a:t>
            </a:r>
          </a:p>
        </p:txBody>
      </p:sp>
      <p:sp>
        <p:nvSpPr>
          <p:cNvPr id="6" name="TextBox 6"/>
          <p:cNvSpPr txBox="1"/>
          <p:nvPr/>
        </p:nvSpPr>
        <p:spPr>
          <a:xfrm>
            <a:off x="1327785" y="7886130"/>
            <a:ext cx="8550732" cy="1248794"/>
          </a:xfrm>
          <a:prstGeom prst="rect">
            <a:avLst/>
          </a:prstGeom>
        </p:spPr>
        <p:txBody>
          <a:bodyPr lIns="0" tIns="0" rIns="0" bIns="0" rtlCol="0" anchor="t">
            <a:spAutoFit/>
          </a:bodyPr>
          <a:lstStyle/>
          <a:p>
            <a:pPr marL="0" lvl="0" indent="0" algn="l">
              <a:lnSpc>
                <a:spcPts val="6212"/>
              </a:lnSpc>
            </a:pPr>
            <a:r>
              <a:rPr lang="en-US" sz="4437" spc="-297">
                <a:solidFill>
                  <a:srgbClr val="FFFFFF"/>
                </a:solidFill>
                <a:latin typeface="Arial"/>
                <a:ea typeface="Arial"/>
                <a:cs typeface="Arial"/>
                <a:sym typeface="Arial"/>
              </a:rPr>
              <a:t>VENDE 15 Y GANA US$115 | CA$128</a:t>
            </a:r>
          </a:p>
          <a:p>
            <a:pPr marL="0" lvl="0" indent="0" algn="just">
              <a:lnSpc>
                <a:spcPts val="3259"/>
              </a:lnSpc>
            </a:pPr>
            <a:r>
              <a:rPr lang="en-US" sz="2809" i="1" spc="-165">
                <a:solidFill>
                  <a:srgbClr val="FFFFFF"/>
                </a:solidFill>
                <a:latin typeface="Arial Italics"/>
                <a:ea typeface="Arial Italics"/>
                <a:cs typeface="Arial Italics"/>
                <a:sym typeface="Arial Italics"/>
              </a:rPr>
              <a:t>(22% de comisión)</a:t>
            </a:r>
          </a:p>
        </p:txBody>
      </p:sp>
      <p:grpSp>
        <p:nvGrpSpPr>
          <p:cNvPr id="7" name="Group 7"/>
          <p:cNvGrpSpPr/>
          <p:nvPr/>
        </p:nvGrpSpPr>
        <p:grpSpPr>
          <a:xfrm>
            <a:off x="12408408" y="292637"/>
            <a:ext cx="7699248" cy="11018263"/>
            <a:chOff x="0" y="0"/>
            <a:chExt cx="10265664" cy="14691017"/>
          </a:xfrm>
        </p:grpSpPr>
        <p:sp>
          <p:nvSpPr>
            <p:cNvPr id="8" name="Freeform 8"/>
            <p:cNvSpPr/>
            <p:nvPr/>
          </p:nvSpPr>
          <p:spPr>
            <a:xfrm>
              <a:off x="0" y="0"/>
              <a:ext cx="10265664" cy="14690979"/>
            </a:xfrm>
            <a:custGeom>
              <a:avLst/>
              <a:gdLst/>
              <a:ahLst/>
              <a:cxnLst/>
              <a:rect l="l" t="t" r="r" b="b"/>
              <a:pathLst>
                <a:path w="10265664" h="14690979">
                  <a:moveTo>
                    <a:pt x="0" y="0"/>
                  </a:moveTo>
                  <a:lnTo>
                    <a:pt x="10265664" y="0"/>
                  </a:lnTo>
                  <a:lnTo>
                    <a:pt x="10265664" y="14690979"/>
                  </a:lnTo>
                  <a:lnTo>
                    <a:pt x="0" y="14690979"/>
                  </a:lnTo>
                  <a:lnTo>
                    <a:pt x="0" y="0"/>
                  </a:lnTo>
                  <a:close/>
                </a:path>
              </a:pathLst>
            </a:custGeom>
            <a:blipFill>
              <a:blip r:embed="rId3"/>
              <a:stretch>
                <a:fillRect/>
              </a:stretch>
            </a:blipFill>
          </p:spPr>
        </p:sp>
      </p:grpSp>
      <p:grpSp>
        <p:nvGrpSpPr>
          <p:cNvPr id="9" name="Group 9"/>
          <p:cNvGrpSpPr/>
          <p:nvPr/>
        </p:nvGrpSpPr>
        <p:grpSpPr>
          <a:xfrm>
            <a:off x="13304520" y="6748148"/>
            <a:ext cx="365760" cy="91440"/>
            <a:chOff x="0" y="0"/>
            <a:chExt cx="487680" cy="121920"/>
          </a:xfrm>
        </p:grpSpPr>
        <p:sp>
          <p:nvSpPr>
            <p:cNvPr id="10" name="Freeform 10"/>
            <p:cNvSpPr/>
            <p:nvPr/>
          </p:nvSpPr>
          <p:spPr>
            <a:xfrm>
              <a:off x="0" y="0"/>
              <a:ext cx="487680" cy="121920"/>
            </a:xfrm>
            <a:custGeom>
              <a:avLst/>
              <a:gdLst/>
              <a:ahLst/>
              <a:cxnLst/>
              <a:rect l="l" t="t" r="r" b="b"/>
              <a:pathLst>
                <a:path w="487680" h="121920">
                  <a:moveTo>
                    <a:pt x="0" y="0"/>
                  </a:moveTo>
                  <a:lnTo>
                    <a:pt x="487680" y="0"/>
                  </a:lnTo>
                  <a:lnTo>
                    <a:pt x="487680" y="121920"/>
                  </a:lnTo>
                  <a:lnTo>
                    <a:pt x="0" y="121920"/>
                  </a:lnTo>
                  <a:lnTo>
                    <a:pt x="0" y="0"/>
                  </a:lnTo>
                  <a:close/>
                </a:path>
              </a:pathLst>
            </a:custGeom>
            <a:blipFill>
              <a:blip r:embed="rId4"/>
              <a:stretch>
                <a:fillRect/>
              </a:stretch>
            </a:blipFill>
          </p:spPr>
        </p:sp>
      </p:grpSp>
      <p:sp>
        <p:nvSpPr>
          <p:cNvPr id="11" name="Freeform 11"/>
          <p:cNvSpPr/>
          <p:nvPr/>
        </p:nvSpPr>
        <p:spPr>
          <a:xfrm>
            <a:off x="10754049" y="6483677"/>
            <a:ext cx="3207877" cy="574405"/>
          </a:xfrm>
          <a:custGeom>
            <a:avLst/>
            <a:gdLst/>
            <a:ahLst/>
            <a:cxnLst/>
            <a:rect l="l" t="t" r="r" b="b"/>
            <a:pathLst>
              <a:path w="3207877" h="574405">
                <a:moveTo>
                  <a:pt x="0" y="0"/>
                </a:moveTo>
                <a:lnTo>
                  <a:pt x="3207877" y="0"/>
                </a:lnTo>
                <a:lnTo>
                  <a:pt x="3207877" y="574405"/>
                </a:lnTo>
                <a:lnTo>
                  <a:pt x="0" y="574405"/>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11526784" y="2848966"/>
            <a:ext cx="64913" cy="327108"/>
          </a:xfrm>
          <a:prstGeom prst="rect">
            <a:avLst/>
          </a:prstGeom>
        </p:spPr>
        <p:txBody>
          <a:bodyPr lIns="0" tIns="0" rIns="0" bIns="0" rtlCol="0" anchor="t">
            <a:spAutoFit/>
          </a:bodyPr>
          <a:lstStyle/>
          <a:p>
            <a:pPr algn="l">
              <a:lnSpc>
                <a:spcPts val="2523"/>
              </a:lnSpc>
            </a:pPr>
            <a:r>
              <a:rPr lang="en-US" sz="1802">
                <a:solidFill>
                  <a:srgbClr val="FFFFFF"/>
                </a:solidFill>
                <a:latin typeface="Arial"/>
                <a:ea typeface="Arial"/>
                <a:cs typeface="Arial"/>
                <a:sym typeface="Arial"/>
              </a:rPr>
              <a:t> </a:t>
            </a:r>
          </a:p>
        </p:txBody>
      </p:sp>
      <p:sp>
        <p:nvSpPr>
          <p:cNvPr id="13" name="TextBox 13"/>
          <p:cNvSpPr txBox="1"/>
          <p:nvPr/>
        </p:nvSpPr>
        <p:spPr>
          <a:xfrm>
            <a:off x="11039599" y="6602949"/>
            <a:ext cx="1189644" cy="312820"/>
          </a:xfrm>
          <a:prstGeom prst="rect">
            <a:avLst/>
          </a:prstGeom>
        </p:spPr>
        <p:txBody>
          <a:bodyPr lIns="0" tIns="0" rIns="0" bIns="0" rtlCol="0" anchor="t">
            <a:spAutoFit/>
          </a:bodyPr>
          <a:lstStyle/>
          <a:p>
            <a:pPr algn="l">
              <a:lnSpc>
                <a:spcPts val="2520"/>
              </a:lnSpc>
            </a:pPr>
            <a:r>
              <a:rPr lang="en-US" sz="1800">
                <a:solidFill>
                  <a:srgbClr val="FFFFFF"/>
                </a:solidFill>
                <a:latin typeface="Tahoma"/>
                <a:ea typeface="Tahoma"/>
                <a:cs typeface="Tahoma"/>
                <a:sym typeface="Tahoma"/>
              </a:rPr>
              <a:t>Comment...</a:t>
            </a:r>
          </a:p>
        </p:txBody>
      </p:sp>
      <p:grpSp>
        <p:nvGrpSpPr>
          <p:cNvPr id="14" name="Group 14"/>
          <p:cNvGrpSpPr/>
          <p:nvPr/>
        </p:nvGrpSpPr>
        <p:grpSpPr>
          <a:xfrm>
            <a:off x="10735056" y="5660022"/>
            <a:ext cx="594360" cy="594350"/>
            <a:chOff x="0" y="0"/>
            <a:chExt cx="792480" cy="792467"/>
          </a:xfrm>
        </p:grpSpPr>
        <p:sp>
          <p:nvSpPr>
            <p:cNvPr id="15" name="Freeform 15"/>
            <p:cNvSpPr/>
            <p:nvPr/>
          </p:nvSpPr>
          <p:spPr>
            <a:xfrm>
              <a:off x="0" y="0"/>
              <a:ext cx="792480" cy="792480"/>
            </a:xfrm>
            <a:custGeom>
              <a:avLst/>
              <a:gdLst/>
              <a:ahLst/>
              <a:cxnLst/>
              <a:rect l="l" t="t" r="r" b="b"/>
              <a:pathLst>
                <a:path w="792480" h="792480">
                  <a:moveTo>
                    <a:pt x="0" y="0"/>
                  </a:moveTo>
                  <a:lnTo>
                    <a:pt x="792480" y="0"/>
                  </a:lnTo>
                  <a:lnTo>
                    <a:pt x="792480" y="792480"/>
                  </a:lnTo>
                  <a:lnTo>
                    <a:pt x="0" y="792480"/>
                  </a:lnTo>
                  <a:lnTo>
                    <a:pt x="0" y="0"/>
                  </a:lnTo>
                  <a:close/>
                </a:path>
              </a:pathLst>
            </a:custGeom>
            <a:blipFill>
              <a:blip r:embed="rId6"/>
              <a:stretch>
                <a:fillRect b="1"/>
              </a:stretch>
            </a:blipFill>
          </p:spPr>
        </p:sp>
      </p:grpSp>
      <p:grpSp>
        <p:nvGrpSpPr>
          <p:cNvPr id="16" name="Group 16"/>
          <p:cNvGrpSpPr/>
          <p:nvPr/>
        </p:nvGrpSpPr>
        <p:grpSpPr>
          <a:xfrm>
            <a:off x="10735056" y="2624338"/>
            <a:ext cx="594360" cy="594217"/>
            <a:chOff x="0" y="0"/>
            <a:chExt cx="792480" cy="792290"/>
          </a:xfrm>
        </p:grpSpPr>
        <p:sp>
          <p:nvSpPr>
            <p:cNvPr id="17" name="Freeform 17"/>
            <p:cNvSpPr/>
            <p:nvPr/>
          </p:nvSpPr>
          <p:spPr>
            <a:xfrm>
              <a:off x="0" y="0"/>
              <a:ext cx="792480" cy="792353"/>
            </a:xfrm>
            <a:custGeom>
              <a:avLst/>
              <a:gdLst/>
              <a:ahLst/>
              <a:cxnLst/>
              <a:rect l="l" t="t" r="r" b="b"/>
              <a:pathLst>
                <a:path w="792480" h="792353">
                  <a:moveTo>
                    <a:pt x="0" y="0"/>
                  </a:moveTo>
                  <a:lnTo>
                    <a:pt x="792480" y="0"/>
                  </a:lnTo>
                  <a:lnTo>
                    <a:pt x="792480" y="792353"/>
                  </a:lnTo>
                  <a:lnTo>
                    <a:pt x="0" y="792353"/>
                  </a:lnTo>
                  <a:lnTo>
                    <a:pt x="0" y="0"/>
                  </a:lnTo>
                  <a:close/>
                </a:path>
              </a:pathLst>
            </a:custGeom>
            <a:blipFill>
              <a:blip r:embed="rId7"/>
              <a:stretch>
                <a:fillRect t="-20" b="6"/>
              </a:stretch>
            </a:blipFill>
          </p:spPr>
        </p:sp>
      </p:grpSp>
      <p:grpSp>
        <p:nvGrpSpPr>
          <p:cNvPr id="18" name="Group 18"/>
          <p:cNvGrpSpPr/>
          <p:nvPr/>
        </p:nvGrpSpPr>
        <p:grpSpPr>
          <a:xfrm>
            <a:off x="10735056" y="4142118"/>
            <a:ext cx="594360" cy="594350"/>
            <a:chOff x="0" y="0"/>
            <a:chExt cx="792480" cy="792467"/>
          </a:xfrm>
        </p:grpSpPr>
        <p:sp>
          <p:nvSpPr>
            <p:cNvPr id="19" name="Freeform 19"/>
            <p:cNvSpPr/>
            <p:nvPr/>
          </p:nvSpPr>
          <p:spPr>
            <a:xfrm>
              <a:off x="0" y="0"/>
              <a:ext cx="792480" cy="792480"/>
            </a:xfrm>
            <a:custGeom>
              <a:avLst/>
              <a:gdLst/>
              <a:ahLst/>
              <a:cxnLst/>
              <a:rect l="l" t="t" r="r" b="b"/>
              <a:pathLst>
                <a:path w="792480" h="792480">
                  <a:moveTo>
                    <a:pt x="0" y="0"/>
                  </a:moveTo>
                  <a:lnTo>
                    <a:pt x="792480" y="0"/>
                  </a:lnTo>
                  <a:lnTo>
                    <a:pt x="792480" y="792480"/>
                  </a:lnTo>
                  <a:lnTo>
                    <a:pt x="0" y="792480"/>
                  </a:lnTo>
                  <a:lnTo>
                    <a:pt x="0" y="0"/>
                  </a:lnTo>
                  <a:close/>
                </a:path>
              </a:pathLst>
            </a:custGeom>
            <a:blipFill>
              <a:blip r:embed="rId8"/>
              <a:stretch>
                <a:fillRect b="1"/>
              </a:stretch>
            </a:blipFill>
          </p:spPr>
        </p:sp>
      </p:grpSp>
      <p:grpSp>
        <p:nvGrpSpPr>
          <p:cNvPr id="20" name="Group 20"/>
          <p:cNvGrpSpPr/>
          <p:nvPr/>
        </p:nvGrpSpPr>
        <p:grpSpPr>
          <a:xfrm>
            <a:off x="10735056" y="4901070"/>
            <a:ext cx="594360" cy="594350"/>
            <a:chOff x="0" y="0"/>
            <a:chExt cx="792480" cy="792467"/>
          </a:xfrm>
        </p:grpSpPr>
        <p:sp>
          <p:nvSpPr>
            <p:cNvPr id="21" name="Freeform 21"/>
            <p:cNvSpPr/>
            <p:nvPr/>
          </p:nvSpPr>
          <p:spPr>
            <a:xfrm>
              <a:off x="0" y="0"/>
              <a:ext cx="792480" cy="792480"/>
            </a:xfrm>
            <a:custGeom>
              <a:avLst/>
              <a:gdLst/>
              <a:ahLst/>
              <a:cxnLst/>
              <a:rect l="l" t="t" r="r" b="b"/>
              <a:pathLst>
                <a:path w="792480" h="792480">
                  <a:moveTo>
                    <a:pt x="0" y="0"/>
                  </a:moveTo>
                  <a:lnTo>
                    <a:pt x="792480" y="0"/>
                  </a:lnTo>
                  <a:lnTo>
                    <a:pt x="792480" y="792480"/>
                  </a:lnTo>
                  <a:lnTo>
                    <a:pt x="0" y="792480"/>
                  </a:lnTo>
                  <a:lnTo>
                    <a:pt x="0" y="0"/>
                  </a:lnTo>
                  <a:close/>
                </a:path>
              </a:pathLst>
            </a:custGeom>
            <a:blipFill>
              <a:blip r:embed="rId9"/>
              <a:stretch>
                <a:fillRect b="1"/>
              </a:stretch>
            </a:blipFill>
          </p:spPr>
        </p:sp>
      </p:grpSp>
      <p:grpSp>
        <p:nvGrpSpPr>
          <p:cNvPr id="22" name="Group 22"/>
          <p:cNvGrpSpPr/>
          <p:nvPr/>
        </p:nvGrpSpPr>
        <p:grpSpPr>
          <a:xfrm>
            <a:off x="14090904" y="5102494"/>
            <a:ext cx="416052" cy="392926"/>
            <a:chOff x="0" y="0"/>
            <a:chExt cx="438912" cy="414515"/>
          </a:xfrm>
        </p:grpSpPr>
        <p:sp>
          <p:nvSpPr>
            <p:cNvPr id="23" name="Freeform 23"/>
            <p:cNvSpPr/>
            <p:nvPr/>
          </p:nvSpPr>
          <p:spPr>
            <a:xfrm>
              <a:off x="0" y="0"/>
              <a:ext cx="438912" cy="414528"/>
            </a:xfrm>
            <a:custGeom>
              <a:avLst/>
              <a:gdLst/>
              <a:ahLst/>
              <a:cxnLst/>
              <a:rect l="l" t="t" r="r" b="b"/>
              <a:pathLst>
                <a:path w="438912" h="414528">
                  <a:moveTo>
                    <a:pt x="0" y="0"/>
                  </a:moveTo>
                  <a:lnTo>
                    <a:pt x="438912" y="0"/>
                  </a:lnTo>
                  <a:lnTo>
                    <a:pt x="438912" y="414528"/>
                  </a:lnTo>
                  <a:lnTo>
                    <a:pt x="0" y="414528"/>
                  </a:lnTo>
                  <a:lnTo>
                    <a:pt x="0" y="0"/>
                  </a:lnTo>
                  <a:close/>
                </a:path>
              </a:pathLst>
            </a:custGeom>
            <a:blipFill>
              <a:blip r:embed="rId10"/>
              <a:stretch>
                <a:fillRect b="3"/>
              </a:stretch>
            </a:blipFill>
          </p:spPr>
        </p:sp>
      </p:grpSp>
      <p:grpSp>
        <p:nvGrpSpPr>
          <p:cNvPr id="24" name="Group 24"/>
          <p:cNvGrpSpPr/>
          <p:nvPr/>
        </p:nvGrpSpPr>
        <p:grpSpPr>
          <a:xfrm>
            <a:off x="10735056" y="3383166"/>
            <a:ext cx="594360" cy="594350"/>
            <a:chOff x="0" y="0"/>
            <a:chExt cx="792480" cy="792467"/>
          </a:xfrm>
        </p:grpSpPr>
        <p:sp>
          <p:nvSpPr>
            <p:cNvPr id="25" name="Freeform 25"/>
            <p:cNvSpPr/>
            <p:nvPr/>
          </p:nvSpPr>
          <p:spPr>
            <a:xfrm>
              <a:off x="0" y="0"/>
              <a:ext cx="792480" cy="792480"/>
            </a:xfrm>
            <a:custGeom>
              <a:avLst/>
              <a:gdLst/>
              <a:ahLst/>
              <a:cxnLst/>
              <a:rect l="l" t="t" r="r" b="b"/>
              <a:pathLst>
                <a:path w="792480" h="792480">
                  <a:moveTo>
                    <a:pt x="0" y="0"/>
                  </a:moveTo>
                  <a:lnTo>
                    <a:pt x="792480" y="0"/>
                  </a:lnTo>
                  <a:lnTo>
                    <a:pt x="792480" y="792480"/>
                  </a:lnTo>
                  <a:lnTo>
                    <a:pt x="0" y="792480"/>
                  </a:lnTo>
                  <a:lnTo>
                    <a:pt x="0" y="0"/>
                  </a:lnTo>
                  <a:close/>
                </a:path>
              </a:pathLst>
            </a:custGeom>
            <a:blipFill>
              <a:blip r:embed="rId11"/>
              <a:stretch>
                <a:fillRect b="1"/>
              </a:stretch>
            </a:blipFill>
          </p:spPr>
        </p:sp>
      </p:grpSp>
      <p:sp>
        <p:nvSpPr>
          <p:cNvPr id="26" name="Freeform 26"/>
          <p:cNvSpPr/>
          <p:nvPr/>
        </p:nvSpPr>
        <p:spPr>
          <a:xfrm>
            <a:off x="14255496" y="5957197"/>
            <a:ext cx="502920" cy="457076"/>
          </a:xfrm>
          <a:custGeom>
            <a:avLst/>
            <a:gdLst/>
            <a:ahLst/>
            <a:cxnLst/>
            <a:rect l="l" t="t" r="r" b="b"/>
            <a:pathLst>
              <a:path w="502920" h="457076">
                <a:moveTo>
                  <a:pt x="0" y="0"/>
                </a:moveTo>
                <a:lnTo>
                  <a:pt x="502920" y="0"/>
                </a:lnTo>
                <a:lnTo>
                  <a:pt x="502920" y="457076"/>
                </a:lnTo>
                <a:lnTo>
                  <a:pt x="0" y="457076"/>
                </a:lnTo>
                <a:lnTo>
                  <a:pt x="0" y="0"/>
                </a:lnTo>
                <a:close/>
              </a:path>
            </a:pathLst>
          </a:custGeom>
          <a:blipFill>
            <a:blip>
              <a:extLst>
                <a:ext uri="{96DAC541-7B7A-43D3-8B79-37D633B846F1}">
                  <asvg:svgBlip xmlns:asvg="http://schemas.microsoft.com/office/drawing/2016/SVG/main" r:embed="rId12"/>
                </a:ext>
              </a:extLst>
            </a:blip>
            <a:stretch>
              <a:fillRect/>
            </a:stretch>
          </a:blipFill>
        </p:spPr>
      </p:sp>
      <p:grpSp>
        <p:nvGrpSpPr>
          <p:cNvPr id="27" name="Group 27"/>
          <p:cNvGrpSpPr/>
          <p:nvPr/>
        </p:nvGrpSpPr>
        <p:grpSpPr>
          <a:xfrm>
            <a:off x="13780008" y="2796492"/>
            <a:ext cx="598932" cy="489204"/>
            <a:chOff x="0" y="0"/>
            <a:chExt cx="798576" cy="652272"/>
          </a:xfrm>
        </p:grpSpPr>
        <p:sp>
          <p:nvSpPr>
            <p:cNvPr id="28" name="Freeform 28"/>
            <p:cNvSpPr/>
            <p:nvPr/>
          </p:nvSpPr>
          <p:spPr>
            <a:xfrm>
              <a:off x="0" y="0"/>
              <a:ext cx="798576" cy="652272"/>
            </a:xfrm>
            <a:custGeom>
              <a:avLst/>
              <a:gdLst/>
              <a:ahLst/>
              <a:cxnLst/>
              <a:rect l="l" t="t" r="r" b="b"/>
              <a:pathLst>
                <a:path w="798576" h="652272">
                  <a:moveTo>
                    <a:pt x="0" y="0"/>
                  </a:moveTo>
                  <a:lnTo>
                    <a:pt x="798576" y="0"/>
                  </a:lnTo>
                  <a:lnTo>
                    <a:pt x="798576" y="652272"/>
                  </a:lnTo>
                  <a:lnTo>
                    <a:pt x="0" y="652272"/>
                  </a:lnTo>
                  <a:lnTo>
                    <a:pt x="0" y="0"/>
                  </a:lnTo>
                  <a:close/>
                </a:path>
              </a:pathLst>
            </a:custGeom>
            <a:blipFill>
              <a:blip r:embed="rId13"/>
              <a:stretch>
                <a:fillRect/>
              </a:stretch>
            </a:blipFill>
          </p:spPr>
        </p:sp>
      </p:grpSp>
      <p:sp>
        <p:nvSpPr>
          <p:cNvPr id="29" name="TextBox 29"/>
          <p:cNvSpPr txBox="1"/>
          <p:nvPr/>
        </p:nvSpPr>
        <p:spPr>
          <a:xfrm>
            <a:off x="11463147" y="2637244"/>
            <a:ext cx="2883789" cy="3857244"/>
          </a:xfrm>
          <a:prstGeom prst="rect">
            <a:avLst/>
          </a:prstGeom>
        </p:spPr>
        <p:txBody>
          <a:bodyPr lIns="0" tIns="0" rIns="0" bIns="0" rtlCol="0" anchor="t">
            <a:spAutoFit/>
          </a:bodyPr>
          <a:lstStyle/>
          <a:p>
            <a:pPr algn="just">
              <a:lnSpc>
                <a:spcPts val="2088"/>
              </a:lnSpc>
            </a:pPr>
            <a:r>
              <a:rPr lang="en-US" sz="1800" b="1" spc="-93">
                <a:solidFill>
                  <a:srgbClr val="FFFFFF"/>
                </a:solidFill>
                <a:latin typeface="Tahoma Bold"/>
                <a:ea typeface="Tahoma Bold"/>
                <a:cs typeface="Tahoma Bold"/>
                <a:sym typeface="Tahoma Bold"/>
              </a:rPr>
              <a:t>Laura</a:t>
            </a:r>
          </a:p>
          <a:p>
            <a:pPr algn="just">
              <a:lnSpc>
                <a:spcPts val="2088"/>
              </a:lnSpc>
            </a:pPr>
            <a:r>
              <a:rPr lang="en-US" sz="1800" spc="-93">
                <a:solidFill>
                  <a:srgbClr val="FFFFFF"/>
                </a:solidFill>
                <a:latin typeface="Tahoma"/>
                <a:ea typeface="Tahoma"/>
                <a:cs typeface="Tahoma"/>
                <a:sym typeface="Tahoma"/>
              </a:rPr>
              <a:t>I just ordered via your link</a:t>
            </a:r>
          </a:p>
          <a:p>
            <a:pPr algn="just">
              <a:lnSpc>
                <a:spcPts val="2088"/>
              </a:lnSpc>
            </a:pPr>
            <a:endParaRPr lang="en-US" sz="1800" spc="-93">
              <a:solidFill>
                <a:srgbClr val="FFFFFF"/>
              </a:solidFill>
              <a:latin typeface="Tahoma"/>
              <a:ea typeface="Tahoma"/>
              <a:cs typeface="Tahoma"/>
              <a:sym typeface="Tahoma"/>
            </a:endParaRPr>
          </a:p>
          <a:p>
            <a:pPr algn="just">
              <a:lnSpc>
                <a:spcPts val="2088"/>
              </a:lnSpc>
            </a:pPr>
            <a:r>
              <a:rPr lang="en-US" sz="1800" b="1" spc="-93">
                <a:solidFill>
                  <a:srgbClr val="FFFFFF"/>
                </a:solidFill>
                <a:latin typeface="Tahoma Bold"/>
                <a:ea typeface="Tahoma Bold"/>
                <a:cs typeface="Tahoma Bold"/>
                <a:sym typeface="Tahoma Bold"/>
              </a:rPr>
              <a:t>Maria</a:t>
            </a:r>
          </a:p>
          <a:p>
            <a:pPr algn="just">
              <a:lnSpc>
                <a:spcPts val="2088"/>
              </a:lnSpc>
            </a:pPr>
            <a:r>
              <a:rPr lang="en-US" sz="1800" spc="-93">
                <a:solidFill>
                  <a:srgbClr val="FFFFFF"/>
                </a:solidFill>
                <a:latin typeface="Tahoma"/>
                <a:ea typeface="Tahoma"/>
                <a:cs typeface="Tahoma"/>
                <a:sym typeface="Tahoma"/>
              </a:rPr>
              <a:t>This is sooo good!!</a:t>
            </a:r>
          </a:p>
          <a:p>
            <a:pPr algn="just">
              <a:lnSpc>
                <a:spcPts val="2088"/>
              </a:lnSpc>
            </a:pPr>
            <a:endParaRPr lang="en-US" sz="1800" spc="-93">
              <a:solidFill>
                <a:srgbClr val="FFFFFF"/>
              </a:solidFill>
              <a:latin typeface="Tahoma"/>
              <a:ea typeface="Tahoma"/>
              <a:cs typeface="Tahoma"/>
              <a:sym typeface="Tahoma"/>
            </a:endParaRPr>
          </a:p>
          <a:p>
            <a:pPr algn="just">
              <a:lnSpc>
                <a:spcPts val="2088"/>
              </a:lnSpc>
            </a:pPr>
            <a:r>
              <a:rPr lang="en-US" sz="1800" b="1" spc="-93">
                <a:solidFill>
                  <a:srgbClr val="FFFFFF"/>
                </a:solidFill>
                <a:latin typeface="Tahoma Bold"/>
                <a:ea typeface="Tahoma Bold"/>
                <a:cs typeface="Tahoma Bold"/>
                <a:sym typeface="Tahoma Bold"/>
              </a:rPr>
              <a:t>Ana Johnson</a:t>
            </a:r>
          </a:p>
          <a:p>
            <a:pPr algn="just">
              <a:lnSpc>
                <a:spcPts val="2088"/>
              </a:lnSpc>
            </a:pPr>
            <a:r>
              <a:rPr lang="en-US" sz="1800" spc="-93">
                <a:solidFill>
                  <a:srgbClr val="FFFFFF"/>
                </a:solidFill>
                <a:latin typeface="Tahoma"/>
                <a:ea typeface="Tahoma"/>
                <a:cs typeface="Tahoma"/>
                <a:sym typeface="Tahoma"/>
              </a:rPr>
              <a:t>I love this porduct!!!</a:t>
            </a:r>
          </a:p>
          <a:p>
            <a:pPr algn="just">
              <a:lnSpc>
                <a:spcPts val="2088"/>
              </a:lnSpc>
            </a:pPr>
            <a:endParaRPr lang="en-US" sz="1800" spc="-93">
              <a:solidFill>
                <a:srgbClr val="FFFFFF"/>
              </a:solidFill>
              <a:latin typeface="Tahoma"/>
              <a:ea typeface="Tahoma"/>
              <a:cs typeface="Tahoma"/>
              <a:sym typeface="Tahoma"/>
            </a:endParaRPr>
          </a:p>
          <a:p>
            <a:pPr algn="just">
              <a:lnSpc>
                <a:spcPts val="2088"/>
              </a:lnSpc>
            </a:pPr>
            <a:r>
              <a:rPr lang="en-US" sz="1800" b="1" spc="-93">
                <a:solidFill>
                  <a:srgbClr val="FFFFFF"/>
                </a:solidFill>
                <a:latin typeface="Tahoma Bold"/>
                <a:ea typeface="Tahoma Bold"/>
                <a:cs typeface="Tahoma Bold"/>
                <a:sym typeface="Tahoma Bold"/>
              </a:rPr>
              <a:t>Camila</a:t>
            </a:r>
          </a:p>
          <a:p>
            <a:pPr algn="just">
              <a:lnSpc>
                <a:spcPts val="2088"/>
              </a:lnSpc>
            </a:pPr>
            <a:r>
              <a:rPr lang="en-US" sz="1800" spc="-93">
                <a:solidFill>
                  <a:srgbClr val="FFFFFF"/>
                </a:solidFill>
                <a:latin typeface="Tahoma"/>
                <a:ea typeface="Tahoma"/>
                <a:cs typeface="Tahoma"/>
                <a:sym typeface="Tahoma"/>
              </a:rPr>
              <a:t>I actually feel the diference!!</a:t>
            </a:r>
          </a:p>
          <a:p>
            <a:pPr algn="just">
              <a:lnSpc>
                <a:spcPts val="2088"/>
              </a:lnSpc>
            </a:pPr>
            <a:endParaRPr lang="en-US" sz="1800" spc="-93">
              <a:solidFill>
                <a:srgbClr val="FFFFFF"/>
              </a:solidFill>
              <a:latin typeface="Tahoma"/>
              <a:ea typeface="Tahoma"/>
              <a:cs typeface="Tahoma"/>
              <a:sym typeface="Tahoma"/>
            </a:endParaRPr>
          </a:p>
          <a:p>
            <a:pPr algn="just">
              <a:lnSpc>
                <a:spcPts val="2088"/>
              </a:lnSpc>
            </a:pPr>
            <a:r>
              <a:rPr lang="en-US" sz="1800" b="1" spc="-93">
                <a:solidFill>
                  <a:srgbClr val="FFFFFF"/>
                </a:solidFill>
                <a:latin typeface="Tahoma Bold"/>
                <a:ea typeface="Tahoma Bold"/>
                <a:cs typeface="Tahoma Bold"/>
                <a:sym typeface="Tahoma Bold"/>
              </a:rPr>
              <a:t>Ryan Carter</a:t>
            </a:r>
          </a:p>
          <a:p>
            <a:pPr algn="just">
              <a:lnSpc>
                <a:spcPts val="2088"/>
              </a:lnSpc>
            </a:pPr>
            <a:r>
              <a:rPr lang="en-US" sz="1800" spc="-93">
                <a:solidFill>
                  <a:srgbClr val="FFFFFF"/>
                </a:solidFill>
                <a:latin typeface="Tahoma"/>
                <a:ea typeface="Tahoma"/>
                <a:cs typeface="Tahoma"/>
                <a:sym typeface="Tahoma"/>
              </a:rPr>
              <a:t>Bought this for my girlfriend!!!</a:t>
            </a:r>
          </a:p>
          <a:p>
            <a:pPr algn="l">
              <a:lnSpc>
                <a:spcPts val="2088"/>
              </a:lnSpc>
            </a:pPr>
            <a:endParaRPr lang="en-US" sz="1800" spc="-93">
              <a:solidFill>
                <a:srgbClr val="FFFFFF"/>
              </a:solidFill>
              <a:latin typeface="Tahoma"/>
              <a:ea typeface="Tahoma"/>
              <a:cs typeface="Tahoma"/>
              <a:sym typeface="Tahoma"/>
            </a:endParaRPr>
          </a:p>
        </p:txBody>
      </p:sp>
      <p:grpSp>
        <p:nvGrpSpPr>
          <p:cNvPr id="30" name="Group 30"/>
          <p:cNvGrpSpPr/>
          <p:nvPr/>
        </p:nvGrpSpPr>
        <p:grpSpPr>
          <a:xfrm>
            <a:off x="13393674" y="4405660"/>
            <a:ext cx="685800" cy="310886"/>
            <a:chOff x="0" y="0"/>
            <a:chExt cx="914400" cy="414515"/>
          </a:xfrm>
        </p:grpSpPr>
        <p:sp>
          <p:nvSpPr>
            <p:cNvPr id="31" name="Freeform 31"/>
            <p:cNvSpPr/>
            <p:nvPr/>
          </p:nvSpPr>
          <p:spPr>
            <a:xfrm>
              <a:off x="0" y="0"/>
              <a:ext cx="914400" cy="414528"/>
            </a:xfrm>
            <a:custGeom>
              <a:avLst/>
              <a:gdLst/>
              <a:ahLst/>
              <a:cxnLst/>
              <a:rect l="l" t="t" r="r" b="b"/>
              <a:pathLst>
                <a:path w="914400" h="414528">
                  <a:moveTo>
                    <a:pt x="0" y="0"/>
                  </a:moveTo>
                  <a:lnTo>
                    <a:pt x="914400" y="0"/>
                  </a:lnTo>
                  <a:lnTo>
                    <a:pt x="914400" y="414528"/>
                  </a:lnTo>
                  <a:lnTo>
                    <a:pt x="0" y="414528"/>
                  </a:lnTo>
                  <a:lnTo>
                    <a:pt x="0" y="0"/>
                  </a:lnTo>
                  <a:close/>
                </a:path>
              </a:pathLst>
            </a:custGeom>
            <a:blipFill>
              <a:blip r:embed="rId14"/>
              <a:stretch>
                <a:fillRect b="3"/>
              </a:stretch>
            </a:blipFill>
          </p:spPr>
        </p:sp>
      </p:grpSp>
      <p:grpSp>
        <p:nvGrpSpPr>
          <p:cNvPr id="32" name="Group 32"/>
          <p:cNvGrpSpPr/>
          <p:nvPr/>
        </p:nvGrpSpPr>
        <p:grpSpPr>
          <a:xfrm>
            <a:off x="13304520" y="3657486"/>
            <a:ext cx="685800" cy="320030"/>
            <a:chOff x="0" y="0"/>
            <a:chExt cx="914400" cy="426707"/>
          </a:xfrm>
        </p:grpSpPr>
        <p:grpSp>
          <p:nvGrpSpPr>
            <p:cNvPr id="33" name="Group 33"/>
            <p:cNvGrpSpPr/>
            <p:nvPr/>
          </p:nvGrpSpPr>
          <p:grpSpPr>
            <a:xfrm>
              <a:off x="0" y="12192"/>
              <a:ext cx="426720" cy="414515"/>
              <a:chOff x="0" y="0"/>
              <a:chExt cx="426720" cy="414515"/>
            </a:xfrm>
          </p:grpSpPr>
          <p:sp>
            <p:nvSpPr>
              <p:cNvPr id="34" name="Freeform 34"/>
              <p:cNvSpPr/>
              <p:nvPr/>
            </p:nvSpPr>
            <p:spPr>
              <a:xfrm>
                <a:off x="0" y="0"/>
                <a:ext cx="426720" cy="414528"/>
              </a:xfrm>
              <a:custGeom>
                <a:avLst/>
                <a:gdLst/>
                <a:ahLst/>
                <a:cxnLst/>
                <a:rect l="l" t="t" r="r" b="b"/>
                <a:pathLst>
                  <a:path w="426720" h="414528">
                    <a:moveTo>
                      <a:pt x="0" y="0"/>
                    </a:moveTo>
                    <a:lnTo>
                      <a:pt x="426720" y="0"/>
                    </a:lnTo>
                    <a:lnTo>
                      <a:pt x="426720" y="414528"/>
                    </a:lnTo>
                    <a:lnTo>
                      <a:pt x="0" y="414528"/>
                    </a:lnTo>
                    <a:lnTo>
                      <a:pt x="0" y="0"/>
                    </a:lnTo>
                    <a:close/>
                  </a:path>
                </a:pathLst>
              </a:custGeom>
              <a:blipFill>
                <a:blip r:embed="rId15"/>
                <a:stretch>
                  <a:fillRect b="3"/>
                </a:stretch>
              </a:blipFill>
            </p:spPr>
          </p:sp>
        </p:grpSp>
        <p:grpSp>
          <p:nvGrpSpPr>
            <p:cNvPr id="35" name="Group 35"/>
            <p:cNvGrpSpPr/>
            <p:nvPr/>
          </p:nvGrpSpPr>
          <p:grpSpPr>
            <a:xfrm>
              <a:off x="487680" y="0"/>
              <a:ext cx="426720" cy="414515"/>
              <a:chOff x="0" y="0"/>
              <a:chExt cx="426720" cy="414515"/>
            </a:xfrm>
          </p:grpSpPr>
          <p:sp>
            <p:nvSpPr>
              <p:cNvPr id="36" name="Freeform 36"/>
              <p:cNvSpPr/>
              <p:nvPr/>
            </p:nvSpPr>
            <p:spPr>
              <a:xfrm>
                <a:off x="0" y="0"/>
                <a:ext cx="426720" cy="414528"/>
              </a:xfrm>
              <a:custGeom>
                <a:avLst/>
                <a:gdLst/>
                <a:ahLst/>
                <a:cxnLst/>
                <a:rect l="l" t="t" r="r" b="b"/>
                <a:pathLst>
                  <a:path w="426720" h="414528">
                    <a:moveTo>
                      <a:pt x="0" y="0"/>
                    </a:moveTo>
                    <a:lnTo>
                      <a:pt x="426720" y="0"/>
                    </a:lnTo>
                    <a:lnTo>
                      <a:pt x="426720" y="414528"/>
                    </a:lnTo>
                    <a:lnTo>
                      <a:pt x="0" y="414528"/>
                    </a:lnTo>
                    <a:lnTo>
                      <a:pt x="0" y="0"/>
                    </a:lnTo>
                    <a:close/>
                  </a:path>
                </a:pathLst>
              </a:custGeom>
              <a:blipFill>
                <a:blip r:embed="rId16"/>
                <a:stretch>
                  <a:fillRect b="3"/>
                </a:stretch>
              </a:blipFill>
            </p:spPr>
          </p:sp>
        </p:grpSp>
      </p:grpSp>
      <p:sp>
        <p:nvSpPr>
          <p:cNvPr id="37" name="TextBox 37"/>
          <p:cNvSpPr txBox="1"/>
          <p:nvPr/>
        </p:nvSpPr>
        <p:spPr>
          <a:xfrm>
            <a:off x="11526784" y="2848966"/>
            <a:ext cx="64913" cy="327108"/>
          </a:xfrm>
          <a:prstGeom prst="rect">
            <a:avLst/>
          </a:prstGeom>
        </p:spPr>
        <p:txBody>
          <a:bodyPr lIns="0" tIns="0" rIns="0" bIns="0" rtlCol="0" anchor="t">
            <a:spAutoFit/>
          </a:bodyPr>
          <a:lstStyle/>
          <a:p>
            <a:pPr algn="l">
              <a:lnSpc>
                <a:spcPts val="2523"/>
              </a:lnSpc>
            </a:pPr>
            <a:r>
              <a:rPr lang="en-US" sz="1802">
                <a:solidFill>
                  <a:srgbClr val="FFFFFF"/>
                </a:solidFill>
                <a:latin typeface="Arial"/>
                <a:ea typeface="Arial"/>
                <a:cs typeface="Arial"/>
                <a:sym typeface="Arial"/>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 Deck (ES) Wellbeing Commerce</dc:title>
  <cp:revision>2</cp:revision>
  <dcterms:created xsi:type="dcterms:W3CDTF">2006-08-16T00:00:00Z</dcterms:created>
  <dcterms:modified xsi:type="dcterms:W3CDTF">2026-05-26T17:57:45Z</dcterms:modified>
  <dc:identifier>DAHIcKRnw9Y</dc:identifier>
</cp:coreProperties>
</file>