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3FFD-5676-F8F8-601A-52E53AFB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D6418-B207-AB01-446C-C7AA7D4C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B6EA-FCF4-4DA5-8488-FF0D4452B835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54104-CA7A-DF1F-77AA-C66089DC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E7DF-E797-AF14-F307-ACE78CFE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4716-D8A2-4BEC-BFEE-AC85CB747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42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BCF78-3072-C603-5B61-B46AD80F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41195-C87D-4E93-EB77-DA2D960C8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FF30-C6F7-EBE6-D122-44AB9AFC1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5B6EA-FCF4-4DA5-8488-FF0D4452B835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5526-DBAA-4E77-0868-686ECEA0C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B2BFE-D9F6-9C6D-60B3-F5A15DD12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84716-D8A2-4BEC-BFEE-AC85CB747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79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90238D-E310-FE38-F79B-04CEEC42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27E85-F94E-AB75-6AF4-B18DE66827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FE9EEC-C9F0-D38F-8A0F-13533CEDC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BC1F5-2A71-C183-59CE-088932FBF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9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A35B8-26C3-4B80-C870-64EDF9A5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1D837-D718-99B6-4F5A-2A9D80D6C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13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B73326-D0B3-3557-A276-3924721C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6B305-DF06-1C91-72C8-4869607E10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26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D37CCC-F7AE-8964-6711-46D40FB8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60F55-9435-6824-669F-6DD972F89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1423CB-D6BD-F5FB-9103-F9FA9A2D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DDE9E-2782-54BB-7439-E7BFC1B306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5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91C9B7-FA23-3FA7-5DAB-D78400A0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1BFB9-874A-0E39-FC9C-3693F91E53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1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D8AF0F-176E-064C-2691-DAD22CE2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3F965-6338-DA4B-21D5-E3885F0129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7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1299BF-0E9A-7881-1722-715A67B2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BCB5D-F787-2150-B8FF-BEBDB0832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3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0864E6-F2E5-941C-1A0F-5B8C340F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D00F7-1DE5-EF5E-F52E-6ACD1A282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D8A5BA-AC65-7878-4C91-2C0B17AE4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6697E-B640-70C5-C395-219B6A77D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AAB9DD-B7B3-E833-DE15-02B1A5C2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7B705-5458-38F6-88BB-41140EC8E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6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63AEA0-F14E-679D-FE70-7C2065B0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1F013-F115-FA34-A035-DB508C1483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6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E8E92-25E9-A794-9AE0-05035527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40C5-6C5A-A4C4-5493-C9E988873E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1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626DFB-60EC-3D25-5945-FF8E09FA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B5E57-7A4D-3792-9120-1CBB2AEFE4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B17712-2822-0015-781A-037C37B8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CF3A4-34F1-1B1A-66DC-F978099A6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9D637E-FD16-05E1-A340-BC96AAB0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800BB-312A-DEE0-EE43-2673777E9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9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2FFE87-C8FA-BBBE-8381-1F4B0736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5EF31-2E96-AE5C-7BDD-91674E9684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07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BC708-66CC-B695-F8E7-C34B74E2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A8728-15D3-19E7-D621-917A6C752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F7F75A-C6BA-8886-5299-99A671B8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B01B-50CA-FAC3-2D82-3B401043AE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3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01524-5C4B-9089-B794-D7C732EC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BBBDD-0545-6239-14D1-A893738DC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6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EB2E7-7DE4-498D-EB1B-A5C7255B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0EAD9-A3D9-C3D2-DCE6-0F57701E3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4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9D2710-8F68-F8D3-E197-DCF4773A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en-GB" spc="85">
                <a:latin typeface="SuperiorTitle-Medium"/>
                <a:cs typeface="SuperiorTitle-Medium"/>
              </a:rPr>
              <a:t>INTEGRITEIT</a:t>
            </a:r>
            <a:endParaRPr lang="en-GB" spc="85" dirty="0">
              <a:latin typeface="SuperiorTitle-Medium"/>
              <a:cs typeface="SuperiorTitle-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5E00C-5AE3-6D61-2702-6BC003244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07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0564A7-1406-93AC-AC61-2840181C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59B71-C7E1-AC7D-80A6-64CB8919C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8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6B8729-5F55-77DE-C8F7-BB6C192D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584E2-D74C-640E-BDA2-B6F1291F3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4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E17AD4-F401-AAB6-1289-FC70E474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D0786-4EE9-864B-79CC-88BE8D6DC5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50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80789-8C4C-CFC1-28F4-BD3218FE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80657-9FE9-00E0-1DEE-0EE0F19A79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4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801BD2-85EE-2ABA-DC96-386572BB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FD79C-78F2-B7B0-0EAD-5B60CDFEF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1E192-7F05-2BDB-9CFC-6A369D5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98C3E-CF8B-86E0-603F-C3B26B9665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16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BF1ED1-96C8-7127-AF14-4249CD67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FA623-CE9F-89B3-245A-C5ADF64BC4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08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29301-6BDA-B6A7-960E-4E03ECE5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5617E-F1C3-3569-36B9-C081F6AF1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30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622DF6-4C9A-4294-C5BE-37D1451B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86154-02CE-2C5E-6335-37159057B0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48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C49231-469B-0B21-482D-A89CE9EE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49FB8-56D4-6DFC-28FD-7ACA82FC2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9BE763-619D-64EA-FFD2-D0B3B43E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701" marR="3081" algn="l">
              <a:lnSpc>
                <a:spcPts val="4754"/>
              </a:lnSpc>
              <a:spcBef>
                <a:spcPts val="755"/>
              </a:spcBef>
            </a:pPr>
            <a:r>
              <a:rPr lang="nl-NL" sz="4800" b="0">
                <a:latin typeface="DM Serif Display" pitchFamily="2" charset="0"/>
                <a:ea typeface="ＭＳ Ｐゴシック"/>
              </a:rPr>
              <a:t>Waar gaat het vandaag om?</a:t>
            </a:r>
            <a:endParaRPr lang="nl-NL" sz="4487" b="0">
              <a:latin typeface="DM Serif Display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D1225-C760-2832-8953-ED8ADA914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11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74645B-E783-145F-9A37-58F0B64B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C0E4B-6C41-7E4B-D5B6-B09E96621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67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3EF512-841E-51DF-72CD-1A2DA66C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0EC86-A9CA-9DEF-4E1B-7BE316AEC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3C736A-8217-4768-F0D4-B58ADDA7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80556-ADFC-BC98-5238-157B1F940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83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84470C-3272-9747-67C4-577A70AD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FB9CA-1B17-CE6A-C889-B2A42A8EC0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4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C125C8-F2D7-BABF-8107-144BCEF2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019F3-E0D8-271F-D20F-DBE30805B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0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51E22-E66A-594E-094B-F67556EA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D2F7E-E0F5-0173-4CFB-B66BE5CF6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3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89F75-6712-CFC4-EE28-8F5FF653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9A38F-075F-D95F-BEC8-E31F0092EF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5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CAB9F-D5FB-01F1-0450-9F7160311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447A6-CA29-CF66-1FEF-A28B7B219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5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05C196-AB57-4BA8-6B43-51E1D7C9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114D2-11E6-6B0E-C9FC-B4343988FB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6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8BFF5-2A6C-E946-B7DC-44BC7209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CDCFC-014B-C5FB-8CC4-696C98DCB3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C64C1-6597-B3E5-7A8E-6E42F153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3605" marR="3081" indent="-446289">
              <a:lnSpc>
                <a:spcPts val="3378"/>
              </a:lnSpc>
              <a:spcBef>
                <a:spcPts val="482"/>
              </a:spcBef>
            </a:pPr>
            <a:r>
              <a:rPr lang="en-US" sz="4400" b="0" spc="-55">
                <a:solidFill>
                  <a:srgbClr val="FFFFFF"/>
                </a:solidFill>
                <a:latin typeface="DM Serif Display" pitchFamily="2" charset="0"/>
              </a:rPr>
              <a:t>Wat is jouw A?</a:t>
            </a:r>
            <a:endParaRPr lang="en-US" sz="4400" b="0" dirty="0">
              <a:latin typeface="DM Serif Display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66091-75DA-BB37-3D34-3740D064D6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31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F4CDD2-F7A3-7952-A9CD-8FC886FB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E03C4-B5C5-B25C-A215-D4AE1BE96F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710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6C1F9A-9712-0910-B7D1-072646FB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C1F1B-FAAF-FDF3-A002-2600BB7E2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76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EAC3D7-053A-9C82-1D63-768D9EC6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12EA8-AFB4-828B-D51E-FA37C25A7B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17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C07710-A9B3-5026-CF95-39A392DE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51AA7-6BF7-CBC1-38AC-1F25AFF165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0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967259-77CD-D759-9D10-93B2CD07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A4D1D-0804-F2C6-74D0-8B76DE4208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10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CDB40-4A5B-A867-0FFC-F3F7E747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8B4A5-8ACD-2DE4-C6B4-5A3649F78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C30535-0015-2DBD-1A2F-9406D4CF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C1E9D-75CC-10AC-9A2F-97A7BED10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7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8C3E2-D3B1-A00D-7057-628869199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1F19C-3445-C49B-2AF5-8271F70CC2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4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CAB666-4282-B586-2A7A-E6292DB7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DC437-B120-90CA-2895-D34CBA9C3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40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2BBCF8-A163-579F-6B0E-DF2340E2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3EDAE-5C1D-087A-10A5-78710E28D8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3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DM Serif Display</vt:lpstr>
      <vt:lpstr>SuperiorTitle-Medium</vt:lpstr>
      <vt:lpstr>Office Theme</vt:lpstr>
      <vt:lpstr>PowerPoint Presentation</vt:lpstr>
      <vt:lpstr>PowerPoint Presentation</vt:lpstr>
      <vt:lpstr>INTEGRITEIT</vt:lpstr>
      <vt:lpstr>Waar gaat het vandaag om?</vt:lpstr>
      <vt:lpstr>Wat is jouw 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Kellie Plant</dc:creator>
  <cp:lastModifiedBy>Kellie Plant</cp:lastModifiedBy>
  <cp:revision>1</cp:revision>
  <dcterms:created xsi:type="dcterms:W3CDTF">2023-06-27T14:12:22Z</dcterms:created>
  <dcterms:modified xsi:type="dcterms:W3CDTF">2023-06-27T14:12:22Z</dcterms:modified>
</cp:coreProperties>
</file>