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9E78A-8F73-4EBC-AC4E-CBD2BCB055BA}" v="3" dt="2024-11-22T12:50:56.42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6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ina Peralta" userId="38f49703-3c39-44a5-9b6f-80a5b88b294a" providerId="ADAL" clId="{5409E78A-8F73-4EBC-AC4E-CBD2BCB055BA}"/>
    <pc:docChg chg="custSel delSld modSld">
      <pc:chgData name="Romina Peralta" userId="38f49703-3c39-44a5-9b6f-80a5b88b294a" providerId="ADAL" clId="{5409E78A-8F73-4EBC-AC4E-CBD2BCB055BA}" dt="2024-11-22T12:50:59.721" v="10" actId="962"/>
      <pc:docMkLst>
        <pc:docMk/>
      </pc:docMkLst>
      <pc:sldChg chg="addSp delSp modSp mod">
        <pc:chgData name="Romina Peralta" userId="38f49703-3c39-44a5-9b6f-80a5b88b294a" providerId="ADAL" clId="{5409E78A-8F73-4EBC-AC4E-CBD2BCB055BA}" dt="2024-11-22T12:50:34.239" v="3" actId="27614"/>
        <pc:sldMkLst>
          <pc:docMk/>
          <pc:sldMk cId="0" sldId="267"/>
        </pc:sldMkLst>
        <pc:picChg chg="add mod">
          <ac:chgData name="Romina Peralta" userId="38f49703-3c39-44a5-9b6f-80a5b88b294a" providerId="ADAL" clId="{5409E78A-8F73-4EBC-AC4E-CBD2BCB055BA}" dt="2024-11-22T12:50:34.239" v="3" actId="27614"/>
          <ac:picMkLst>
            <pc:docMk/>
            <pc:sldMk cId="0" sldId="267"/>
            <ac:picMk id="3" creationId="{89D07189-70F6-A557-74BA-71EC9AB61F27}"/>
          </ac:picMkLst>
        </pc:picChg>
        <pc:picChg chg="del">
          <ac:chgData name="Romina Peralta" userId="38f49703-3c39-44a5-9b6f-80a5b88b294a" providerId="ADAL" clId="{5409E78A-8F73-4EBC-AC4E-CBD2BCB055BA}" dt="2024-11-22T12:50:19.790" v="1" actId="478"/>
          <ac:picMkLst>
            <pc:docMk/>
            <pc:sldMk cId="0" sldId="267"/>
            <ac:picMk id="165" creationId="{00000000-0000-0000-0000-000000000000}"/>
          </ac:picMkLst>
        </pc:picChg>
      </pc:sldChg>
      <pc:sldChg chg="del">
        <pc:chgData name="Romina Peralta" userId="38f49703-3c39-44a5-9b6f-80a5b88b294a" providerId="ADAL" clId="{5409E78A-8F73-4EBC-AC4E-CBD2BCB055BA}" dt="2024-11-22T12:50:17.664" v="0" actId="47"/>
        <pc:sldMkLst>
          <pc:docMk/>
          <pc:sldMk cId="0" sldId="268"/>
        </pc:sldMkLst>
      </pc:sldChg>
      <pc:sldChg chg="addSp delSp modSp mod">
        <pc:chgData name="Romina Peralta" userId="38f49703-3c39-44a5-9b6f-80a5b88b294a" providerId="ADAL" clId="{5409E78A-8F73-4EBC-AC4E-CBD2BCB055BA}" dt="2024-11-22T12:50:49.893" v="7" actId="27614"/>
        <pc:sldMkLst>
          <pc:docMk/>
          <pc:sldMk cId="0" sldId="269"/>
        </pc:sldMkLst>
        <pc:picChg chg="add mod">
          <ac:chgData name="Romina Peralta" userId="38f49703-3c39-44a5-9b6f-80a5b88b294a" providerId="ADAL" clId="{5409E78A-8F73-4EBC-AC4E-CBD2BCB055BA}" dt="2024-11-22T12:50:49.893" v="7" actId="27614"/>
          <ac:picMkLst>
            <pc:docMk/>
            <pc:sldMk cId="0" sldId="269"/>
            <ac:picMk id="3" creationId="{B2A11526-D3ED-F82F-AE6D-4D1CBAFA3B67}"/>
          </ac:picMkLst>
        </pc:picChg>
        <pc:picChg chg="del">
          <ac:chgData name="Romina Peralta" userId="38f49703-3c39-44a5-9b6f-80a5b88b294a" providerId="ADAL" clId="{5409E78A-8F73-4EBC-AC4E-CBD2BCB055BA}" dt="2024-11-22T12:50:34.812" v="4" actId="478"/>
          <ac:picMkLst>
            <pc:docMk/>
            <pc:sldMk cId="0" sldId="269"/>
            <ac:picMk id="173" creationId="{00000000-0000-0000-0000-000000000000}"/>
          </ac:picMkLst>
        </pc:picChg>
      </pc:sldChg>
      <pc:sldChg chg="addSp delSp modSp mod">
        <pc:chgData name="Romina Peralta" userId="38f49703-3c39-44a5-9b6f-80a5b88b294a" providerId="ADAL" clId="{5409E78A-8F73-4EBC-AC4E-CBD2BCB055BA}" dt="2024-11-22T12:50:59.721" v="10" actId="962"/>
        <pc:sldMkLst>
          <pc:docMk/>
          <pc:sldMk cId="0" sldId="270"/>
        </pc:sldMkLst>
        <pc:picChg chg="add mod">
          <ac:chgData name="Romina Peralta" userId="38f49703-3c39-44a5-9b6f-80a5b88b294a" providerId="ADAL" clId="{5409E78A-8F73-4EBC-AC4E-CBD2BCB055BA}" dt="2024-11-22T12:50:59.721" v="10" actId="962"/>
          <ac:picMkLst>
            <pc:docMk/>
            <pc:sldMk cId="0" sldId="270"/>
            <ac:picMk id="3" creationId="{3EAD11DA-2D0F-A3A8-0B51-EDFF482D22AB}"/>
          </ac:picMkLst>
        </pc:picChg>
        <pc:picChg chg="del">
          <ac:chgData name="Romina Peralta" userId="38f49703-3c39-44a5-9b6f-80a5b88b294a" providerId="ADAL" clId="{5409E78A-8F73-4EBC-AC4E-CBD2BCB055BA}" dt="2024-11-22T12:50:36.363" v="5" actId="478"/>
          <ac:picMkLst>
            <pc:docMk/>
            <pc:sldMk cId="0" sldId="270"/>
            <ac:picMk id="17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1" name="Slide1.jpeg" descr="Slid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7" name="Slide10.jpeg" descr="Slide1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1" name="Slide11.jpeg" descr="Slide1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Picture 2" descr="A diagram of a product&#10;&#10;Description automatically generated">
            <a:extLst>
              <a:ext uri="{FF2B5EF4-FFF2-40B4-BE49-F238E27FC236}">
                <a16:creationId xmlns:a16="http://schemas.microsoft.com/office/drawing/2014/main" id="{89D07189-70F6-A557-74BA-71EC9AB61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Picture 2" descr="A diagram of steps with numbers and a few steps&#10;&#10;Description automatically generated">
            <a:extLst>
              <a:ext uri="{FF2B5EF4-FFF2-40B4-BE49-F238E27FC236}">
                <a16:creationId xmlns:a16="http://schemas.microsoft.com/office/drawing/2014/main" id="{B2A11526-D3ED-F82F-AE6D-4D1CBAFA3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Picture 2" descr="A diagram of a company's financial schedule&#10;&#10;Description automatically generated with medium confidence">
            <a:extLst>
              <a:ext uri="{FF2B5EF4-FFF2-40B4-BE49-F238E27FC236}">
                <a16:creationId xmlns:a16="http://schemas.microsoft.com/office/drawing/2014/main" id="{3EAD11DA-2D0F-A3A8-0B51-EDFF482D2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1" name="Slide16.jpeg" descr="Slide1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5" name="Slide17.jpeg" descr="Slide1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9" name="Slide18.jpeg" descr="Slide1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3" name="Slide19.jpeg" descr="Slide1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7" name="Slide20.jpeg" descr="Slide2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5" name="Slide2.jpeg" descr="Slid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1" name="Slide21.jpeg" descr="Slide2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5" name="Slide22.jpeg" descr="Slide2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9" name="Slide23.jpeg" descr="Slide2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2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3" name="Slide24.jpeg" descr="Slide2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7" name="Slide25.jpeg" descr="Slide2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0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1" name="Slide26.jpeg" descr="Slide2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4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5" name="Slide27.jpeg" descr="Slide2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8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9" name="Slide28.jpeg" descr="Slide2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3" name="Slide29.jpeg" descr="Slide2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6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7" name="Slide30.jpeg" descr="Slide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" name="Slide3.jpeg" descr="Slide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Slide4.jpeg" descr="Slide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7" name="Slide5.jpeg" descr="Slide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1" name="Slide6.jpeg" descr="Slide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5" name="Slide7.jpeg" descr="Slide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9" name="Slide8.jpeg" descr="Slide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3" name="Slide9.jpeg" descr="Slide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DEE196189ACE419129B3CD4122EDD8" ma:contentTypeVersion="15" ma:contentTypeDescription="Create a new document." ma:contentTypeScope="" ma:versionID="68abdb913aada8bab723afce7975db34">
  <xsd:schema xmlns:xsd="http://www.w3.org/2001/XMLSchema" xmlns:xs="http://www.w3.org/2001/XMLSchema" xmlns:p="http://schemas.microsoft.com/office/2006/metadata/properties" xmlns:ns2="04b86af5-12ab-4b67-b8af-b3b431bba216" xmlns:ns3="68e273fc-2f45-4669-a300-e9817d48f21f" targetNamespace="http://schemas.microsoft.com/office/2006/metadata/properties" ma:root="true" ma:fieldsID="4e54a139fc503c9f9b0aab4a3874d89a" ns2:_="" ns3:_="">
    <xsd:import namespace="04b86af5-12ab-4b67-b8af-b3b431bba216"/>
    <xsd:import namespace="68e273fc-2f45-4669-a300-e9817d48f2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b86af5-12ab-4b67-b8af-b3b431bba2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2a303b6-363b-46cf-9542-46d0fcc9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e273fc-2f45-4669-a300-e9817d48f21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2972f9-f5b4-4814-af16-1a5b00c007c6}" ma:internalName="TaxCatchAll" ma:showField="CatchAllData" ma:web="68e273fc-2f45-4669-a300-e9817d48f2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b86af5-12ab-4b67-b8af-b3b431bba216">
      <Terms xmlns="http://schemas.microsoft.com/office/infopath/2007/PartnerControls"/>
    </lcf76f155ced4ddcb4097134ff3c332f>
    <TaxCatchAll xmlns="68e273fc-2f45-4669-a300-e9817d48f21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1B5D64-1F40-4AA0-8A58-5A16A8456451}"/>
</file>

<file path=customXml/itemProps2.xml><?xml version="1.0" encoding="utf-8"?>
<ds:datastoreItem xmlns:ds="http://schemas.openxmlformats.org/officeDocument/2006/customXml" ds:itemID="{AD34BD0F-36F6-461A-BDD3-DDD5FABE8202}">
  <ds:schemaRefs>
    <ds:schemaRef ds:uri="http://schemas.microsoft.com/office/2006/metadata/properties"/>
    <ds:schemaRef ds:uri="http://schemas.microsoft.com/office/infopath/2007/PartnerControls"/>
    <ds:schemaRef ds:uri="53113966-a9e1-4b06-a168-b024c4d31d9f"/>
    <ds:schemaRef ds:uri="c7afffa0-9e6d-481f-98fe-c67ac026a28f"/>
  </ds:schemaRefs>
</ds:datastoreItem>
</file>

<file path=customXml/itemProps3.xml><?xml version="1.0" encoding="utf-8"?>
<ds:datastoreItem xmlns:ds="http://schemas.openxmlformats.org/officeDocument/2006/customXml" ds:itemID="{ED405100-3528-49A9-9AD8-39939B3789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Helvetica Neue</vt:lpstr>
      <vt:lpstr>Helvetica Neue Light</vt:lpstr>
      <vt:lpstr>Helvetica Neue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Romina Peralta</dc:creator>
  <cp:lastModifiedBy>Romina Peralta</cp:lastModifiedBy>
  <cp:revision>1</cp:revision>
  <dcterms:modified xsi:type="dcterms:W3CDTF">2024-11-22T12:51:03Z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0x0101005EDEE196189ACE419129B3CD4122EDD8</vt:lpwstr>
  </property>
</Properties>
</file>