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40XX_EU_de_MediSpa-SlideDeck_030625.jpg" descr="40XX_EU_de_MediSpa-SlideDeck_0306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40XX_EU_de_MediSpa-SlideDeck_03062510.jpg" descr="40XX_EU_de_MediSpa-SlideDeck_030625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40XX_EU_de_MediSpa-SlideDeck_03062511.jpg" descr="40XX_EU_de_MediSpa-SlideDeck_030625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40XX_EU_de_MediSpa-SlideDeck_03062512.jpg" descr="40XX_EU_de_MediSpa-SlideDeck_030625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40XX_EU_de_MediSpa-SlideDeck_03062513.jpg" descr="40XX_EU_de_MediSpa-SlideDeck_030625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40XX_EU_de_MediSpa-SlideDeck_03062514.jpg" descr="40XX_EU_de_MediSpa-SlideDeck_030625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3" name="40XX_EU_de_MediSpa-SlideDeck_0306252.jpg" descr="40XX_EU_de_MediSpa-SlideDeck_03062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40XX_EU_de_MediSpa-SlideDeck_0306253.jpg" descr="40XX_EU_de_MediSpa-SlideDeck_03062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40XX_EU_de_MediSpa-SlideDeck_0306254.jpg" descr="40XX_EU_de_MediSpa-SlideDeck_03062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40XX_EU_de_MediSpa-SlideDeck_0306255.jpg" descr="40XX_EU_de_MediSpa-SlideDeck_03062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40XX_EU_de_MediSpa-SlideDeck_0306256.jpg" descr="40XX_EU_de_MediSpa-SlideDeck_03062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40XX_EU_de_MediSpa-SlideDeck_0306257.jpg" descr="40XX_EU_de_MediSpa-SlideDeck_03062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40XX_EU_de_MediSpa-SlideDeck_0306258.jpg" descr="40XX_EU_de_MediSpa-SlideDeck_0306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40XX_EU_de_MediSpa-SlideDeck_0306259.jpg" descr="40XX_EU_de_MediSpa-SlideDeck_03062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e273fc-2f45-4669-a300-e9817d48f21f" xsi:nil="true"/>
    <lcf76f155ced4ddcb4097134ff3c332f xmlns="04b86af5-12ab-4b67-b8af-b3b431bba21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DEE196189ACE419129B3CD4122EDD8" ma:contentTypeVersion="16" ma:contentTypeDescription="Create a new document." ma:contentTypeScope="" ma:versionID="fb4d0c9dff09af3e8df3c3e194b3ea4f">
  <xsd:schema xmlns:xsd="http://www.w3.org/2001/XMLSchema" xmlns:xs="http://www.w3.org/2001/XMLSchema" xmlns:p="http://schemas.microsoft.com/office/2006/metadata/properties" xmlns:ns2="04b86af5-12ab-4b67-b8af-b3b431bba216" xmlns:ns3="68e273fc-2f45-4669-a300-e9817d48f21f" targetNamespace="http://schemas.microsoft.com/office/2006/metadata/properties" ma:root="true" ma:fieldsID="4936e8b9fe00103dfbd9c66431d68191" ns2:_="" ns3:_="">
    <xsd:import namespace="04b86af5-12ab-4b67-b8af-b3b431bba216"/>
    <xsd:import namespace="68e273fc-2f45-4669-a300-e9817d48f2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86af5-12ab-4b67-b8af-b3b431bba2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273fc-2f45-4669-a300-e9817d48f21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02972f9-f5b4-4814-af16-1a5b00c007c6}" ma:internalName="TaxCatchAll" ma:showField="CatchAllData" ma:web="68e273fc-2f45-4669-a300-e9817d48f2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E36B78-9059-48D2-A7BF-71C61318C0FB}">
  <ds:schemaRefs>
    <ds:schemaRef ds:uri="http://schemas.microsoft.com/office/2006/metadata/properties"/>
    <ds:schemaRef ds:uri="http://schemas.microsoft.com/office/infopath/2007/PartnerControls"/>
    <ds:schemaRef ds:uri="68e273fc-2f45-4669-a300-e9817d48f21f"/>
    <ds:schemaRef ds:uri="04b86af5-12ab-4b67-b8af-b3b431bba216"/>
  </ds:schemaRefs>
</ds:datastoreItem>
</file>

<file path=customXml/itemProps2.xml><?xml version="1.0" encoding="utf-8"?>
<ds:datastoreItem xmlns:ds="http://schemas.openxmlformats.org/officeDocument/2006/customXml" ds:itemID="{B3A6491A-7476-42A7-B4CA-3B97C26A7D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AB42C4-0E18-43F9-B885-565B1B2246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b86af5-12ab-4b67-b8af-b3b431bba216"/>
    <ds:schemaRef ds:uri="68e273fc-2f45-4669-a300-e9817d48f2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2025-06-11T14:45:10Z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0x0101005EDEE196189ACE419129B3CD4122EDD8</vt:lpwstr>
  </property>
</Properties>
</file>