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3537BC-6784-49A9-857F-69025485FFA3}" v="2" dt="2023-03-30T13:41:37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microsoft.com/office/2015/10/relationships/revisionInfo" Target="revisionInfo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D4FE-516B-779E-BF63-82264229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93BAB-6022-D528-56E0-2979769A1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AE0-06EC-4707-99C6-74F1EDAE64CC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0E194-413D-E4B8-2C87-EEA9A87B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F8B9C-DED3-17EC-43D1-DA4B97AD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DA253-7062-4FA5-AE66-A461F15F0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92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5944A-1B6B-D630-28E6-13B684E1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35C24-3F88-6549-EBFB-505B57632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81399-BA74-32F9-B392-BBFF4D154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72AE0-06EC-4707-99C6-74F1EDAE64CC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05641-B0D8-FFF2-3BA4-11E2586E2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C9D9C-5357-42FB-413F-2954C60F2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DA253-7062-4FA5-AE66-A461F15F0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84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C7F53D-3A3B-FAAB-2FDB-F794EB6A0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Big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ABC31-C30D-B83F-45CD-69CAEFD98F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8852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667069-D15E-E5D6-9C94-567AFDD7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918D3-1F1D-CA0C-4E00-12AE9E61A5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94052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D7C1E0-1CC2-26BE-2215-FD316584F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US"/>
              <a:t>Where do you</a:t>
            </a:r>
            <a:br>
              <a:rPr lang="en-US"/>
            </a:br>
            <a:r>
              <a:rPr lang="en-US"/>
              <a:t>see yourself?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14EEC-5697-70FF-543A-E2B7B4560D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85702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357B0D-684E-94F0-CCAF-34AF44BE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10DC0-868E-877B-B08C-01958FEF33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53EE51-46F8-F3CB-6364-729371DB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0EF2F-6D89-B08E-863F-3703086EAD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F18C06-817F-6F98-EAB2-C41AAB61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C6EF1-4F70-3789-F51C-B222972377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CE1FFE-66D8-2094-6825-8B5FF71A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603A7-3881-D2AD-10B4-7D77D598FB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E8570-D391-9556-54F9-C1EA0522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A7955-ECBA-F790-9F75-083453B689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1923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0C033B-E523-5A20-0C7D-2101824A5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0B25B-A22C-1D39-27B5-CAEDAFA5A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27998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86BB4A-021F-49AD-1994-9F569DEB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D2001-DA4A-D7D6-8F16-6DD6767B93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97881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8EF9F1-5F05-8FAF-17CE-B5D08D43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14BD6-9647-1B5E-44FA-73D5F2417E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5689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8AE408-3AB3-A44D-73FC-2F979D9D3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A76A5-FA6D-140B-01D0-07F91B5974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869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6051A0-703A-E4D2-93E9-2D78F1257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6C0E8-772D-0043-9A80-83DDD0FB7E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78260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317B43-AA56-7D44-D863-BEDBAD34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8B1D5-0E38-E9A5-7209-E1835E5CD4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01219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D9AA02-2429-F720-8AA8-F5900312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726AA-0837-F58F-1B73-BC90E20968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90709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0231FA-5B21-9C5D-AF37-B73471BE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F822D-0441-0B79-F9CA-C1A47A15E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55944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62B2DB-676C-C583-86E3-A46263205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3CA46-EB90-01A0-B4C2-CAEE60838D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75935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4287D9-4169-EFC0-1CE4-56DA6AF6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D3F2D-3EF8-4687-48A5-186B781C07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0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686EC8-0BBD-1B91-2EBD-30781DB4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4091A-571A-B228-F114-CD01B41EA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3082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64E807-CA5F-C5BE-F9E6-31E46859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701F9-0BB8-2251-696B-C6F145B41D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6621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C858BD-47A6-2AC7-B1E0-81D8307C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1B633-1FE8-7F4F-B426-0A74E84576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3894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A308DD-5368-6798-1677-4FB96DF1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BFB4C-DBF3-704B-67BB-3047A9422D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5859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013927-2891-C8DF-9369-5D55C1F4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CEF8E-4383-C4F4-63BE-9E871DB2D0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467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C45541-9000-D7DF-C9B6-EF536637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C6C15-B92D-8627-F7C5-BDF7D93157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88817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906F55-7196-16B9-62AD-EF57A174E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8545B-4C09-32AA-91C8-B9758E30DE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10612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02FD19-AEA8-84CB-1BE0-07FF5220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1861-E0CC-A7AC-8231-CFF9CE806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52719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960BB6-A157-EF92-FC60-5DD4DD0F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1D2E5-AA6C-237A-411F-0720C7479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0016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ADF176-2015-2560-17D0-99544953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89AA6-B835-2AE6-79FA-284866E9D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06449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552FAF-11BD-2135-4BDF-C3CDB1DE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E397F-CC2B-9837-D348-613CBDBD05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74729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00DD55-B807-A946-78A2-4DD5D559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D10A9-0E54-207F-26DC-F3E42DAF6D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2500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81C6AD-1360-BD67-01A8-35606406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8C63B-5ED5-6F29-349E-5962A9F4C6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37049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3E7004-F362-F4FD-BBB8-C7F3F70E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C2C12-4F1E-FB71-2A53-73AEF71C70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7089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4E13E6-0513-3E42-3977-61E281A7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4804E-BCAB-83FC-3AD0-4723A14956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67501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95093-5F6E-3FC8-2838-31C989A3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E8E6C-629D-CB49-6734-3F97FBF04A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2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66ED93-C2E6-F57C-0D5E-BBBBBBDB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22123-B29E-A2B1-0515-0B6FC7A0EF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59674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B9D958-F117-8CA5-7924-F411C66C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Time Leveraging?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363B9-6A4A-9562-4239-D0D5D62CD7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40254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145D5D-CD94-C839-BA9C-DF79604D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EEAA6-B0C6-4932-35A6-52CF34BF7A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0D856C-45FF-34C7-6561-0E1EAD5C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375F4-34D5-7AB2-65A3-7468E80748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35A594-DA10-87A3-5B0A-F8F0C16D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DD816-61FE-0576-9556-EFAE5A0519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F31289-03E9-45FA-5AFA-D1503C498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12B9E-F9BE-281E-035F-699DA90EEC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B0884F-C2A2-BBCE-254A-A9BF005C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C4513-D91C-F54D-41A3-D14ED2BC4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BA2651-6620-E155-C9BC-A0B3DA3F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89CFD-5111-FB3A-9AC3-16C5695546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B7BCB2-E9ED-34E9-D568-26ACB26C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59C8E-3402-83DD-F0BC-9F2DFFC6A8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9E9D82-43E6-C82B-012F-88F10936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C903D-0021-99CB-5C48-5AA64979A9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1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D86B41-B10C-E082-BE1A-BE926A43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Tracks to Run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BE426-EC33-A738-665D-7A430CC421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668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72E1AE-3BF3-ACF4-B08A-D24A47B3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07AA3-171C-5478-1A31-F917C50A77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7393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81252-EB2E-8110-EBD2-7888E2CB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Tracks to Run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72B0D-1FC8-E6BC-287A-E426B893BD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38444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E3813A-3DEF-ADBD-261C-F1862F53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21051-FEEA-446D-22B2-12810AC376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527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04C16F-B8FB-200C-76F3-25CBD9945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370BC8-EEBE-5835-BC1D-879BD6A0F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276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6864F9-2A48-A12C-2ED3-820F4304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5A1BC-8C7B-76F5-289E-71D4295170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814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E876EE-CFB7-91FF-D872-3D5975BC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919A8-018C-8806-9064-50AA580ED8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97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136C1A-21CC-3A94-0A2C-C69740E5A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Simple Formula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2278E-0AFA-F344-3251-2B3273948F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0060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4AF908-7277-A471-39DA-CD62726A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6DE56-C686-CCB3-1020-CCFE7A0EB7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847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2BD449-4F08-B851-D834-5AE0ECFC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D78E3-2E71-79A4-67D1-3E2DF61DA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225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F3F51B-434A-173E-FE7D-2203F223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63490-B83E-D6E7-726D-06FA893D33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3449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E9DF27-81EE-286D-3EA8-95D86402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8FA5C-0705-9205-7FA9-CBCA33C8E3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799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AFA696-2F6A-0E8F-4690-2F7BBE94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1A248-9F8D-C469-68A9-C84512897D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09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45EA9F-C027-C83E-EC55-7AC1FC66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3F15A-34F4-A3B4-6720-2EA668E10D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811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5CF2F2-8C6E-803C-4BD3-211EB36B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C6621-0621-CAA9-721D-8E86D71C0D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468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2CD2A6-E552-6C05-255F-2DA410D6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561E8-596C-A06A-32D5-4B67D70346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929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4534AA-7A41-C8D3-F774-9D23947A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22629-311F-DF94-2AEE-00AA6BB40B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4930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7B649C-9166-BC96-EAFF-F2BC8C43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F6FC5-8714-9E98-8002-0BCC08E95F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0182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B1CB2E-2EB8-22D2-1163-20C88A3E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5E53F-A39D-F250-B6BF-C6AA59CC3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375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2B4559-4B31-ABBD-6042-73DAA486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537B1-51F2-FE00-D5AD-BDD673D744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27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3C8812-935C-FDFF-1833-26C195BA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Tracks to Run On</a:t>
            </a:r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AA1A4-8F58-994A-D283-1F2A128233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6999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647D38-6E79-FCAB-F72E-C6C22C1E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2774A-173E-9022-3D7F-2F46D47F3F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8114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1B73C9-0922-8C56-5828-A24E943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DDC36-01FB-5316-D292-DA4AD1226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5782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986234-69AA-3C27-B0AF-D4F9F8F3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D9827-E9AF-EB6B-CA10-8A6EB2C21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3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C5AE5F-C5A5-611F-B170-DA9047BC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848A3-863E-7527-E70B-660CA6D7C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2373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D105D4-3654-3292-7783-B244D9CE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0966B-AED2-1EE4-DE0A-2141E3B61D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2668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69C2DB-910F-5345-0ACA-556D626B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943A4-0173-9FD8-D2A3-AF9B40B5FD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0892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91155F-62D0-D3EB-76A5-015BE53D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4653E-AB30-49DB-93A9-049CEE0E7C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905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9894FA-0C75-3EEF-3588-23D680E1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B56F6-EFAF-7CE6-83C1-8BC921FF85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2045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D37EA8-9368-BEE4-0EBC-2E4CA0F29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B813E-8942-8126-6FED-8007DB487D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8163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5E9506-E216-C2C2-CE0F-037E63D5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ECD1E-4924-D3E9-F46A-5247B14552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1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B4A969-F7CC-794E-7618-E3F7BD3FB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F7E26-F190-67DA-17BE-AE4938C6C5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2685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A08B71-EEF2-B445-2431-5E85DAAF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F9F97-3963-3B42-A9CA-E332E938B7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2706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979ED-762A-2874-0189-BD63F653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A0EF5-3177-BC5E-1598-3A7B052E5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805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095C9-6C9C-BB59-4D48-DBDAF0B3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F4FD6-ECB7-9742-24FC-89502FD904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2361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0EC49D-FE19-DA93-1B58-A2F683A8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6142F-E4F8-871C-3A4B-EF1E8B2A22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8849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ECC23D-9A64-2D8A-8017-CF6972E1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11F7-4B61-898D-338E-EFCD7D0885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9254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8C9204-9A03-5B3F-AA54-D9E4DDD1E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9D41E-1C45-3FF2-B941-D90539EB9F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8158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238ABF-CAB7-BA00-0BA8-1EB09264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D76E3-F290-244E-D198-6611C0E6F1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5146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785BDC-1346-FCE0-C519-E40FA46A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FF770-1ECB-BDBE-8372-12CB59A9C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9274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EE686D-4EC0-D684-7279-3FF2159B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4EAAF-F5F6-B951-3C2B-1453C405A8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252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A663F6-042A-76FF-AF2E-48995B7C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E7A36-38E3-D5BB-97D9-41FBCFB5D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094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0CE8ED-5143-F735-8361-5A4941FD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FA1AC-BF29-ED9C-9A14-D7DD59242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1246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699322-7AFE-B9F5-C545-094713F0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CC262-1267-7EC8-81A8-DB385C3EEF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9775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F5B279-7144-7765-0263-A7AD6732D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D6D93-057E-D847-92D4-F8537C743E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1517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DE083B-E7FC-AD40-7AD4-E0A839A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FEB13-0512-F19A-9B42-3A8D9B6ABB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0138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3B7640-22A2-C06F-EBB0-45C7FA30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D2846-65C3-B010-2301-475EDFB475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167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2E0ECF-3141-28DA-2EF3-329164E0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0AB96-2206-ABA0-FCAC-43BCEFE55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6288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B4009C-8FDB-673D-C636-251AE4FF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A2B2D-E821-2273-04AB-5568A07569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6369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E65AEC-9FCB-FCC8-2986-16CBA27D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2298E-4A85-A887-CED2-D2C90A7CA4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6256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6F49F3-3DD0-5F85-A076-28C3914C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84CB3-2571-E918-2F36-EB28416C33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6228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80ABA0-CC74-5D23-FD24-FB04AAEA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39B82-6ED2-B491-BDC3-C77305141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634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66AA6E-4151-5CAC-679D-774E72E6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1F1F9-777C-71C7-02CB-1E7B65339D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689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E39418-67D2-1544-FA96-9DF4822B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BA5FD-63D5-DEBA-EC1C-B303E81936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2235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BCA976-A580-79B7-028A-067B3439F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79CA0-FAD5-2A36-72B9-E557721CC9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7009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7502C7-EBE6-C8E6-96A2-69FB88C5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9C6B0-2307-AF5E-3920-7FC3D2F9A8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31597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303D14-2FB3-E681-327E-70099531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13815-5332-D79E-266C-9C9201C4ED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5758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983A2-47A5-ADF1-E51C-83E70C93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721BB-4C11-EFF6-D412-F583FB0505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5451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18165C-1067-8C89-59E1-E07A719F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B5B35-EE54-AD01-9B21-DD2F2818CF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3956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A55293-FC0F-D8F8-8CE4-19C9A6A6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A5676-1DBF-492F-2155-83F76334A3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415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E81908-18E1-C9CA-0DA3-13602F49E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51AC5-5D13-B895-53F2-C4D2A817E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5664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72699C-9F4C-E02C-DFEB-8E17F0D9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A32C0-5DD7-132B-3DA1-A9CF7B69E6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7017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925D54-9C24-D326-E38B-D67F8107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8A9DF-595B-ADC2-841D-823AF46109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5984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55C55D-387E-450D-0D39-432E7958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72702-BF09-E2FA-933A-6AD4AF1517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85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B51996-8EC8-4279-1656-66DBD8FF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C1BCF-11CF-B6BA-3D44-8EC3CE2C61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5832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5C5078-855C-31B1-3340-BD4E9C86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04942-3C97-EF49-0405-A7E72B3CEB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1952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B23E07-3738-BE77-FF10-2E53113F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83D8A-09F3-6AA5-431F-33621BDF60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65028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F71B8B-9C01-7961-B613-584CC672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8F915-AEB5-114C-5D42-EA266A3773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23885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802557-F8C6-CF26-B771-23BF4F3CB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F2E59-EF6E-E8F4-FF55-92992B755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0121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B67884-E70B-91C5-6075-C7BAE3E5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CF68A-96AF-0B69-BFE8-C4FE72BB7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3526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D01873-455F-E549-FD61-42166DC5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5EE4F-BDB7-475A-4A8A-DE50061D40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9731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303A47-583F-269A-0095-3E607C7F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B48E4-9D6B-1670-A7DA-6954FBFB36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157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B79426-72DF-5FF5-2581-337512C4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CF9C6-36D2-8B19-3A6D-E564DFCDEC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21985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54A38B-A4E8-66C8-D65E-03FFD4A1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25583-DF07-9185-4527-6F481A7EEE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02851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6C5794-07C2-D880-78DA-DD0E0E5F8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36204-C9AA-C3C8-63B7-FC874A36BD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289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B21B6F-1FDA-D6B7-BEDB-BE22C06D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01878-B537-2573-8D82-5C855A64B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99212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6D4D5A-B243-2857-339E-82A5990D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5CA26-5F1E-0F9C-1C12-1A88FBA7BF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4254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E7CEF8-4672-E7F5-C8BD-A5F154AA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21903-B315-43F7-59C0-39A69ABA2A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0908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5AD05-2C08-D378-377B-82D9DA6A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528F7B-B673-021D-5A2B-9335A41DFF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51470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89ACD4-D547-366F-D958-40597CA4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4476E-D363-3CA2-FA4C-67E04DB01B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07436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71EF7-BC6E-5068-85BA-88AC66EE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F0642-4467-2820-AD33-B55A17053E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9316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A302BC-2F34-EFD8-8838-24015522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383BD-C04D-9FAA-5C9F-59B85D9FC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52971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53BEAD-7CA2-FFEA-67B3-255C2C05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7D24E-ED64-5525-A647-C97D1D559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51589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249D8F-036F-00F5-EA61-9E39EDB3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88E02-D6B7-F21B-08A3-45A4F0A33E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6822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125900-7DDA-49FE-DA0E-23883E1B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F5F7A-D6E4-096E-88C4-AF0290E5E5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98568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3D8100-11D7-1031-6A83-DEF0056D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310D7-68B0-CA46-0EC4-8183F46C90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789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311AC5-7CBF-006E-2B0C-8EA0BB18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A4676-5E5C-1AF4-D439-F41B48EF23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3241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99D2B5-DE0D-5D6A-24D4-68B67D1E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059E5-580D-290D-9BF9-C70EB3627C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81203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A3709E-5B13-AA47-1C14-BE38BDC51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1CA17-C671-7A45-DBFE-0142FA7152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9908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9741CE-FA38-095E-1908-0B938973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B0EDC-9E9E-7FEC-197B-2E3F507225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331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E49F64-489E-AE1B-F4C3-FFD02552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A9F0C-8998-4DC9-0691-4ACE0C97E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5320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669777-89B2-E8DD-1027-3E353F2F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9EC64-DB9B-7FE3-E2C7-77CC04E950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68700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6F52C2-7067-DEA8-AB2F-DA5A6EB4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4889D-916B-86A9-67B2-7C3C417C70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70497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CDC2DB-8DDF-3B16-13FC-D2887A08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AC7D8-DB88-7B30-1FB2-71E47BBCA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5890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B45C3F-8F9E-44F6-8329-0B926439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D52E0-13AA-9855-70AF-28A89201D4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9425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E01657-134C-1F90-B013-17A8B09E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79070-7729-A547-1497-D050014AF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71975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01BB3B-3AB0-269C-D8FE-6D0CE5EA1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B7AF-FDDC-FA39-2030-96102B1D63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432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E675AAF9F8C45AA57DD13FAF0C743" ma:contentTypeVersion="15" ma:contentTypeDescription="Create a new document." ma:contentTypeScope="" ma:versionID="69ed9babf64a65087f1e66997ba61494">
  <xsd:schema xmlns:xsd="http://www.w3.org/2001/XMLSchema" xmlns:xs="http://www.w3.org/2001/XMLSchema" xmlns:p="http://schemas.microsoft.com/office/2006/metadata/properties" xmlns:ns2="6d5843f6-f1f1-4a4f-853b-145bdff3a5d5" xmlns:ns3="1cdb64af-62b2-42f1-8a18-3222b74a76c7" targetNamespace="http://schemas.microsoft.com/office/2006/metadata/properties" ma:root="true" ma:fieldsID="4115d1041d6fe98f6e8671dc44b73f18" ns2:_="" ns3:_="">
    <xsd:import namespace="6d5843f6-f1f1-4a4f-853b-145bdff3a5d5"/>
    <xsd:import namespace="1cdb64af-62b2-42f1-8a18-3222b74a76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843f6-f1f1-4a4f-853b-145bdff3a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b64af-62b2-42f1-8a18-3222b74a7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39108a-3527-48bd-85b1-8af264318825}" ma:internalName="TaxCatchAll" ma:showField="CatchAllData" ma:web="1cdb64af-62b2-42f1-8a18-3222b74a7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9FFD28-B698-4EFF-983E-CC37FD900F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5843f6-f1f1-4a4f-853b-145bdff3a5d5"/>
    <ds:schemaRef ds:uri="1cdb64af-62b2-42f1-8a18-3222b74a76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CBFE5A-3E0B-4DEA-A7A8-E1BBB46F44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Custom</PresentationFormat>
  <Paragraphs>77</Paragraphs>
  <Slides>141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5" baseType="lpstr">
      <vt:lpstr>Arial</vt:lpstr>
      <vt:lpstr>Calibri</vt:lpstr>
      <vt:lpstr>Calibri Light</vt:lpstr>
      <vt:lpstr>Office Theme</vt:lpstr>
      <vt:lpstr>The Big Picture</vt:lpstr>
      <vt:lpstr>PowerPoint Presentation</vt:lpstr>
      <vt:lpstr>The Tracks to Run On</vt:lpstr>
      <vt:lpstr>It’s All Connected</vt:lpstr>
      <vt:lpstr>It’s All Connected</vt:lpstr>
      <vt:lpstr>It’s All Connected</vt:lpstr>
      <vt:lpstr>It’s All Connected</vt:lpstr>
      <vt:lpstr>It’s All Connected</vt:lpstr>
      <vt:lpstr>Share &amp; Earn 20%</vt:lpstr>
      <vt:lpstr>Share &amp; Earn 20%</vt:lpstr>
      <vt:lpstr>Share &amp; Earn 20%</vt:lpstr>
      <vt:lpstr>Share &amp; Earn 20%</vt:lpstr>
      <vt:lpstr>Share &amp; Earn 20%</vt:lpstr>
      <vt:lpstr>Share &amp; Earn 20%</vt:lpstr>
      <vt:lpstr>Share &amp; Earn 20%</vt:lpstr>
      <vt:lpstr>Share &amp; Earn 20%</vt:lpstr>
      <vt:lpstr>Share &amp; Earn 20%</vt:lpstr>
      <vt:lpstr>Simple Formula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All Connected</vt:lpstr>
      <vt:lpstr>It’s All Connected</vt:lpstr>
      <vt:lpstr>It’s All Connected</vt:lpstr>
      <vt:lpstr>It’s All Connected</vt:lpstr>
      <vt:lpstr>It’s All Connected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you see yourself?</vt:lpstr>
      <vt:lpstr>Re-Entry</vt:lpstr>
      <vt:lpstr>Re-Entry</vt:lpstr>
      <vt:lpstr>Re-Entry</vt:lpstr>
      <vt:lpstr>Re-Entry</vt:lpstr>
      <vt:lpstr>It’s All Connected</vt:lpstr>
      <vt:lpstr>It’s All Connected</vt:lpstr>
      <vt:lpstr>It’s All Connected</vt:lpstr>
      <vt:lpstr>It’s All Connected</vt:lpstr>
      <vt:lpstr>It’s All Connected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Success Map</vt:lpstr>
      <vt:lpstr>Visual Success Map</vt:lpstr>
      <vt:lpstr>Visual Success Map</vt:lpstr>
      <vt:lpstr>Visual Success Map</vt:lpstr>
      <vt:lpstr>Visual Success Map</vt:lpstr>
      <vt:lpstr>Visual Success Map</vt:lpstr>
      <vt:lpstr>What is Time Leveraging?</vt:lpstr>
      <vt:lpstr>Leverage Your Time</vt:lpstr>
      <vt:lpstr>Leverage Your Time</vt:lpstr>
      <vt:lpstr>Leverage Your Time</vt:lpstr>
      <vt:lpstr>Leverage Your Time</vt:lpstr>
      <vt:lpstr>Leverage Your Time</vt:lpstr>
      <vt:lpstr>Leverage Your Time</vt:lpstr>
      <vt:lpstr>Leverage Your Time</vt:lpstr>
      <vt:lpstr>Leverage Your Time</vt:lpstr>
      <vt:lpstr>The Tracks to Run On</vt:lpstr>
      <vt:lpstr>The Tracks to Run 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Picture</dc:title>
  <dc:creator>Mariana Ferreira</dc:creator>
  <cp:lastModifiedBy>Mariana Ferreira</cp:lastModifiedBy>
  <cp:revision>1</cp:revision>
  <dcterms:created xsi:type="dcterms:W3CDTF">2023-03-30T13:41:04Z</dcterms:created>
  <dcterms:modified xsi:type="dcterms:W3CDTF">2023-03-30T13:41:46Z</dcterms:modified>
</cp:coreProperties>
</file>