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  <p:sldId id="304" r:id="rId52"/>
    <p:sldId id="305" r:id="rId53"/>
    <p:sldId id="306" r:id="rId54"/>
    <p:sldId id="307" r:id="rId55"/>
    <p:sldId id="308" r:id="rId56"/>
    <p:sldId id="309" r:id="rId57"/>
    <p:sldId id="310" r:id="rId58"/>
    <p:sldId id="311" r:id="rId59"/>
    <p:sldId id="312" r:id="rId60"/>
    <p:sldId id="313" r:id="rId61"/>
    <p:sldId id="314" r:id="rId62"/>
    <p:sldId id="315" r:id="rId63"/>
    <p:sldId id="316" r:id="rId64"/>
    <p:sldId id="317" r:id="rId65"/>
    <p:sldId id="318" r:id="rId66"/>
    <p:sldId id="319" r:id="rId67"/>
    <p:sldId id="320" r:id="rId68"/>
    <p:sldId id="321" r:id="rId69"/>
    <p:sldId id="322" r:id="rId70"/>
    <p:sldId id="323" r:id="rId71"/>
    <p:sldId id="324" r:id="rId72"/>
    <p:sldId id="325" r:id="rId73"/>
    <p:sldId id="326" r:id="rId74"/>
    <p:sldId id="327" r:id="rId75"/>
    <p:sldId id="328" r:id="rId76"/>
    <p:sldId id="329" r:id="rId77"/>
    <p:sldId id="330" r:id="rId78"/>
    <p:sldId id="331" r:id="rId79"/>
    <p:sldId id="332" r:id="rId80"/>
    <p:sldId id="333" r:id="rId81"/>
    <p:sldId id="334" r:id="rId82"/>
    <p:sldId id="335" r:id="rId83"/>
    <p:sldId id="336" r:id="rId84"/>
    <p:sldId id="337" r:id="rId85"/>
    <p:sldId id="338" r:id="rId86"/>
    <p:sldId id="339" r:id="rId87"/>
    <p:sldId id="340" r:id="rId88"/>
    <p:sldId id="341" r:id="rId89"/>
    <p:sldId id="342" r:id="rId90"/>
    <p:sldId id="343" r:id="rId91"/>
    <p:sldId id="344" r:id="rId92"/>
    <p:sldId id="345" r:id="rId93"/>
    <p:sldId id="346" r:id="rId94"/>
    <p:sldId id="347" r:id="rId95"/>
    <p:sldId id="348" r:id="rId96"/>
    <p:sldId id="349" r:id="rId97"/>
    <p:sldId id="350" r:id="rId98"/>
    <p:sldId id="351" r:id="rId99"/>
    <p:sldId id="352" r:id="rId100"/>
    <p:sldId id="353" r:id="rId101"/>
    <p:sldId id="354" r:id="rId102"/>
    <p:sldId id="355" r:id="rId103"/>
    <p:sldId id="356" r:id="rId104"/>
    <p:sldId id="357" r:id="rId105"/>
    <p:sldId id="358" r:id="rId106"/>
    <p:sldId id="359" r:id="rId107"/>
    <p:sldId id="360" r:id="rId108"/>
    <p:sldId id="361" r:id="rId109"/>
    <p:sldId id="362" r:id="rId110"/>
    <p:sldId id="363" r:id="rId111"/>
    <p:sldId id="364" r:id="rId112"/>
    <p:sldId id="365" r:id="rId113"/>
    <p:sldId id="366" r:id="rId114"/>
    <p:sldId id="367" r:id="rId115"/>
    <p:sldId id="368" r:id="rId116"/>
    <p:sldId id="369" r:id="rId117"/>
    <p:sldId id="370" r:id="rId118"/>
    <p:sldId id="371" r:id="rId119"/>
    <p:sldId id="372" r:id="rId120"/>
    <p:sldId id="373" r:id="rId121"/>
    <p:sldId id="374" r:id="rId122"/>
    <p:sldId id="375" r:id="rId123"/>
    <p:sldId id="376" r:id="rId124"/>
    <p:sldId id="377" r:id="rId125"/>
    <p:sldId id="378" r:id="rId126"/>
    <p:sldId id="379" r:id="rId127"/>
    <p:sldId id="380" r:id="rId128"/>
    <p:sldId id="381" r:id="rId129"/>
    <p:sldId id="382" r:id="rId130"/>
    <p:sldId id="383" r:id="rId131"/>
    <p:sldId id="384" r:id="rId132"/>
    <p:sldId id="385" r:id="rId133"/>
    <p:sldId id="386" r:id="rId134"/>
    <p:sldId id="387" r:id="rId135"/>
    <p:sldId id="388" r:id="rId136"/>
    <p:sldId id="389" r:id="rId137"/>
    <p:sldId id="390" r:id="rId138"/>
    <p:sldId id="391" r:id="rId139"/>
    <p:sldId id="392" r:id="rId140"/>
    <p:sldId id="393" r:id="rId141"/>
    <p:sldId id="394" r:id="rId142"/>
    <p:sldId id="395" r:id="rId143"/>
    <p:sldId id="396" r:id="rId144"/>
  </p:sldIdLst>
  <p:sldSz cx="24384000" cy="13716000"/>
  <p:notesSz cx="6858000" cy="9144000"/>
  <p:defaultTextStyle>
    <a:defPPr>
      <a:defRPr lang="en-US"/>
    </a:defPPr>
    <a:lvl1pPr marL="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6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0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53537BC-6784-49A9-857F-69025485FFA3}" v="2" dt="2023-03-30T13:41:37.07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798" y="12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4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63" Type="http://schemas.openxmlformats.org/officeDocument/2006/relationships/slide" Target="slides/slide60.xml"/><Relationship Id="rId84" Type="http://schemas.openxmlformats.org/officeDocument/2006/relationships/slide" Target="slides/slide81.xml"/><Relationship Id="rId138" Type="http://schemas.openxmlformats.org/officeDocument/2006/relationships/slide" Target="slides/slide135.xml"/><Relationship Id="rId107" Type="http://schemas.openxmlformats.org/officeDocument/2006/relationships/slide" Target="slides/slide104.xml"/><Relationship Id="rId11" Type="http://schemas.openxmlformats.org/officeDocument/2006/relationships/slide" Target="slides/slide8.xml"/><Relationship Id="rId32" Type="http://schemas.openxmlformats.org/officeDocument/2006/relationships/slide" Target="slides/slide29.xml"/><Relationship Id="rId53" Type="http://schemas.openxmlformats.org/officeDocument/2006/relationships/slide" Target="slides/slide50.xml"/><Relationship Id="rId74" Type="http://schemas.openxmlformats.org/officeDocument/2006/relationships/slide" Target="slides/slide71.xml"/><Relationship Id="rId128" Type="http://schemas.openxmlformats.org/officeDocument/2006/relationships/slide" Target="slides/slide125.xml"/><Relationship Id="rId149" Type="http://schemas.microsoft.com/office/2015/10/relationships/revisionInfo" Target="revisionInfo.xml"/><Relationship Id="rId5" Type="http://schemas.openxmlformats.org/officeDocument/2006/relationships/slide" Target="slides/slide2.xml"/><Relationship Id="rId95" Type="http://schemas.openxmlformats.org/officeDocument/2006/relationships/slide" Target="slides/slide92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113" Type="http://schemas.openxmlformats.org/officeDocument/2006/relationships/slide" Target="slides/slide110.xml"/><Relationship Id="rId118" Type="http://schemas.openxmlformats.org/officeDocument/2006/relationships/slide" Target="slides/slide115.xml"/><Relationship Id="rId134" Type="http://schemas.openxmlformats.org/officeDocument/2006/relationships/slide" Target="slides/slide131.xml"/><Relationship Id="rId139" Type="http://schemas.openxmlformats.org/officeDocument/2006/relationships/slide" Target="slides/slide136.xml"/><Relationship Id="rId80" Type="http://schemas.openxmlformats.org/officeDocument/2006/relationships/slide" Target="slides/slide77.xml"/><Relationship Id="rId85" Type="http://schemas.openxmlformats.org/officeDocument/2006/relationships/slide" Target="slides/slide82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59" Type="http://schemas.openxmlformats.org/officeDocument/2006/relationships/slide" Target="slides/slide56.xml"/><Relationship Id="rId103" Type="http://schemas.openxmlformats.org/officeDocument/2006/relationships/slide" Target="slides/slide100.xml"/><Relationship Id="rId108" Type="http://schemas.openxmlformats.org/officeDocument/2006/relationships/slide" Target="slides/slide105.xml"/><Relationship Id="rId124" Type="http://schemas.openxmlformats.org/officeDocument/2006/relationships/slide" Target="slides/slide121.xml"/><Relationship Id="rId129" Type="http://schemas.openxmlformats.org/officeDocument/2006/relationships/slide" Target="slides/slide126.xml"/><Relationship Id="rId54" Type="http://schemas.openxmlformats.org/officeDocument/2006/relationships/slide" Target="slides/slide51.xml"/><Relationship Id="rId70" Type="http://schemas.openxmlformats.org/officeDocument/2006/relationships/slide" Target="slides/slide67.xml"/><Relationship Id="rId75" Type="http://schemas.openxmlformats.org/officeDocument/2006/relationships/slide" Target="slides/slide72.xml"/><Relationship Id="rId91" Type="http://schemas.openxmlformats.org/officeDocument/2006/relationships/slide" Target="slides/slide88.xml"/><Relationship Id="rId96" Type="http://schemas.openxmlformats.org/officeDocument/2006/relationships/slide" Target="slides/slide93.xml"/><Relationship Id="rId140" Type="http://schemas.openxmlformats.org/officeDocument/2006/relationships/slide" Target="slides/slide137.xml"/><Relationship Id="rId145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49" Type="http://schemas.openxmlformats.org/officeDocument/2006/relationships/slide" Target="slides/slide46.xml"/><Relationship Id="rId114" Type="http://schemas.openxmlformats.org/officeDocument/2006/relationships/slide" Target="slides/slide111.xml"/><Relationship Id="rId119" Type="http://schemas.openxmlformats.org/officeDocument/2006/relationships/slide" Target="slides/slide116.xml"/><Relationship Id="rId44" Type="http://schemas.openxmlformats.org/officeDocument/2006/relationships/slide" Target="slides/slide41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81" Type="http://schemas.openxmlformats.org/officeDocument/2006/relationships/slide" Target="slides/slide78.xml"/><Relationship Id="rId86" Type="http://schemas.openxmlformats.org/officeDocument/2006/relationships/slide" Target="slides/slide83.xml"/><Relationship Id="rId130" Type="http://schemas.openxmlformats.org/officeDocument/2006/relationships/slide" Target="slides/slide127.xml"/><Relationship Id="rId135" Type="http://schemas.openxmlformats.org/officeDocument/2006/relationships/slide" Target="slides/slide132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109" Type="http://schemas.openxmlformats.org/officeDocument/2006/relationships/slide" Target="slides/slide10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slide" Target="slides/slide73.xml"/><Relationship Id="rId97" Type="http://schemas.openxmlformats.org/officeDocument/2006/relationships/slide" Target="slides/slide94.xml"/><Relationship Id="rId104" Type="http://schemas.openxmlformats.org/officeDocument/2006/relationships/slide" Target="slides/slide101.xml"/><Relationship Id="rId120" Type="http://schemas.openxmlformats.org/officeDocument/2006/relationships/slide" Target="slides/slide117.xml"/><Relationship Id="rId125" Type="http://schemas.openxmlformats.org/officeDocument/2006/relationships/slide" Target="slides/slide122.xml"/><Relationship Id="rId141" Type="http://schemas.openxmlformats.org/officeDocument/2006/relationships/slide" Target="slides/slide138.xml"/><Relationship Id="rId146" Type="http://schemas.openxmlformats.org/officeDocument/2006/relationships/viewProps" Target="viewProps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92" Type="http://schemas.openxmlformats.org/officeDocument/2006/relationships/slide" Target="slides/slide89.xml"/><Relationship Id="rId2" Type="http://schemas.openxmlformats.org/officeDocument/2006/relationships/customXml" Target="../customXml/item2.xml"/><Relationship Id="rId29" Type="http://schemas.openxmlformats.org/officeDocument/2006/relationships/slide" Target="slides/slide26.xml"/><Relationship Id="rId24" Type="http://schemas.openxmlformats.org/officeDocument/2006/relationships/slide" Target="slides/slide21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66" Type="http://schemas.openxmlformats.org/officeDocument/2006/relationships/slide" Target="slides/slide63.xml"/><Relationship Id="rId87" Type="http://schemas.openxmlformats.org/officeDocument/2006/relationships/slide" Target="slides/slide84.xml"/><Relationship Id="rId110" Type="http://schemas.openxmlformats.org/officeDocument/2006/relationships/slide" Target="slides/slide107.xml"/><Relationship Id="rId115" Type="http://schemas.openxmlformats.org/officeDocument/2006/relationships/slide" Target="slides/slide112.xml"/><Relationship Id="rId131" Type="http://schemas.openxmlformats.org/officeDocument/2006/relationships/slide" Target="slides/slide128.xml"/><Relationship Id="rId136" Type="http://schemas.openxmlformats.org/officeDocument/2006/relationships/slide" Target="slides/slide133.xml"/><Relationship Id="rId61" Type="http://schemas.openxmlformats.org/officeDocument/2006/relationships/slide" Target="slides/slide58.xml"/><Relationship Id="rId82" Type="http://schemas.openxmlformats.org/officeDocument/2006/relationships/slide" Target="slides/slide79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56" Type="http://schemas.openxmlformats.org/officeDocument/2006/relationships/slide" Target="slides/slide53.xml"/><Relationship Id="rId77" Type="http://schemas.openxmlformats.org/officeDocument/2006/relationships/slide" Target="slides/slide74.xml"/><Relationship Id="rId100" Type="http://schemas.openxmlformats.org/officeDocument/2006/relationships/slide" Target="slides/slide97.xml"/><Relationship Id="rId105" Type="http://schemas.openxmlformats.org/officeDocument/2006/relationships/slide" Target="slides/slide102.xml"/><Relationship Id="rId126" Type="http://schemas.openxmlformats.org/officeDocument/2006/relationships/slide" Target="slides/slide123.xml"/><Relationship Id="rId147" Type="http://schemas.openxmlformats.org/officeDocument/2006/relationships/theme" Target="theme/theme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93" Type="http://schemas.openxmlformats.org/officeDocument/2006/relationships/slide" Target="slides/slide90.xml"/><Relationship Id="rId98" Type="http://schemas.openxmlformats.org/officeDocument/2006/relationships/slide" Target="slides/slide95.xml"/><Relationship Id="rId121" Type="http://schemas.openxmlformats.org/officeDocument/2006/relationships/slide" Target="slides/slide118.xml"/><Relationship Id="rId142" Type="http://schemas.openxmlformats.org/officeDocument/2006/relationships/slide" Target="slides/slide139.xml"/><Relationship Id="rId3" Type="http://schemas.openxmlformats.org/officeDocument/2006/relationships/slideMaster" Target="slideMasters/slideMaster1.xml"/><Relationship Id="rId25" Type="http://schemas.openxmlformats.org/officeDocument/2006/relationships/slide" Target="slides/slide22.xml"/><Relationship Id="rId46" Type="http://schemas.openxmlformats.org/officeDocument/2006/relationships/slide" Target="slides/slide43.xml"/><Relationship Id="rId67" Type="http://schemas.openxmlformats.org/officeDocument/2006/relationships/slide" Target="slides/slide64.xml"/><Relationship Id="rId116" Type="http://schemas.openxmlformats.org/officeDocument/2006/relationships/slide" Target="slides/slide113.xml"/><Relationship Id="rId137" Type="http://schemas.openxmlformats.org/officeDocument/2006/relationships/slide" Target="slides/slide13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62" Type="http://schemas.openxmlformats.org/officeDocument/2006/relationships/slide" Target="slides/slide59.xml"/><Relationship Id="rId83" Type="http://schemas.openxmlformats.org/officeDocument/2006/relationships/slide" Target="slides/slide80.xml"/><Relationship Id="rId88" Type="http://schemas.openxmlformats.org/officeDocument/2006/relationships/slide" Target="slides/slide85.xml"/><Relationship Id="rId111" Type="http://schemas.openxmlformats.org/officeDocument/2006/relationships/slide" Target="slides/slide108.xml"/><Relationship Id="rId132" Type="http://schemas.openxmlformats.org/officeDocument/2006/relationships/slide" Target="slides/slide129.xml"/><Relationship Id="rId15" Type="http://schemas.openxmlformats.org/officeDocument/2006/relationships/slide" Target="slides/slide12.xml"/><Relationship Id="rId36" Type="http://schemas.openxmlformats.org/officeDocument/2006/relationships/slide" Target="slides/slide33.xml"/><Relationship Id="rId57" Type="http://schemas.openxmlformats.org/officeDocument/2006/relationships/slide" Target="slides/slide54.xml"/><Relationship Id="rId106" Type="http://schemas.openxmlformats.org/officeDocument/2006/relationships/slide" Target="slides/slide103.xml"/><Relationship Id="rId127" Type="http://schemas.openxmlformats.org/officeDocument/2006/relationships/slide" Target="slides/slide12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52" Type="http://schemas.openxmlformats.org/officeDocument/2006/relationships/slide" Target="slides/slide49.xml"/><Relationship Id="rId73" Type="http://schemas.openxmlformats.org/officeDocument/2006/relationships/slide" Target="slides/slide70.xml"/><Relationship Id="rId78" Type="http://schemas.openxmlformats.org/officeDocument/2006/relationships/slide" Target="slides/slide75.xml"/><Relationship Id="rId94" Type="http://schemas.openxmlformats.org/officeDocument/2006/relationships/slide" Target="slides/slide91.xml"/><Relationship Id="rId99" Type="http://schemas.openxmlformats.org/officeDocument/2006/relationships/slide" Target="slides/slide96.xml"/><Relationship Id="rId101" Type="http://schemas.openxmlformats.org/officeDocument/2006/relationships/slide" Target="slides/slide98.xml"/><Relationship Id="rId122" Type="http://schemas.openxmlformats.org/officeDocument/2006/relationships/slide" Target="slides/slide119.xml"/><Relationship Id="rId143" Type="http://schemas.openxmlformats.org/officeDocument/2006/relationships/slide" Target="slides/slide140.xml"/><Relationship Id="rId148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26" Type="http://schemas.openxmlformats.org/officeDocument/2006/relationships/slide" Target="slides/slide23.xml"/><Relationship Id="rId47" Type="http://schemas.openxmlformats.org/officeDocument/2006/relationships/slide" Target="slides/slide44.xml"/><Relationship Id="rId68" Type="http://schemas.openxmlformats.org/officeDocument/2006/relationships/slide" Target="slides/slide65.xml"/><Relationship Id="rId89" Type="http://schemas.openxmlformats.org/officeDocument/2006/relationships/slide" Target="slides/slide86.xml"/><Relationship Id="rId112" Type="http://schemas.openxmlformats.org/officeDocument/2006/relationships/slide" Target="slides/slide109.xml"/><Relationship Id="rId133" Type="http://schemas.openxmlformats.org/officeDocument/2006/relationships/slide" Target="slides/slide130.xml"/><Relationship Id="rId16" Type="http://schemas.openxmlformats.org/officeDocument/2006/relationships/slide" Target="slides/slide13.xml"/><Relationship Id="rId37" Type="http://schemas.openxmlformats.org/officeDocument/2006/relationships/slide" Target="slides/slide34.xml"/><Relationship Id="rId58" Type="http://schemas.openxmlformats.org/officeDocument/2006/relationships/slide" Target="slides/slide55.xml"/><Relationship Id="rId79" Type="http://schemas.openxmlformats.org/officeDocument/2006/relationships/slide" Target="slides/slide76.xml"/><Relationship Id="rId102" Type="http://schemas.openxmlformats.org/officeDocument/2006/relationships/slide" Target="slides/slide99.xml"/><Relationship Id="rId123" Type="http://schemas.openxmlformats.org/officeDocument/2006/relationships/slide" Target="slides/slide120.xml"/><Relationship Id="rId144" Type="http://schemas.openxmlformats.org/officeDocument/2006/relationships/slide" Target="slides/slide141.xml"/><Relationship Id="rId90" Type="http://schemas.openxmlformats.org/officeDocument/2006/relationships/slide" Target="slides/slide8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2BD4FE-516B-779E-BF63-8226422935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8593BAB-6022-D528-56E0-2979769A1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72AE0-06EC-4707-99C6-74F1EDAE64CC}" type="datetimeFigureOut">
              <a:rPr lang="en-GB" smtClean="0"/>
              <a:t>30/03/2023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9D0E194-413D-E4B8-2C87-EEA9A87B8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CF8B9C-DED3-17EC-43D1-DA4B97ADDF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DA253-7062-4FA5-AE66-A461F15F0E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49209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4E5944A-1B6B-D630-28E6-13B684E17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A35C24-3F88-6549-EBFB-505B576328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681399-BA74-32F9-B392-BBFF4D1547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472AE0-06EC-4707-99C6-74F1EDAE64CC}" type="datetimeFigureOut">
              <a:rPr lang="en-GB" smtClean="0"/>
              <a:t>30/03/2023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805641-B0D8-FFF2-3BA4-11E2586E2B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FC9D9C-5357-42FB-413F-2954C60F25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4DA253-7062-4FA5-AE66-A461F15F0E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6840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1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1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1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1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1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1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1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1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1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1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1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1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1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1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1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1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1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1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1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1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1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1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1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1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1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1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1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1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1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1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1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1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1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1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EC7F53D-3A3B-FAAB-2FDB-F794EB6A0C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The Big Picture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9AABC31-C30D-B83F-45CD-69CAEFD98F4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688526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B667069-D15E-E5D6-9C94-567AFDD70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defRPr>
                <a:solidFill>
                  <a:srgbClr val="004750"/>
                </a:solidFill>
              </a:defRPr>
            </a:pPr>
            <a:r>
              <a:rPr lang="en-GB"/>
              <a:t>Share &amp; Earn 20</a:t>
            </a:r>
            <a:r>
              <a:rPr lang="en-GB" baseline="30000"/>
              <a:t>%</a:t>
            </a:r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F1918D3-1F1D-CA0C-4E00-12AE9E61A51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894052"/>
      </p:ext>
    </p:extLst>
  </p:cSld>
  <p:clrMapOvr>
    <a:masterClrMapping/>
  </p:clrMapOvr>
  <p:transition spd="med"/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8D7C1E0-1CC2-26BE-2215-FD316584F8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lnSpc>
                <a:spcPct val="90000"/>
              </a:lnSpc>
              <a:defRPr sz="10000">
                <a:solidFill>
                  <a:srgbClr val="004750"/>
                </a:solidFill>
              </a:defRPr>
            </a:pPr>
            <a:r>
              <a:rPr lang="en-US"/>
              <a:t>Where do you</a:t>
            </a:r>
            <a:br>
              <a:rPr lang="en-US"/>
            </a:br>
            <a:r>
              <a:rPr lang="en-US"/>
              <a:t>see yourself?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E014EEC-5697-70FF-543A-E2B7B4560D7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885702"/>
      </p:ext>
    </p:extLst>
  </p:cSld>
  <p:clrMapOvr>
    <a:masterClrMapping/>
  </p:clrMapOvr>
  <p:transition spd="med"/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8357B0D-684E-94F0-CCAF-34AF44BE56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Re-Entry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F110DC0-868E-877B-B08C-01958FEF332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053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/>
    </mc:Choice>
    <mc:Fallback xmlns="">
      <p:transition spd="slow"/>
    </mc:Fallback>
  </mc:AlternateContent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953EE51-46F8-F3CB-6364-729371DBBC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Re-Entry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C50EF2F-6D89-B08E-863F-3703086EAD9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950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/>
    </mc:Choice>
    <mc:Fallback xmlns="">
      <p:transition spd="slow"/>
    </mc:Fallback>
  </mc:AlternateContent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DF18C06-817F-6F98-EAB2-C41AAB61BF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Re-Entry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C3C6EF1-4F70-3789-F51C-B222972377C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340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/>
    </mc:Choice>
    <mc:Fallback xmlns="">
      <p:transition spd="slow"/>
    </mc:Fallback>
  </mc:AlternateContent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4CE1FFE-66D8-2094-6825-8B5FF71A9C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Re-Entry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85603A7-3881-D2AD-10B4-7D77D598FB8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893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/>
    </mc:Choice>
    <mc:Fallback xmlns="">
      <p:transition spd="slow"/>
    </mc:Fallback>
  </mc:AlternateContent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E2E8570-D391-9556-54F9-C1EA0522F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It’s All Connected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B6A7955-ECBA-F790-9F75-083453B6892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41923"/>
      </p:ext>
    </p:extLst>
  </p:cSld>
  <p:clrMapOvr>
    <a:masterClrMapping/>
  </p:clrMapOvr>
  <p:transition spd="med"/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E0C033B-E523-5A20-0C7D-2101824A50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It’s All Connected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AE0B25B-A22C-1D39-27B5-CAEDAFA5A4D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427998"/>
      </p:ext>
    </p:extLst>
  </p:cSld>
  <p:clrMapOvr>
    <a:masterClrMapping/>
  </p:clrMapOvr>
  <p:transition spd="med"/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686BB4A-021F-49AD-1994-9F569DEBCC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It’s All Connected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04D2001-DA4A-D7D6-8F16-6DD6767B93E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997881"/>
      </p:ext>
    </p:extLst>
  </p:cSld>
  <p:clrMapOvr>
    <a:masterClrMapping/>
  </p:clrMapOvr>
  <p:transition spd="med"/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68EF9F1-5F05-8FAF-17CE-B5D08D434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It’s All Connected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9D14BD6-9647-1B5E-44FA-73D5F2417ED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365689"/>
      </p:ext>
    </p:extLst>
  </p:cSld>
  <p:clrMapOvr>
    <a:masterClrMapping/>
  </p:clrMapOvr>
  <p:transition spd="med"/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D8AE408-3AB3-A44D-73FC-2F979D9D3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It’s All Connected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C8A76A5-FA6D-140B-01D0-07F91B59748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286961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E6051A0-703A-E4D2-93E9-2D78F1257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defRPr>
                <a:solidFill>
                  <a:srgbClr val="004750"/>
                </a:solidFill>
              </a:defRPr>
            </a:pPr>
            <a:r>
              <a:rPr lang="en-GB"/>
              <a:t>Share &amp; Earn 20</a:t>
            </a:r>
            <a:r>
              <a:rPr lang="en-GB" baseline="30000"/>
              <a:t>%</a:t>
            </a:r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376C0E8-772D-0043-9A80-83DDD0FB7EF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878260"/>
      </p:ext>
    </p:extLst>
  </p:cSld>
  <p:clrMapOvr>
    <a:masterClrMapping/>
  </p:clrMapOvr>
  <p:transition spd="med"/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6317B43-AA56-7D44-D863-BEDBAD34F9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DD8B1D5-0E38-E9A5-7209-E1835E5CD48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701219"/>
      </p:ext>
    </p:extLst>
  </p:cSld>
  <p:clrMapOvr>
    <a:masterClrMapping/>
  </p:clrMapOvr>
  <p:transition spd="med"/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7D9AA02-2429-F720-8AA8-F5900312A2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95726AA-0837-F58F-1B73-BC90E20968A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690709"/>
      </p:ext>
    </p:extLst>
  </p:cSld>
  <p:clrMapOvr>
    <a:masterClrMapping/>
  </p:clrMapOvr>
  <p:transition spd="med"/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A0231FA-5B21-9C5D-AF37-B73471BE37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0AF822D-0441-0B79-F9CA-C1A47A15EE7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155944"/>
      </p:ext>
    </p:extLst>
  </p:cSld>
  <p:clrMapOvr>
    <a:masterClrMapping/>
  </p:clrMapOvr>
  <p:transition spd="med"/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162B2DB-676C-C583-86E3-A462632058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703CA46-EB90-01A0-B4C2-CAEE60838D0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675935"/>
      </p:ext>
    </p:extLst>
  </p:cSld>
  <p:clrMapOvr>
    <a:masterClrMapping/>
  </p:clrMapOvr>
  <p:transition spd="med"/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D4287D9-4169-EFC0-1CE4-56DA6AF629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13D3F2D-3EF8-4687-48A5-186B781C07F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10"/>
      </p:ext>
    </p:extLst>
  </p:cSld>
  <p:clrMapOvr>
    <a:masterClrMapping/>
  </p:clrMapOvr>
  <p:transition spd="med"/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4686EC8-0BBD-1B91-2EBD-30781DB4A5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3D4091A-571A-B228-F114-CD01B41EAFE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963082"/>
      </p:ext>
    </p:extLst>
  </p:cSld>
  <p:clrMapOvr>
    <a:masterClrMapping/>
  </p:clrMapOvr>
  <p:transition spd="med"/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D64E807-CA5F-C5BE-F9E6-31E46859A9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D7701F9-0BB8-2251-696B-C6F145B41D4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856621"/>
      </p:ext>
    </p:extLst>
  </p:cSld>
  <p:clrMapOvr>
    <a:masterClrMapping/>
  </p:clrMapOvr>
  <p:transition spd="med"/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BC858BD-47A6-2AC7-B1E0-81D8307CEB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FA1B633-1FE8-7F4F-B426-0A74E84576F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823894"/>
      </p:ext>
    </p:extLst>
  </p:cSld>
  <p:clrMapOvr>
    <a:masterClrMapping/>
  </p:clrMapOvr>
  <p:transition spd="med"/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6A308DD-5368-6798-1677-4FB96DF143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F9BFB4C-DBF3-704B-67BB-3047A9422D5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15859"/>
      </p:ext>
    </p:extLst>
  </p:cSld>
  <p:clrMapOvr>
    <a:masterClrMapping/>
  </p:clrMapOvr>
  <p:transition spd="med"/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F013927-2891-C8DF-9369-5D55C1F4F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E3CEF8E-4383-C4F4-63BE-9E871DB2D0B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446700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DC45541-9000-D7DF-C9B6-EF53663734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defRPr>
                <a:solidFill>
                  <a:srgbClr val="004750"/>
                </a:solidFill>
              </a:defRPr>
            </a:pPr>
            <a:r>
              <a:rPr lang="en-GB"/>
              <a:t>Share &amp; Earn 20</a:t>
            </a:r>
            <a:r>
              <a:rPr lang="en-GB" baseline="30000"/>
              <a:t>%</a:t>
            </a:r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68C6C15-B92D-8627-F7C5-BDF7D93157E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788817"/>
      </p:ext>
    </p:extLst>
  </p:cSld>
  <p:clrMapOvr>
    <a:masterClrMapping/>
  </p:clrMapOvr>
  <p:transition spd="med"/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C906F55-7196-16B9-62AD-EF57A174ED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178545B-4C09-32AA-91C8-B9758E30DE4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510612"/>
      </p:ext>
    </p:extLst>
  </p:cSld>
  <p:clrMapOvr>
    <a:masterClrMapping/>
  </p:clrMapOvr>
  <p:transition spd="med"/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302FD19-AEA8-84CB-1BE0-07FF522092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D681861-E0CC-A7AC-8231-CFF9CE8061D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852719"/>
      </p:ext>
    </p:extLst>
  </p:cSld>
  <p:clrMapOvr>
    <a:masterClrMapping/>
  </p:clrMapOvr>
  <p:transition spd="med"/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5960BB6-A157-EF92-FC60-5DD4DD0F5F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0B1D2E5-AA6C-237A-411F-0720C7479A1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540016"/>
      </p:ext>
    </p:extLst>
  </p:cSld>
  <p:clrMapOvr>
    <a:masterClrMapping/>
  </p:clrMapOvr>
  <p:transition spd="med"/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FADF176-2015-2560-17D0-99544953CE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BB89AA6-B835-2AE6-79FA-284866E9D91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506449"/>
      </p:ext>
    </p:extLst>
  </p:cSld>
  <p:clrMapOvr>
    <a:masterClrMapping/>
  </p:clrMapOvr>
  <p:transition spd="med"/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6552FAF-11BD-2135-4BDF-C3CDB1DE6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Visual Success Map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19E397F-CC2B-9837-D348-613CBDBD05B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274729"/>
      </p:ext>
    </p:extLst>
  </p:cSld>
  <p:clrMapOvr>
    <a:masterClrMapping/>
  </p:clrMapOvr>
  <p:transition spd="med"/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300DD55-B807-A946-78A2-4DD5D55987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Visual Success Map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33D10A9-0E54-207F-26DC-F3E42DAF6D4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802500"/>
      </p:ext>
    </p:extLst>
  </p:cSld>
  <p:clrMapOvr>
    <a:masterClrMapping/>
  </p:clrMapOvr>
  <p:transition spd="med"/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381C6AD-1360-BD67-01A8-3560640634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Visual Success Map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258C63B-5ED5-6F29-349E-5962A9F4C68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737049"/>
      </p:ext>
    </p:extLst>
  </p:cSld>
  <p:clrMapOvr>
    <a:masterClrMapping/>
  </p:clrMapOvr>
  <p:transition spd="med"/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F3E7004-F362-F4FD-BBB8-C7F3F70E18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Visual Success Map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40C2C12-4F1E-FB71-2A53-73AEF71C706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727089"/>
      </p:ext>
    </p:extLst>
  </p:cSld>
  <p:clrMapOvr>
    <a:masterClrMapping/>
  </p:clrMapOvr>
  <p:transition spd="med"/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34E13E6-0513-3E42-3977-61E281A733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Visual Success Map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584804E-BCAB-83FC-3AD0-4723A149569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667501"/>
      </p:ext>
    </p:extLst>
  </p:cSld>
  <p:clrMapOvr>
    <a:masterClrMapping/>
  </p:clrMapOvr>
  <p:transition spd="med"/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2195093-5F6E-3FC8-2838-31C989A3F8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Visual Success Map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B3E8E6C-629D-CB49-6734-3F97FBF04A3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132131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766ED93-C2E6-F57C-0D5E-BBBBBBDB0E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defRPr>
                <a:solidFill>
                  <a:srgbClr val="004750"/>
                </a:solidFill>
              </a:defRPr>
            </a:pPr>
            <a:r>
              <a:rPr lang="en-GB"/>
              <a:t>Share &amp; Earn 20</a:t>
            </a:r>
            <a:r>
              <a:rPr lang="en-GB" baseline="30000"/>
              <a:t>%</a:t>
            </a:r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D122123-B29E-A2B1-0515-0B6FC7A0EF3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159674"/>
      </p:ext>
    </p:extLst>
  </p:cSld>
  <p:clrMapOvr>
    <a:masterClrMapping/>
  </p:clrMapOvr>
  <p:transition spd="med"/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8B9D958-F117-8CA5-7924-F411C66C1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What is Time Leveraging?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FF363B9-6A4A-9562-4239-D0D5D62CD7D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440254"/>
      </p:ext>
    </p:extLst>
  </p:cSld>
  <p:clrMapOvr>
    <a:masterClrMapping/>
  </p:clrMapOvr>
  <p:transition spd="med"/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0145D5D-CD94-C839-BA9C-DF79604D16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Leverage Your Time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D9EEAA6-B0C6-4932-35A6-52CF34BF7AB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860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C0D856C-45FF-34C7-6561-0E1EAD5C32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Leverage Your Time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08375F4-34D5-7AB2-65A3-7468E807486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584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B35A594-DA10-87A3-5B0A-F8F0C16DAF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Leverage Your Time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C0DD816-61FE-0576-9556-EFAE5A0519E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133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3F31289-03E9-45FA-5AFA-D1503C4984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Leverage Your Time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CE12B9E-F9BE-281E-035F-699DA90EEC1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537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0B0884F-C2A2-BBCE-254A-A9BF005C8F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Leverage Your Time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D7C4513-D91C-F54D-41A3-D14ED2BC435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877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7BA2651-6620-E155-C9BC-A0B3DA3FD9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Leverage Your Time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FC89CFD-5111-FB3A-9AC3-16C56955461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765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FB7BCB2-E9ED-34E9-D568-26ACB26CBC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Leverage Your Time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B659C8E-3402-83DD-F0BC-9F2DFFC6A8F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725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99E9D82-43E6-C82B-012F-88F1093626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Leverage Your Time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28C903D-0021-99CB-5C48-5AA64979A9A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815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AD86B41-B10C-E082-BE1A-BE926A439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Tracks to Run 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00BE426-EC33-A738-665D-7A430CC4214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866820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372E1AE-3BF3-ACF4-B08A-D24A47B33C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defRPr>
                <a:solidFill>
                  <a:srgbClr val="004750"/>
                </a:solidFill>
              </a:defRPr>
            </a:pPr>
            <a:r>
              <a:rPr lang="en-GB"/>
              <a:t>Share &amp; Earn 20</a:t>
            </a:r>
            <a:r>
              <a:rPr lang="en-GB" baseline="30000"/>
              <a:t>%</a:t>
            </a:r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C207AA3-171C-5478-1A31-F917C50A772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847393"/>
      </p:ext>
    </p:extLst>
  </p:cSld>
  <p:clrMapOvr>
    <a:masterClrMapping/>
  </p:clrMapOvr>
  <p:transition spd="med"/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1481252-EB2E-8110-EBD2-7888E2CBC1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Tracks to Run 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7572B0D-1FC8-E6BC-287A-E426B893BDC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338444"/>
      </p:ext>
    </p:extLst>
  </p:cSld>
  <p:clrMapOvr>
    <a:masterClrMapping/>
  </p:clrMapOvr>
  <p:transition spd="med"/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8E3813A-3DEF-ADBD-261C-F1862F532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4C21051-FEEA-446D-22B2-12810AC3769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152709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D04C16F-B8FB-200C-76F3-25CBD99454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defRPr>
                <a:solidFill>
                  <a:srgbClr val="004750"/>
                </a:solidFill>
              </a:defRPr>
            </a:pPr>
            <a:r>
              <a:rPr lang="en-GB"/>
              <a:t>Share &amp; Earn 20</a:t>
            </a:r>
            <a:r>
              <a:rPr lang="en-GB" baseline="30000"/>
              <a:t>%</a:t>
            </a:r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6370BC8-EEBE-5835-BC1D-879BD6A0F66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727665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E6864F9-2A48-A12C-2ED3-820F430484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defRPr>
                <a:solidFill>
                  <a:srgbClr val="004750"/>
                </a:solidFill>
              </a:defRPr>
            </a:pPr>
            <a:r>
              <a:rPr lang="en-GB"/>
              <a:t>Share &amp; Earn 20</a:t>
            </a:r>
            <a:r>
              <a:rPr lang="en-GB" baseline="30000"/>
              <a:t>%</a:t>
            </a:r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425A1BC-8C7B-76F5-289E-71D4295170D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181457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0E876EE-CFB7-91FF-D872-3D5975BC2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defRPr>
                <a:solidFill>
                  <a:srgbClr val="004750"/>
                </a:solidFill>
              </a:defRPr>
            </a:pPr>
            <a:r>
              <a:rPr lang="en-GB"/>
              <a:t>Share &amp; Earn 20</a:t>
            </a:r>
            <a:r>
              <a:rPr lang="en-GB" baseline="30000"/>
              <a:t>%</a:t>
            </a:r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34919A8-018C-8806-9064-50AA580ED87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109726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5136C1A-21CC-3A94-0A2C-C69740E5A3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Simple Formula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C92278E-0AFA-F344-3251-2B3273948F2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700608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B4AF908-7277-A471-39DA-CD62726A91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Formula in Action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9E6DE56-C686-CCB3-1020-CCFE7A0EB7E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984793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02BD449-4F08-B851-D834-5AE0ECFC66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39D78E3-2E71-79A4-67D1-3E2DF61DAC1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742254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EF3F51B-434A-173E-FE7D-2203F2236D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Formula in Action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C963490-B83E-D6E7-726D-06FA893D336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834496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1E9DF27-81EE-286D-3EA8-95D8640277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Formula in Action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9E8FA5C-0705-9205-7FA9-CBCA33C8E32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287992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4AFA696-2F6A-0E8F-4690-2F7BBE943D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Formula in Action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AB1A248-9F8D-C469-68A9-C84512897D7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47091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845EA9F-C027-C83E-EC55-7AC1FC6684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Formula in Action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323F15A-34F4-A3B4-6720-2EA668E10D1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881102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95CF2F2-8C6E-803C-4BD3-211EB36B56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Formula in Action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04C6621-0621-CAA9-721D-8E86D71C0DB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54685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62CD2A6-E552-6C05-255F-2DA410D69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Formula in Action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79561E8-596C-A06A-32D5-4B67D70346D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169295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A4534AA-7A41-C8D3-F774-9D23947A41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Formula in Action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1E22629-311F-DF94-2AEE-00AA6BB40B9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149301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77B649C-9166-BC96-EAFF-F2BC8C435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Formula in Action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B8F6FC5-8714-9E98-8002-0BCC08E95F3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401823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CB1CB2E-2EB8-22D2-1163-20C88A3E46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Formula in Action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D55E53F-A39D-F250-B6BF-C6AA59CC32B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837514"/>
      </p:ext>
    </p:extLst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F2B4559-4B31-ABBD-6042-73DAA486E8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Formula in Action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28537B1-51F2-FE00-D5AD-BDD673D7442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92730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83C8812-935C-FDFF-1833-26C195BADB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Tracks to Run On</a:t>
            </a:r>
            <a:endParaRPr lang="en-US" dirty="0" err="1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7FAA1A4-8F58-994A-D283-1F2A1282335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569991"/>
      </p:ext>
    </p:extLst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C647D38-6E79-FCAB-F72E-C6C22C1E8E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3E2774A-173E-9022-3D7F-2F46D47F3FA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981146"/>
      </p:ext>
    </p:extLst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31B73C9-0922-8C56-5828-A24E943FCF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A7DDC36-01FB-5316-D292-DA4AD12265C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757827"/>
      </p:ext>
    </p:extLst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4986234-69AA-3C27-B0AF-D4F9F8F31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08D9827-E9AF-EB6B-CA10-8A6EB2C2164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883737"/>
      </p:ext>
    </p:extLst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5C5AE5F-C5A5-611F-B170-DA9047BC1D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64848A3-863E-7527-E70B-660CA6D7C4F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723735"/>
      </p:ext>
    </p:extLst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4D105D4-3654-3292-7783-B244D9CE6E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7A0966B-AED2-1EE4-DE0A-2141E3B61D2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026682"/>
      </p:ext>
    </p:extLst>
  </p:cSld>
  <p:clrMapOvr>
    <a:masterClrMapping/>
  </p:clrMapOvr>
  <p:transition spd="med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069C2DB-910F-5345-0ACA-556D626B92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23943A4-0173-9FD8-D2A3-AF9B40B5FD8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708927"/>
      </p:ext>
    </p:extLst>
  </p:cSld>
  <p:clrMapOvr>
    <a:masterClrMapping/>
  </p:clrMapOvr>
  <p:transition spd="med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C91155F-62D0-D3EB-76A5-015BE53D7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844653E-AB30-49DB-93A9-049CEE0E7C3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949055"/>
      </p:ext>
    </p:extLst>
  </p:cSld>
  <p:clrMapOvr>
    <a:masterClrMapping/>
  </p:clrMapOvr>
  <p:transition spd="med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99894FA-0C75-3EEF-3588-23D680E18F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3CB56F6-EFAF-7CE6-83C1-8BC921FF856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320451"/>
      </p:ext>
    </p:extLst>
  </p:cSld>
  <p:clrMapOvr>
    <a:masterClrMapping/>
  </p:clrMapOvr>
  <p:transition spd="med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6D37EA8-9368-BEE4-0EBC-2E4CA0F29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53B813E-8942-8126-6FED-8007DB487DC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781634"/>
      </p:ext>
    </p:extLst>
  </p:cSld>
  <p:clrMapOvr>
    <a:masterClrMapping/>
  </p:clrMapOvr>
  <p:transition spd="med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B5E9506-E216-C2C2-CE0F-037E63D5DE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96ECD1E-4924-D3E9-F46A-5247B145523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66143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7B4A969-F7CC-794E-7618-E3F7BD3FB8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It’s All Connected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A0F7E26-F190-67DA-17BE-AE4938C6C50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226856"/>
      </p:ext>
    </p:extLst>
  </p:cSld>
  <p:clrMapOvr>
    <a:masterClrMapping/>
  </p:clrMapOvr>
  <p:transition spd="med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DA08B71-EEF2-B445-2431-5E85DAAFE8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EFF9F97-3963-3B42-A9CA-E332E938B7B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627060"/>
      </p:ext>
    </p:extLst>
  </p:cSld>
  <p:clrMapOvr>
    <a:masterClrMapping/>
  </p:clrMapOvr>
  <p:transition spd="med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83979ED-762A-2874-0189-BD63F653F2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E4A0EF5-3177-BC5E-1598-3A7B052E51D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78054"/>
      </p:ext>
    </p:extLst>
  </p:cSld>
  <p:clrMapOvr>
    <a:masterClrMapping/>
  </p:clrMapOvr>
  <p:transition spd="med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99095C9-6C9C-BB59-4D48-DBDAF0B35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EBF4FD6-ECB7-9742-24FC-89502FD904E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623618"/>
      </p:ext>
    </p:extLst>
  </p:cSld>
  <p:clrMapOvr>
    <a:masterClrMapping/>
  </p:clrMapOvr>
  <p:transition spd="med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20EC49D-FE19-DA93-1B58-A2F683A8B1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B06142F-E4F8-871C-3A4B-EF1E8B2A224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2888494"/>
      </p:ext>
    </p:extLst>
  </p:cSld>
  <p:clrMapOvr>
    <a:masterClrMapping/>
  </p:clrMapOvr>
  <p:transition spd="med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9ECC23D-9A64-2D8A-8017-CF6972E121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12A11F7-4B61-898D-338E-EFCD7D0885B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192543"/>
      </p:ext>
    </p:extLst>
  </p:cSld>
  <p:clrMapOvr>
    <a:masterClrMapping/>
  </p:clrMapOvr>
  <p:transition spd="med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E8C9204-9A03-5B3F-AA54-D9E4DDD1EB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E39D41E-1C45-3FF2-B941-D90539EB9F4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881586"/>
      </p:ext>
    </p:extLst>
  </p:cSld>
  <p:clrMapOvr>
    <a:masterClrMapping/>
  </p:clrMapOvr>
  <p:transition spd="med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5238ABF-CAB7-BA00-0BA8-1EB0926448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42D76E3-F290-244E-D198-6611C0E6F10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651467"/>
      </p:ext>
    </p:extLst>
  </p:cSld>
  <p:clrMapOvr>
    <a:masterClrMapping/>
  </p:clrMapOvr>
  <p:transition spd="med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9785BDC-1346-FCE0-C519-E40FA46A8A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41FF770-1ECB-BDBE-8372-12CB59A9C04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392740"/>
      </p:ext>
    </p:extLst>
  </p:cSld>
  <p:clrMapOvr>
    <a:masterClrMapping/>
  </p:clrMapOvr>
  <p:transition spd="med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2EE686D-4EC0-D684-7279-3FF2159B0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9D4EAAF-F5F6-B951-3C2B-1453C405A88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242526"/>
      </p:ext>
    </p:extLst>
  </p:cSld>
  <p:clrMapOvr>
    <a:masterClrMapping/>
  </p:clrMapOvr>
  <p:transition spd="med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DA663F6-042A-76FF-AF2E-48995B7C1F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0DE7A36-38E3-D5BB-97D9-41FBCFB5D4F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409474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50CE8ED-5143-F735-8361-5A4941FDA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It’s All Connected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02FA1AC-BF29-ED9C-9A14-D7DD592422C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312466"/>
      </p:ext>
    </p:extLst>
  </p:cSld>
  <p:clrMapOvr>
    <a:masterClrMapping/>
  </p:clrMapOvr>
  <p:transition spd="med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0699322-7AFE-B9F5-C545-094713F0D0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ECCC262-1267-7EC8-81A8-DB385C3EEF5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397759"/>
      </p:ext>
    </p:extLst>
  </p:cSld>
  <p:clrMapOvr>
    <a:masterClrMapping/>
  </p:clrMapOvr>
  <p:transition spd="med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BF5B279-7144-7765-0263-A7AD6732D1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4AD6D93-057E-D847-92D4-F8537C743E3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715176"/>
      </p:ext>
    </p:extLst>
  </p:cSld>
  <p:clrMapOvr>
    <a:masterClrMapping/>
  </p:clrMapOvr>
  <p:transition spd="med"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8DE083B-E7FC-AD40-7AD4-E0A839A908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BBFEB13-0512-F19A-9B42-3A8D9B6ABBA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601387"/>
      </p:ext>
    </p:extLst>
  </p:cSld>
  <p:clrMapOvr>
    <a:masterClrMapping/>
  </p:clrMapOvr>
  <p:transition spd="med"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F3B7640-22A2-C06F-EBB0-45C7FA3051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59D2846-65C3-B010-2301-475EDFB4755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771671"/>
      </p:ext>
    </p:extLst>
  </p:cSld>
  <p:clrMapOvr>
    <a:masterClrMapping/>
  </p:clrMapOvr>
  <p:transition spd="med"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42E0ECF-3141-28DA-2EF3-329164E0B0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F70AB96-2206-ABA0-FCAC-43BCEFE55CA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662883"/>
      </p:ext>
    </p:extLst>
  </p:cSld>
  <p:clrMapOvr>
    <a:masterClrMapping/>
  </p:clrMapOvr>
  <p:transition spd="med"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4B4009C-8FDB-673D-C636-251AE4FF43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49A2B2D-E821-2273-04AB-5568A075698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663693"/>
      </p:ext>
    </p:extLst>
  </p:cSld>
  <p:clrMapOvr>
    <a:masterClrMapping/>
  </p:clrMapOvr>
  <p:transition spd="med"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AE65AEC-9FCB-FCC8-2986-16CBA27D45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3C2298E-4A85-A887-CED2-D2C90A7CA45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662561"/>
      </p:ext>
    </p:extLst>
  </p:cSld>
  <p:clrMapOvr>
    <a:masterClrMapping/>
  </p:clrMapOvr>
  <p:transition spd="med"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E6F49F3-3DD0-5F85-A076-28C3914C01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4484CB3-2571-E918-2F36-EB28416C337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662289"/>
      </p:ext>
    </p:extLst>
  </p:cSld>
  <p:clrMapOvr>
    <a:masterClrMapping/>
  </p:clrMapOvr>
  <p:transition spd="med"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A80ABA0-CC74-5D23-FD24-FB04AAEAE5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5739B82-6ED2-B491-BDC3-C77305141EC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006348"/>
      </p:ext>
    </p:extLst>
  </p:cSld>
  <p:clrMapOvr>
    <a:masterClrMapping/>
  </p:clrMapOvr>
  <p:transition spd="med"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A66AA6E-4151-5CAC-679D-774E72E6E0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D01F1F9-777C-71C7-02CB-1E7B65339D7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668944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2E39418-67D2-1544-FA96-9DF4822B29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It’s All Connected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3DBA5FD-63D5-DEBA-EC1C-B303E81936D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722359"/>
      </p:ext>
    </p:extLst>
  </p:cSld>
  <p:clrMapOvr>
    <a:masterClrMapping/>
  </p:clrMapOvr>
  <p:transition spd="med"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1BCA976-A580-79B7-028A-067B3439FA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FC79CA0-FAD5-2A36-72B9-E557721CC9F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070092"/>
      </p:ext>
    </p:extLst>
  </p:cSld>
  <p:clrMapOvr>
    <a:masterClrMapping/>
  </p:clrMapOvr>
  <p:transition spd="med"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D7502C7-EBE6-C8E6-96A2-69FB88C52B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769C6B0-2307-AF5E-3920-7FC3D2F9A84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731597"/>
      </p:ext>
    </p:extLst>
  </p:cSld>
  <p:clrMapOvr>
    <a:masterClrMapping/>
  </p:clrMapOvr>
  <p:transition spd="med"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5303D14-2FB3-E681-327E-70099531CF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E213815-5332-D79E-266C-9C9201C4ED1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957581"/>
      </p:ext>
    </p:extLst>
  </p:cSld>
  <p:clrMapOvr>
    <a:masterClrMapping/>
  </p:clrMapOvr>
  <p:transition spd="med"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CB983A2-47A5-ADF1-E51C-83E70C9399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EA721BB-4C11-EFF6-D412-F583FB0505F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754518"/>
      </p:ext>
    </p:extLst>
  </p:cSld>
  <p:clrMapOvr>
    <a:masterClrMapping/>
  </p:clrMapOvr>
  <p:transition spd="med"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118165C-1067-8C89-59E1-E07A719F22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EBB5B35-EE54-AD01-9B21-DD2F2818CF7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039564"/>
      </p:ext>
    </p:extLst>
  </p:cSld>
  <p:clrMapOvr>
    <a:masterClrMapping/>
  </p:clrMapOvr>
  <p:transition spd="med"/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BA55293-FC0F-D8F8-8CE4-19C9A6A6B7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F0A5676-1DBF-492F-2155-83F76334A37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04159"/>
      </p:ext>
    </p:extLst>
  </p:cSld>
  <p:clrMapOvr>
    <a:masterClrMapping/>
  </p:clrMapOvr>
  <p:transition spd="med"/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AE81908-18E1-C9CA-0DA3-13602F49EB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9351AC5-5D13-B895-53F2-C4D2A817EED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556647"/>
      </p:ext>
    </p:extLst>
  </p:cSld>
  <p:clrMapOvr>
    <a:masterClrMapping/>
  </p:clrMapOvr>
  <p:transition spd="med"/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172699C-9F4C-E02C-DFEB-8E17F0D9B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C7A32C0-5DD7-132B-3DA1-A9CF7B69E6D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570179"/>
      </p:ext>
    </p:extLst>
  </p:cSld>
  <p:clrMapOvr>
    <a:masterClrMapping/>
  </p:clrMapOvr>
  <p:transition spd="med"/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C925D54-9C24-D326-E38B-D67F81078D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338A9DF-595B-ADC2-841D-823AF46109A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359845"/>
      </p:ext>
    </p:extLst>
  </p:cSld>
  <p:clrMapOvr>
    <a:masterClrMapping/>
  </p:clrMapOvr>
  <p:transition spd="med"/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C55C55D-387E-450D-0D39-432E795887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It’s All Connected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4772702-BF09-E2FA-933A-6AD4AF15171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48599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0B51996-8EC8-4279-1656-66DBD8FFF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It’s All Connected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0AC1BCF-11CF-B6BA-3D44-8EC3CE2C616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635832"/>
      </p:ext>
    </p:extLst>
  </p:cSld>
  <p:clrMapOvr>
    <a:masterClrMapping/>
  </p:clrMapOvr>
  <p:transition spd="med"/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C5C5078-855C-31B1-3340-BD4E9C8622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It’s All Connected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7204942-3C97-EF49-0405-A7E72B3CEB1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761952"/>
      </p:ext>
    </p:extLst>
  </p:cSld>
  <p:clrMapOvr>
    <a:masterClrMapping/>
  </p:clrMapOvr>
  <p:transition spd="med"/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BB23E07-3738-BE77-FF10-2E53113FA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It’s All Connected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6583D8A-09F3-6AA5-431F-33621BDF607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065028"/>
      </p:ext>
    </p:extLst>
  </p:cSld>
  <p:clrMapOvr>
    <a:masterClrMapping/>
  </p:clrMapOvr>
  <p:transition spd="med"/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5F71B8B-9C01-7961-B613-584CC672B8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It’s All Connected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0C8F915-AEB5-114C-5D42-EA266A37730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623885"/>
      </p:ext>
    </p:extLst>
  </p:cSld>
  <p:clrMapOvr>
    <a:masterClrMapping/>
  </p:clrMapOvr>
  <p:transition spd="med"/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6802557-F8C6-CF26-B771-23BF4F3CB2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It’s All Connected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8AF2E59-EF6E-E8F4-FF55-92992B755B2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90121"/>
      </p:ext>
    </p:extLst>
  </p:cSld>
  <p:clrMapOvr>
    <a:masterClrMapping/>
  </p:clrMapOvr>
  <p:transition spd="med"/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0B67884-E70B-91C5-6075-C7BAE3E5F4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Cycle Pay &amp; Leveraged Income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B6CF68A-96AF-0B69-BFE8-C4FE72BB740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735263"/>
      </p:ext>
    </p:extLst>
  </p:cSld>
  <p:clrMapOvr>
    <a:masterClrMapping/>
  </p:clrMapOvr>
  <p:transition spd="med"/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AD01873-455F-E549-FD61-42166DC5B0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Cycle Pay &amp; Leveraged Income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E55EE4F-BDB7-475A-4A8A-DE50061D407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59731"/>
      </p:ext>
    </p:extLst>
  </p:cSld>
  <p:clrMapOvr>
    <a:masterClrMapping/>
  </p:clrMapOvr>
  <p:transition spd="med"/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D303A47-583F-269A-0095-3E607C7F1E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Cycle Pay &amp; Leveraged Income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90B48E4-9D6B-1670-A7DA-6954FBFB367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531574"/>
      </p:ext>
    </p:extLst>
  </p:cSld>
  <p:clrMapOvr>
    <a:masterClrMapping/>
  </p:clrMapOvr>
  <p:transition spd="med"/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CB79426-72DF-5FF5-2581-337512C44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Cycle Pay &amp; Leveraged Income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1ACF9C6-36D2-8B19-3A6D-E564DFCDEC5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921985"/>
      </p:ext>
    </p:extLst>
  </p:cSld>
  <p:clrMapOvr>
    <a:masterClrMapping/>
  </p:clrMapOvr>
  <p:transition spd="med"/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154A38B-A4E8-66C8-D65E-03FFD4A180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Cycle Pay &amp; Leveraged Income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3325583-DF07-9185-4527-6F481A7EEE1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502851"/>
      </p:ext>
    </p:extLst>
  </p:cSld>
  <p:clrMapOvr>
    <a:masterClrMapping/>
  </p:clrMapOvr>
  <p:transition spd="med"/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16C5794-07C2-D880-78DA-DD0E0E5F8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Cycle Pay &amp; Leveraged Income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A536204-C9AA-C3C8-63B7-FC874A36BDA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828925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5B21B6F-1FDA-D6B7-BEDB-BE22C06D4C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It’s All Connected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EB01878-B537-2573-8D82-5C855A64B22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899212"/>
      </p:ext>
    </p:extLst>
  </p:cSld>
  <p:clrMapOvr>
    <a:masterClrMapping/>
  </p:clrMapOvr>
  <p:transition spd="med"/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96D4D5A-B243-2857-339E-82A5990DC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Cycle Pay &amp; Leveraged Income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225CA26-5F1E-0F9C-1C12-1A88FBA7BF5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34254"/>
      </p:ext>
    </p:extLst>
  </p:cSld>
  <p:clrMapOvr>
    <a:masterClrMapping/>
  </p:clrMapOvr>
  <p:transition spd="med"/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7E7CEF8-4672-E7F5-C8BD-A5F154AA5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Cycle Pay &amp; Leveraged Income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3C21903-B315-43F7-59C0-39A69ABA2AC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970908"/>
      </p:ext>
    </p:extLst>
  </p:cSld>
  <p:clrMapOvr>
    <a:masterClrMapping/>
  </p:clrMapOvr>
  <p:transition spd="med"/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D95AD05-2C08-D378-377B-82D9DA6A84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Cycle Pay &amp; Leveraged Income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7528F7B-B673-021D-5A2B-9335A41DFFD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751470"/>
      </p:ext>
    </p:extLst>
  </p:cSld>
  <p:clrMapOvr>
    <a:masterClrMapping/>
  </p:clrMapOvr>
  <p:transition spd="med"/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989ACD4-D547-366F-D958-40597CA41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Cycle Pay &amp; Leveraged Income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ED4476E-D363-3CA2-FA4C-67E04DB01BA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807436"/>
      </p:ext>
    </p:extLst>
  </p:cSld>
  <p:clrMapOvr>
    <a:masterClrMapping/>
  </p:clrMapOvr>
  <p:transition spd="med"/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A971EF7-BC6E-5068-85BA-88AC66EEC0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Cycle Pay &amp; Leveraged Income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70F0642-4467-2820-AD33-B55A17053EB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093163"/>
      </p:ext>
    </p:extLst>
  </p:cSld>
  <p:clrMapOvr>
    <a:masterClrMapping/>
  </p:clrMapOvr>
  <p:transition spd="med"/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5A302BC-2F34-EFD8-8838-24015522BE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Cycle Pay &amp; Leveraged Income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2C383BD-C04D-9FAA-5C9F-59B85D9FC3A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852971"/>
      </p:ext>
    </p:extLst>
  </p:cSld>
  <p:clrMapOvr>
    <a:masterClrMapping/>
  </p:clrMapOvr>
  <p:transition spd="med"/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E53BEAD-7CA2-FFEA-67B3-255C2C05F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Cycle Pay &amp; Leveraged Income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967D24E-ED64-5525-A647-C97D1D559DB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351589"/>
      </p:ext>
    </p:extLst>
  </p:cSld>
  <p:clrMapOvr>
    <a:masterClrMapping/>
  </p:clrMapOvr>
  <p:transition spd="med"/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3249D8F-036F-00F5-EA61-9E39EDB32D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Cycle Pay &amp; Leveraged Income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8388E02-D6B7-F21B-08A3-45A4F0A33E0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816822"/>
      </p:ext>
    </p:extLst>
  </p:cSld>
  <p:clrMapOvr>
    <a:masterClrMapping/>
  </p:clrMapOvr>
  <p:transition spd="med"/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1125900-7DDA-49FE-DA0E-23883E1B4C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Cycle Pay &amp; Leveraged Income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BDF5F7A-D6E4-096E-88C4-AF0290E5E52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598568"/>
      </p:ext>
    </p:extLst>
  </p:cSld>
  <p:clrMapOvr>
    <a:masterClrMapping/>
  </p:clrMapOvr>
  <p:transition spd="med"/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83D8100-11D7-1031-6A83-DEF0056D3D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Cycle Pay &amp; Leveraged Income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CB310D7-68B0-CA46-0EC4-8183F46C901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278960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4311AC5-7CBF-006E-2B0C-8EA0BB18B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defRPr>
                <a:solidFill>
                  <a:srgbClr val="004750"/>
                </a:solidFill>
              </a:defRPr>
            </a:pPr>
            <a:r>
              <a:rPr lang="en-GB"/>
              <a:t>Share &amp; Earn 20</a:t>
            </a:r>
            <a:r>
              <a:rPr lang="en-GB" baseline="30000"/>
              <a:t>%</a:t>
            </a:r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CBA4676-5E5C-1AF4-D439-F41B48EF23D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53241"/>
      </p:ext>
    </p:extLst>
  </p:cSld>
  <p:clrMapOvr>
    <a:masterClrMapping/>
  </p:clrMapOvr>
  <p:transition spd="med"/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099D2B5-DE0D-5D6A-24D4-68B67D1EF0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Cycle Pay &amp; Leveraged Income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18059E5-580D-290D-9BF9-C70EB3627C9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681203"/>
      </p:ext>
    </p:extLst>
  </p:cSld>
  <p:clrMapOvr>
    <a:masterClrMapping/>
  </p:clrMapOvr>
  <p:transition spd="med"/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8A3709E-5B13-AA47-1C14-BE38BDC516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751CA17-C671-7A45-DBFE-0142FA71523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689908"/>
      </p:ext>
    </p:extLst>
  </p:cSld>
  <p:clrMapOvr>
    <a:masterClrMapping/>
  </p:clrMapOvr>
  <p:transition spd="med"/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B9741CE-FA38-095E-1908-0B9389730F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B2B0EDC-9E9E-7FEC-197B-2E3F5072258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503317"/>
      </p:ext>
    </p:extLst>
  </p:cSld>
  <p:clrMapOvr>
    <a:masterClrMapping/>
  </p:clrMapOvr>
  <p:transition spd="med"/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4E49F64-489E-AE1B-F4C3-FFD025526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A0A9F0C-8998-4DC9-0691-4ACE0C97E19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635320"/>
      </p:ext>
    </p:extLst>
  </p:cSld>
  <p:clrMapOvr>
    <a:masterClrMapping/>
  </p:clrMapOvr>
  <p:transition spd="med"/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C669777-89B2-E8DD-1027-3E353F2FE1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839EC64-DB9B-7FE3-E2C7-77CC04E950E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068700"/>
      </p:ext>
    </p:extLst>
  </p:cSld>
  <p:clrMapOvr>
    <a:masterClrMapping/>
  </p:clrMapOvr>
  <p:transition spd="med"/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56F52C2-7067-DEA8-AB2F-DA5A6EB4F0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744889D-916B-86A9-67B2-7C3C417C706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970497"/>
      </p:ext>
    </p:extLst>
  </p:cSld>
  <p:clrMapOvr>
    <a:masterClrMapping/>
  </p:clrMapOvr>
  <p:transition spd="med"/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8CDC2DB-8DDF-3B16-13FC-D2887A08AE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FCAC7D8-DB88-7B30-1FB2-71E47BBCA1B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358909"/>
      </p:ext>
    </p:extLst>
  </p:cSld>
  <p:clrMapOvr>
    <a:masterClrMapping/>
  </p:clrMapOvr>
  <p:transition spd="med"/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EB45C3F-8F9E-44F6-8329-0B9264397F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09D52E0-13AA-9855-70AF-28A89201D49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129425"/>
      </p:ext>
    </p:extLst>
  </p:cSld>
  <p:clrMapOvr>
    <a:masterClrMapping/>
  </p:clrMapOvr>
  <p:transition spd="med"/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DE01657-134C-1F90-B013-17A8B09EB9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EF79070-7729-A547-1497-D050014AF2B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471975"/>
      </p:ext>
    </p:extLst>
  </p:cSld>
  <p:clrMapOvr>
    <a:masterClrMapping/>
  </p:clrMapOvr>
  <p:transition spd="med"/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901BB3B-3AB0-269C-D8FE-6D0CE5EA10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F02B7AF-FDDC-FA39-2030-96102B1D63F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743217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3E675AAF9F8C45AA57DD13FAF0C743" ma:contentTypeVersion="15" ma:contentTypeDescription="Create a new document." ma:contentTypeScope="" ma:versionID="69ed9babf64a65087f1e66997ba61494">
  <xsd:schema xmlns:xsd="http://www.w3.org/2001/XMLSchema" xmlns:xs="http://www.w3.org/2001/XMLSchema" xmlns:p="http://schemas.microsoft.com/office/2006/metadata/properties" xmlns:ns2="6d5843f6-f1f1-4a4f-853b-145bdff3a5d5" xmlns:ns3="1cdb64af-62b2-42f1-8a18-3222b74a76c7" targetNamespace="http://schemas.microsoft.com/office/2006/metadata/properties" ma:root="true" ma:fieldsID="4115d1041d6fe98f6e8671dc44b73f18" ns2:_="" ns3:_="">
    <xsd:import namespace="6d5843f6-f1f1-4a4f-853b-145bdff3a5d5"/>
    <xsd:import namespace="1cdb64af-62b2-42f1-8a18-3222b74a76c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5843f6-f1f1-4a4f-853b-145bdff3a5d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a2a303b6-363b-46cf-9542-46d0fcc9116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cdb64af-62b2-42f1-8a18-3222b74a76c7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2339108a-3527-48bd-85b1-8af264318825}" ma:internalName="TaxCatchAll" ma:showField="CatchAllData" ma:web="1cdb64af-62b2-42f1-8a18-3222b74a76c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69FFD28-B698-4EFF-983E-CC37FD900FB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d5843f6-f1f1-4a4f-853b-145bdff3a5d5"/>
    <ds:schemaRef ds:uri="1cdb64af-62b2-42f1-8a18-3222b74a76c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7CBFE5A-3E0B-4DEA-A7A8-E1BBB46F44F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286</Words>
  <Application>Microsoft Office PowerPoint</Application>
  <PresentationFormat>Custom</PresentationFormat>
  <Paragraphs>77</Paragraphs>
  <Slides>141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141</vt:i4>
      </vt:variant>
    </vt:vector>
  </HeadingPairs>
  <TitlesOfParts>
    <vt:vector size="145" baseType="lpstr">
      <vt:lpstr>Arial</vt:lpstr>
      <vt:lpstr>Calibri</vt:lpstr>
      <vt:lpstr>Calibri Light</vt:lpstr>
      <vt:lpstr>Office Theme</vt:lpstr>
      <vt:lpstr>The Big Picture</vt:lpstr>
      <vt:lpstr>PowerPoint Presentation</vt:lpstr>
      <vt:lpstr>The Tracks to Run On</vt:lpstr>
      <vt:lpstr>It’s All Connected</vt:lpstr>
      <vt:lpstr>It’s All Connected</vt:lpstr>
      <vt:lpstr>It’s All Connected</vt:lpstr>
      <vt:lpstr>It’s All Connected</vt:lpstr>
      <vt:lpstr>It’s All Connected</vt:lpstr>
      <vt:lpstr>Share &amp; Earn 20%</vt:lpstr>
      <vt:lpstr>Share &amp; Earn 20%</vt:lpstr>
      <vt:lpstr>Share &amp; Earn 20%</vt:lpstr>
      <vt:lpstr>Share &amp; Earn 20%</vt:lpstr>
      <vt:lpstr>Share &amp; Earn 20%</vt:lpstr>
      <vt:lpstr>Share &amp; Earn 20%</vt:lpstr>
      <vt:lpstr>Share &amp; Earn 20%</vt:lpstr>
      <vt:lpstr>Share &amp; Earn 20%</vt:lpstr>
      <vt:lpstr>Share &amp; Earn 20%</vt:lpstr>
      <vt:lpstr>Simple Formula</vt:lpstr>
      <vt:lpstr>Formula in Action</vt:lpstr>
      <vt:lpstr>Formula in Action</vt:lpstr>
      <vt:lpstr>Formula in Action</vt:lpstr>
      <vt:lpstr>Formula in Action</vt:lpstr>
      <vt:lpstr>Formula in Action</vt:lpstr>
      <vt:lpstr>Formula in Action</vt:lpstr>
      <vt:lpstr>Formula in Action</vt:lpstr>
      <vt:lpstr>Formula in Action</vt:lpstr>
      <vt:lpstr>Formula in Action</vt:lpstr>
      <vt:lpstr>Formula in Action</vt:lpstr>
      <vt:lpstr>Formula in Action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It’s All Connected</vt:lpstr>
      <vt:lpstr>It’s All Connected</vt:lpstr>
      <vt:lpstr>It’s All Connected</vt:lpstr>
      <vt:lpstr>It’s All Connected</vt:lpstr>
      <vt:lpstr>It’s All Connected</vt:lpstr>
      <vt:lpstr>Cycle Pay &amp; Leveraged Income</vt:lpstr>
      <vt:lpstr>Cycle Pay &amp; Leveraged Income</vt:lpstr>
      <vt:lpstr>Cycle Pay &amp; Leveraged Income</vt:lpstr>
      <vt:lpstr>Cycle Pay &amp; Leveraged Income</vt:lpstr>
      <vt:lpstr>Cycle Pay &amp; Leveraged Income</vt:lpstr>
      <vt:lpstr>Cycle Pay &amp; Leveraged Income</vt:lpstr>
      <vt:lpstr>Cycle Pay &amp; Leveraged Income</vt:lpstr>
      <vt:lpstr>Cycle Pay &amp; Leveraged Income</vt:lpstr>
      <vt:lpstr>Cycle Pay &amp; Leveraged Income</vt:lpstr>
      <vt:lpstr>Cycle Pay &amp; Leveraged Income</vt:lpstr>
      <vt:lpstr>Cycle Pay &amp; Leveraged Income</vt:lpstr>
      <vt:lpstr>Cycle Pay &amp; Leveraged Income</vt:lpstr>
      <vt:lpstr>Cycle Pay &amp; Leveraged Income</vt:lpstr>
      <vt:lpstr>Cycle Pay &amp; Leveraged Income</vt:lpstr>
      <vt:lpstr>Cycle Pay &amp; Leveraged Income</vt:lpstr>
      <vt:lpstr>Cycle Pay &amp; Leveraged Income</vt:lpstr>
      <vt:lpstr>Cycle Pay &amp; Leveraged Income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Where do you see yourself?</vt:lpstr>
      <vt:lpstr>Re-Entry</vt:lpstr>
      <vt:lpstr>Re-Entry</vt:lpstr>
      <vt:lpstr>Re-Entry</vt:lpstr>
      <vt:lpstr>Re-Entry</vt:lpstr>
      <vt:lpstr>It’s All Connected</vt:lpstr>
      <vt:lpstr>It’s All Connected</vt:lpstr>
      <vt:lpstr>It’s All Connected</vt:lpstr>
      <vt:lpstr>It’s All Connected</vt:lpstr>
      <vt:lpstr>It’s All Connected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Visual Success Map</vt:lpstr>
      <vt:lpstr>Visual Success Map</vt:lpstr>
      <vt:lpstr>Visual Success Map</vt:lpstr>
      <vt:lpstr>Visual Success Map</vt:lpstr>
      <vt:lpstr>Visual Success Map</vt:lpstr>
      <vt:lpstr>Visual Success Map</vt:lpstr>
      <vt:lpstr>What is Time Leveraging?</vt:lpstr>
      <vt:lpstr>Leverage Your Time</vt:lpstr>
      <vt:lpstr>Leverage Your Time</vt:lpstr>
      <vt:lpstr>Leverage Your Time</vt:lpstr>
      <vt:lpstr>Leverage Your Time</vt:lpstr>
      <vt:lpstr>Leverage Your Time</vt:lpstr>
      <vt:lpstr>Leverage Your Time</vt:lpstr>
      <vt:lpstr>Leverage Your Time</vt:lpstr>
      <vt:lpstr>Leverage Your Time</vt:lpstr>
      <vt:lpstr>The Tracks to Run On</vt:lpstr>
      <vt:lpstr>The Tracks to Run 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Big Picture</dc:title>
  <dc:creator>Mariana Ferreira</dc:creator>
  <cp:lastModifiedBy>Mariana Ferreira</cp:lastModifiedBy>
  <cp:revision>1</cp:revision>
  <dcterms:created xsi:type="dcterms:W3CDTF">2023-03-30T13:41:04Z</dcterms:created>
  <dcterms:modified xsi:type="dcterms:W3CDTF">2023-03-30T13:41:46Z</dcterms:modified>
</cp:coreProperties>
</file>