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5406EB-593E-9E75-9CD7-F377D4D28D36}" v="3" dt="2023-04-28T23:13:10.115"/>
    <p1510:client id="{52C21A08-EB3E-4938-D48B-151BE077DAC3}" v="4" dt="2023-05-02T01:16:11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5878-8203-393F-2BEC-41396DCA5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2CD0C-4B8E-5907-85A5-9B155533B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039C-ED97-24DC-EDC5-F5A4F3BE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D127-B45B-7152-B50F-C79306C5A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BC0EA-4672-3BE1-831B-90017BBB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69DE-6398-1F2B-EAB5-3334421D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E8584-7C99-3AD8-A159-5121B280F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E40E9-E4B5-F5D4-1942-F3404BE0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A4391-CFAF-4B9B-63D1-B8C59A58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EF3B6-4170-1A3B-9C14-3B7ECB4C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F8C25-3DB1-FA6F-68C4-B271B1394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C1F3B-5D19-52BA-C80B-3C3CB611F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4C839-2C37-5338-CABC-03746C86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85F0-9DBE-4CB0-18CB-A83282F1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EC9BF-FC4B-F23E-407B-FBCC4AE6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4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D6A15-A59C-FE76-3ADF-8B4B3CD8E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624D-0F4E-9DC4-17C5-B69A975B3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614D-CBB9-BC89-FDB8-AF1DB9C7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845C-932E-225F-BA73-E2172482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87DC2-6E5A-CEA0-4E3F-08B7C441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1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456A-BB3E-901B-D8A2-18727901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447E0-E4DB-78FE-C609-70D2D69E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31D24-00EC-2485-ACF1-558D9B26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7E1EC-0166-CF80-AF7A-77C526D5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A70AD-CA11-C038-09E6-CBB8EE48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19EE-FCC2-1EDD-B676-0962B2F9A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894B6-E858-F983-CBA6-9C77DD077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76B07-4FB4-0808-9E77-8F1FE3CF1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8831-7B40-8946-3D7D-BD25627DA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DD52A-C09A-0233-A849-B661CCCD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91962-A0E8-D9EE-1C64-C1F1125D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9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AE7D-1D3F-9109-CB04-F9932A24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98314-09EF-C5B2-12BA-065A60D3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EFB02-CD5E-A425-B238-8BB2A5315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4EA72B-99DF-D4E7-E8C7-C5D1C8003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79A5A-3AF4-EA91-6BB6-DCFC87110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2A885D-82BF-7FFE-7EFF-C6A50B7D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A9AC2-0357-EE7B-F2EF-17232C70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4E1E1-52E9-15E4-338E-0F7C107D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0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9613F-F4EE-E069-461B-64CE96FA7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AEC71-B2FD-779D-6BA6-C3769F0D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6F4D9-A6AC-E52A-8B43-8D1355892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DE0DF-4E60-0BD4-72AB-966DB5AE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2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3BF7B-194A-2F88-C116-F8DD8BB9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79B81-B355-BEDD-9213-15414A6B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C8098-EB97-3617-41DB-06A6A291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4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FEF0-08DE-4E86-0491-460FB3E1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03BA7-0219-AD19-A65A-F6BEDD939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A7F4C-0A12-DB95-E9E3-3BDE7AAF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9D290-FCC2-53A1-8EEF-48BB28F6B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EA297-684A-ECF8-9BE8-5EB2F06A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7BE9F-6544-DDBC-425C-39107182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D12D-F0CA-8857-ECA5-90BA73208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C8D28-0593-C95B-25AA-F0658BEE5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1E4F3-A519-02C2-B176-5BBAC8A02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A83FE-B494-586F-6964-83F3939D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88759-439D-7517-197F-76DDA73F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45F9A-6AD2-C08E-D5D5-0E3E138D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61E9-9004-A4CF-D063-D35D69E3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E23FB-2483-8779-C6DF-28C80B1F6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16289-25A1-DEF5-46E2-B6E694608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3670-CAE3-7A4C-9064-146C315836F7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D2AB-1CC2-8ED0-03AC-54684DA95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62E6F-2E93-DB5E-7772-250073D27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E856-D9A6-6E40-961C-6BA7523DE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DFAADE-33BF-D5F6-69EB-7B53B1F878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2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B126119-BEE3-F63D-6127-70BF16DF9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F083122-AC0B-B6B2-7472-CE6FD94E3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34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black, electronics&#10;&#10;Description automatically generated">
            <a:extLst>
              <a:ext uri="{FF2B5EF4-FFF2-40B4-BE49-F238E27FC236}">
                <a16:creationId xmlns:a16="http://schemas.microsoft.com/office/drawing/2014/main" id="{7F3DBF6B-E1B4-61ED-2F29-88E383A2B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2B17F1B-35AF-7A6C-9594-96CD4D65E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26B8296-234B-5F68-1EFD-722A0D066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6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6132B9F-4349-F557-96AA-CEFA61F4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E4499A-6AD7-C8FC-2D45-21CD3F878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2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6515172-88DB-8D8F-0A9B-A6A759BCD7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D1B0DEB-DC99-AC2D-EB3B-185295B50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BF93974-275B-C5C9-431E-A753D32A2A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9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1811F88-673A-1BB3-F2B1-34F6E1367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8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36B8CC9-7251-303B-FF2F-81985764B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1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9D6F42BE-0A30-86D1-4CE7-2FAB8D763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1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EA590A-8975-160E-14B5-F4080F4955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33AB65C-5B1F-DC85-94B8-755293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2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4230936-9612-724D-A5CD-970A997B3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47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4231CCCC-D14D-1086-3F21-A15167A3C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96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1EB4B9-5852-6AB4-BCC5-C76FFF3BD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4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9757C48-B759-6FA0-6A0E-16852A71D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1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57B348-E600-B545-CEA3-30C28E6DA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2447F4-F08D-C981-1DFC-531C8F0E1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1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5E9E55F6-BA2F-EF3F-08A0-9F2152E24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FACDC-CF06-5EE2-A20E-32FE9804B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ACF851-28A8-B45D-676D-A4F423548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6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C6FF9A34-1C5E-E108-2294-339007C82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45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4EEC42E-BE75-89AF-6CFC-0989C9616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4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Stewart</dc:creator>
  <cp:revision>6</cp:revision>
  <dcterms:created xsi:type="dcterms:W3CDTF">2023-04-28T06:36:40Z</dcterms:created>
  <dcterms:modified xsi:type="dcterms:W3CDTF">2023-05-02T01:16:44Z</dcterms:modified>
</cp:coreProperties>
</file>