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7" r:id="rId15"/>
    <p:sldId id="274" r:id="rId16"/>
    <p:sldId id="275" r:id="rId17"/>
    <p:sldId id="276" r:id="rId18"/>
    <p:sldId id="257" r:id="rId19"/>
    <p:sldId id="259" r:id="rId20"/>
    <p:sldId id="260" r:id="rId2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629BF6-2AE5-40B1-B029-A82CAE78B989}" v="113" dt="2023-03-31T05:37:38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BBF237F-6D83-008E-249B-335C9C53E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Website, timeline&#10;&#10;Description automatically generated">
            <a:extLst>
              <a:ext uri="{FF2B5EF4-FFF2-40B4-BE49-F238E27FC236}">
                <a16:creationId xmlns:a16="http://schemas.microsoft.com/office/drawing/2014/main" id="{3ADE0034-BEF1-4768-32FA-40E9A396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B7638-C6DC-D41A-8757-F5332C33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9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73B25E6-CD9B-AA15-43F4-87B558EC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11EAE9-B395-9A84-C8A6-171D30FC8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4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40D4F17-3CB6-4590-75AD-457536172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" y="-4885"/>
            <a:ext cx="12186557" cy="686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6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collage of a person&amp;#39;s face&#10;&#10;Description automatically generated">
            <a:extLst>
              <a:ext uri="{FF2B5EF4-FFF2-40B4-BE49-F238E27FC236}">
                <a16:creationId xmlns:a16="http://schemas.microsoft.com/office/drawing/2014/main" id="{7056B16D-EA12-B1D5-7346-48ABB1C9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12052" cy="68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0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C27EA78-A0DF-811D-6B1A-CDFB7C3BD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77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5021AB-EAB4-21B8-5EFC-0DDAB57F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3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5E42461-5D39-FE06-290F-5F452DC4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44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975A939-0D00-21DA-4981-82EFE217A4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74D51A-0115-26AD-CCD6-5017B223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7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040EE7-3706-CB82-5617-A0BFA3D08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74511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DEE69F-DE65-0A39-EB3E-F09BBF43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9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BA33D16-0907-D990-5620-DB9C8F1C3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9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9CF9C09-B71C-99B5-D3F5-2D91060D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33A7EBF-4212-22DD-637A-E434C10E5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93249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9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996226E-94F8-7E69-B5B3-8D8587A3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" y="2967"/>
            <a:ext cx="12180757" cy="685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3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, doughnut, donut, chocolate&#10;&#10;Description automatically generated">
            <a:extLst>
              <a:ext uri="{FF2B5EF4-FFF2-40B4-BE49-F238E27FC236}">
                <a16:creationId xmlns:a16="http://schemas.microsoft.com/office/drawing/2014/main" id="{6F2B5529-7F12-8E1F-91BD-5E82E1E1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24544" cy="684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4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A68D9A4-282C-1D95-CF7F-84349A5AF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" y="2967"/>
            <a:ext cx="12187003" cy="68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1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Tanya Stewart</cp:lastModifiedBy>
  <cp:revision>65</cp:revision>
  <dcterms:created xsi:type="dcterms:W3CDTF">2023-03-31T05:04:18Z</dcterms:created>
  <dcterms:modified xsi:type="dcterms:W3CDTF">2023-05-04T05:37:50Z</dcterms:modified>
</cp:coreProperties>
</file>