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7" r:id="rId15"/>
    <p:sldId id="274" r:id="rId16"/>
    <p:sldId id="275" r:id="rId17"/>
    <p:sldId id="276" r:id="rId18"/>
    <p:sldId id="257" r:id="rId19"/>
    <p:sldId id="259" r:id="rId20"/>
    <p:sldId id="260" r:id="rId21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629BF6-2AE5-40B1-B029-A82CAE78B989}" v="113" dt="2023-03-31T05:37:38.5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1" autoAdjust="0"/>
    <p:restoredTop sz="94660"/>
  </p:normalViewPr>
  <p:slideViewPr>
    <p:cSldViewPr snapToGrid="0">
      <p:cViewPr varScale="1">
        <p:scale>
          <a:sx n="97" d="100"/>
          <a:sy n="97" d="100"/>
        </p:scale>
        <p:origin x="216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04/05/2023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2BBF237F-6D83-008E-249B-335C9C53ED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" y="2967"/>
            <a:ext cx="12187003" cy="685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2" descr="Website, timeline&#10;&#10;Description automatically generated">
            <a:extLst>
              <a:ext uri="{FF2B5EF4-FFF2-40B4-BE49-F238E27FC236}">
                <a16:creationId xmlns:a16="http://schemas.microsoft.com/office/drawing/2014/main" id="{3ADE0034-BEF1-4768-32FA-40E9A396D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" y="2967"/>
            <a:ext cx="12180757" cy="685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81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4B1B7638-C6DC-D41A-8757-F5332C335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" y="2967"/>
            <a:ext cx="12187003" cy="685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19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F73B25E6-CD9B-AA15-43F4-87B558ECE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" y="2967"/>
            <a:ext cx="12187003" cy="685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009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411EAE9-B395-9A84-C8A6-171D30FC8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" y="2967"/>
            <a:ext cx="12180757" cy="685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3497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40D4F17-3CB6-4590-75AD-457536172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6" y="-4885"/>
            <a:ext cx="12186557" cy="686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5669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2" descr="A collage of a person&amp;#39;s face&#10;&#10;Description automatically generated">
            <a:extLst>
              <a:ext uri="{FF2B5EF4-FFF2-40B4-BE49-F238E27FC236}">
                <a16:creationId xmlns:a16="http://schemas.microsoft.com/office/drawing/2014/main" id="{7056B16D-EA12-B1D5-7346-48ABB1C92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" y="2967"/>
            <a:ext cx="12112052" cy="6839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304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icture containing timeline&#10;&#10;Description automatically generated">
            <a:extLst>
              <a:ext uri="{FF2B5EF4-FFF2-40B4-BE49-F238E27FC236}">
                <a16:creationId xmlns:a16="http://schemas.microsoft.com/office/drawing/2014/main" id="{EC27EA78-A0DF-811D-6B1A-CDFB7C3BD8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977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655021AB-EAB4-21B8-5EFC-0DDAB57F6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" y="2967"/>
            <a:ext cx="12187003" cy="685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533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95E42461-5D39-FE06-290F-5F452DC48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" y="2967"/>
            <a:ext cx="12187003" cy="685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442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0975A939-0D00-21DA-4981-82EFE217A4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791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B74D51A-0115-26AD-CCD6-5017B2235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" y="2967"/>
            <a:ext cx="12187003" cy="685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2788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B040EE7-3706-CB82-5617-A0BFA3D08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" y="2967"/>
            <a:ext cx="12174511" cy="685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406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3DEE69F-DE65-0A39-EB3E-F09BBF434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" y="2967"/>
            <a:ext cx="12187003" cy="685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893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6BA33D16-0907-D990-5620-DB9C8F1C3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" y="2967"/>
            <a:ext cx="12180757" cy="685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696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F9CF9C09-B71C-99B5-D3F5-2D91060D5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" y="2967"/>
            <a:ext cx="12180757" cy="685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045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2" descr="Diagram, schematic&#10;&#10;Description automatically generated">
            <a:extLst>
              <a:ext uri="{FF2B5EF4-FFF2-40B4-BE49-F238E27FC236}">
                <a16:creationId xmlns:a16="http://schemas.microsoft.com/office/drawing/2014/main" id="{233A7EBF-4212-22DD-637A-E434C10E5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" y="2967"/>
            <a:ext cx="12193249" cy="685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499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996226E-94F8-7E69-B5B3-8D8587A34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9" y="2967"/>
            <a:ext cx="12180757" cy="685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936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2" descr="A picture containing text, doughnut, donut, chocolate&#10;&#10;Description automatically generated">
            <a:extLst>
              <a:ext uri="{FF2B5EF4-FFF2-40B4-BE49-F238E27FC236}">
                <a16:creationId xmlns:a16="http://schemas.microsoft.com/office/drawing/2014/main" id="{6F2B5529-7F12-8E1F-91BD-5E82E1E1B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" y="2967"/>
            <a:ext cx="12124544" cy="684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849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0A68D9A4-282C-1D95-CF7F-84349A5AF6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" y="2967"/>
            <a:ext cx="12187003" cy="685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201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Macintosh PowerPoint</Application>
  <PresentationFormat>Widescreen</PresentationFormat>
  <Paragraphs>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Tanya Stewart</cp:lastModifiedBy>
  <cp:revision>65</cp:revision>
  <dcterms:created xsi:type="dcterms:W3CDTF">2023-03-31T05:04:18Z</dcterms:created>
  <dcterms:modified xsi:type="dcterms:W3CDTF">2023-05-04T05:37:50Z</dcterms:modified>
</cp:coreProperties>
</file>