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40XX_EU_it_MediSpa-SlideDeck_030625.jpg" descr="40XX_EU_it_MediSpa-SlideDeck_0306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40XX_EU_it_MediSpa-SlideDeck_03062510.jpg" descr="40XX_EU_it_MediSpa-SlideDeck_030625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40XX_EU_it_MediSpa-SlideDeck_03062511.jpg" descr="40XX_EU_it_MediSpa-SlideDeck_030625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40XX_EU_it_MediSpa-SlideDeck_03062512.jpg" descr="40XX_EU_it_MediSpa-SlideDeck_030625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7" name="40XX_EU_it_MediSpa-SlideDeck_03062513.jpg" descr="40XX_EU_it_MediSpa-SlideDeck_030625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1" name="40XX_EU_it_MediSpa-SlideDeck_03062514.jpg" descr="40XX_EU_it_MediSpa-SlideDeck_030625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3" name="40XX_EU_it_MediSpa-SlideDeck_0306252.jpg" descr="40XX_EU_it_MediSpa-SlideDeck_03062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7" name="40XX_EU_it_MediSpa-SlideDeck_0306253.jpg" descr="40XX_EU_it_MediSpa-SlideDeck_03062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1" name="40XX_EU_it_MediSpa-SlideDeck_0306254.jpg" descr="40XX_EU_it_MediSpa-SlideDeck_03062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5" name="40XX_EU_it_MediSpa-SlideDeck_0306255.jpg" descr="40XX_EU_it_MediSpa-SlideDeck_03062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40XX_EU_it_MediSpa-SlideDeck_0306256.jpg" descr="40XX_EU_it_MediSpa-SlideDeck_03062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3" name="40XX_EU_it_MediSpa-SlideDeck_0306257.jpg" descr="40XX_EU_it_MediSpa-SlideDeck_03062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7" name="40XX_EU_it_MediSpa-SlideDeck_0306258.jpg" descr="40XX_EU_it_MediSpa-SlideDeck_03062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1" name="40XX_EU_it_MediSpa-SlideDeck_0306259.jpg" descr="40XX_EU_it_MediSpa-SlideDeck_03062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8e273fc-2f45-4669-a300-e9817d48f21f" xsi:nil="true"/>
    <lcf76f155ced4ddcb4097134ff3c332f xmlns="04b86af5-12ab-4b67-b8af-b3b431bba21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DEE196189ACE419129B3CD4122EDD8" ma:contentTypeVersion="16" ma:contentTypeDescription="Create a new document." ma:contentTypeScope="" ma:versionID="fb4d0c9dff09af3e8df3c3e194b3ea4f">
  <xsd:schema xmlns:xsd="http://www.w3.org/2001/XMLSchema" xmlns:xs="http://www.w3.org/2001/XMLSchema" xmlns:p="http://schemas.microsoft.com/office/2006/metadata/properties" xmlns:ns2="04b86af5-12ab-4b67-b8af-b3b431bba216" xmlns:ns3="68e273fc-2f45-4669-a300-e9817d48f21f" targetNamespace="http://schemas.microsoft.com/office/2006/metadata/properties" ma:root="true" ma:fieldsID="4936e8b9fe00103dfbd9c66431d68191" ns2:_="" ns3:_="">
    <xsd:import namespace="04b86af5-12ab-4b67-b8af-b3b431bba216"/>
    <xsd:import namespace="68e273fc-2f45-4669-a300-e9817d48f2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b86af5-12ab-4b67-b8af-b3b431bba2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2a303b6-363b-46cf-9542-46d0fcc9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e273fc-2f45-4669-a300-e9817d48f21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02972f9-f5b4-4814-af16-1a5b00c007c6}" ma:internalName="TaxCatchAll" ma:showField="CatchAllData" ma:web="68e273fc-2f45-4669-a300-e9817d48f2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1B7087-65FF-42EB-AF51-B921FA77E8D9}">
  <ds:schemaRefs>
    <ds:schemaRef ds:uri="http://schemas.microsoft.com/office/2006/metadata/properties"/>
    <ds:schemaRef ds:uri="http://schemas.microsoft.com/office/infopath/2007/PartnerControls"/>
    <ds:schemaRef ds:uri="68e273fc-2f45-4669-a300-e9817d48f21f"/>
    <ds:schemaRef ds:uri="04b86af5-12ab-4b67-b8af-b3b431bba216"/>
  </ds:schemaRefs>
</ds:datastoreItem>
</file>

<file path=customXml/itemProps2.xml><?xml version="1.0" encoding="utf-8"?>
<ds:datastoreItem xmlns:ds="http://schemas.openxmlformats.org/officeDocument/2006/customXml" ds:itemID="{EBAACC8C-348E-4671-9145-4E924E3B6A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D2E862-7C43-4B0D-88DC-96CB3E1D49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b86af5-12ab-4b67-b8af-b3b431bba216"/>
    <ds:schemaRef ds:uri="68e273fc-2f45-4669-a300-e9817d48f2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2025-06-11T14:47:28Z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0x0101005EDEE196189ACE419129B3CD4122EDD8</vt:lpwstr>
  </property>
</Properties>
</file>