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it_MediSpa-SlideDeck_030625.jpg" descr="40XX_EU_it_MediSpa-SlideDeck_03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it_MediSpa-SlideDeck_03062510.jpg" descr="40XX_EU_it_MediSpa-SlideDeck_0306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it_MediSpa-SlideDeck_03062511.jpg" descr="40XX_EU_it_MediSpa-SlideDeck_0306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it_MediSpa-SlideDeck_03062512.jpg" descr="40XX_EU_it_MediSpa-SlideDeck_0306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it_MediSpa-SlideDeck_03062513.jpg" descr="40XX_EU_it_MediSpa-SlideDeck_0306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it_MediSpa-SlideDeck_03062514.jpg" descr="40XX_EU_it_MediSpa-SlideDeck_0306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it_MediSpa-SlideDeck_0306252.jpg" descr="40XX_EU_it_MediSpa-SlideDeck_0306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it_MediSpa-SlideDeck_0306253.jpg" descr="40XX_EU_it_MediSpa-SlideDeck_0306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it_MediSpa-SlideDeck_0306254.jpg" descr="40XX_EU_it_MediSpa-SlideDeck_0306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it_MediSpa-SlideDeck_0306255.jpg" descr="40XX_EU_it_MediSpa-SlideDeck_0306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it_MediSpa-SlideDeck_0306256.jpg" descr="40XX_EU_it_MediSpa-SlideDeck_0306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it_MediSpa-SlideDeck_0306257.jpg" descr="40XX_EU_it_MediSpa-SlideDeck_0306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it_MediSpa-SlideDeck_0306258.jpg" descr="40XX_EU_it_MediSpa-SlideDeck_0306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it_MediSpa-SlideDeck_0306259.jpg" descr="40XX_EU_it_MediSpa-SlideDeck_0306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1B7087-65FF-42EB-AF51-B921FA77E8D9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EBAACC8C-348E-4671-9145-4E924E3B6A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D2E862-7C43-4B0D-88DC-96CB3E1D49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