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7" r:id="rId2"/>
    <p:sldId id="258" r:id="rId3"/>
    <p:sldId id="259"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DC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FF2DAF-F77A-8585-DC19-346FC5D10102}" v="20" dt="2024-11-12T16:12:04.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35"/>
    <p:restoredTop sz="94830"/>
  </p:normalViewPr>
  <p:slideViewPr>
    <p:cSldViewPr snapToGrid="0" snapToObjects="1" showGuides="1">
      <p:cViewPr varScale="1">
        <p:scale>
          <a:sx n="121" d="100"/>
          <a:sy n="121" d="100"/>
        </p:scale>
        <p:origin x="1272"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B2AF2-2E2F-4B40-ACCC-041D57AA7302}" type="datetimeFigureOut">
              <a:rPr lang="en-US" smtClean="0"/>
              <a:t>11/12/2024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20602-DA92-E44F-9F95-C86567BE2790}" type="slidenum">
              <a:rPr lang="en-US" smtClean="0"/>
              <a:t>‹#›</a:t>
            </a:fld>
            <a:endParaRPr lang="en-US"/>
          </a:p>
        </p:txBody>
      </p:sp>
    </p:spTree>
    <p:extLst>
      <p:ext uri="{BB962C8B-B14F-4D97-AF65-F5344CB8AC3E}">
        <p14:creationId xmlns:p14="http://schemas.microsoft.com/office/powerpoint/2010/main" val="148385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20602-DA92-E44F-9F95-C86567BE2790}" type="slidenum">
              <a:rPr lang="en-US" smtClean="0"/>
              <a:t>8</a:t>
            </a:fld>
            <a:endParaRPr lang="en-US"/>
          </a:p>
        </p:txBody>
      </p:sp>
    </p:spTree>
    <p:extLst>
      <p:ext uri="{BB962C8B-B14F-4D97-AF65-F5344CB8AC3E}">
        <p14:creationId xmlns:p14="http://schemas.microsoft.com/office/powerpoint/2010/main" val="1138215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Collag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978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Glacier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7" name="Text Placeholder 8">
            <a:extLst>
              <a:ext uri="{FF2B5EF4-FFF2-40B4-BE49-F238E27FC236}">
                <a16:creationId xmlns:a16="http://schemas.microsoft.com/office/drawing/2014/main" id="{F72E111D-CA19-3E4D-86E9-BE15D1E79DAA}"/>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A510328D-D668-AB45-9BD4-12A01619A172}"/>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9" name="Picture 8">
            <a:extLst>
              <a:ext uri="{FF2B5EF4-FFF2-40B4-BE49-F238E27FC236}">
                <a16:creationId xmlns:a16="http://schemas.microsoft.com/office/drawing/2014/main" id="{0AABB012-2C10-7B4B-B272-DD6C10D20F9E}"/>
              </a:ext>
            </a:extLst>
          </p:cNvPr>
          <p:cNvPicPr>
            <a:picLocks noChangeAspect="1"/>
          </p:cNvPicPr>
          <p:nvPr userDrawn="1"/>
        </p:nvPicPr>
        <p:blipFill>
          <a:blip r:embed="rId3"/>
          <a:stretch>
            <a:fillRect/>
          </a:stretch>
        </p:blipFill>
        <p:spPr>
          <a:xfrm>
            <a:off x="5410200" y="709837"/>
            <a:ext cx="1371600" cy="232682"/>
          </a:xfrm>
          <a:prstGeom prst="rect">
            <a:avLst/>
          </a:prstGeom>
        </p:spPr>
      </p:pic>
    </p:spTree>
    <p:extLst>
      <p:ext uri="{BB962C8B-B14F-4D97-AF65-F5344CB8AC3E}">
        <p14:creationId xmlns:p14="http://schemas.microsoft.com/office/powerpoint/2010/main" val="4085347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Granite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solidFill>
                  <a:schemeClr val="bg1"/>
                </a:solidFill>
              </a:defRPr>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bg2"/>
                </a:solidFill>
              </a:defRPr>
            </a:lvl1pPr>
          </a:lstStyle>
          <a:p>
            <a:fld id="{B6241DC6-097B-284E-8993-BBC1FC48FE7C}" type="slidenum">
              <a:rPr lang="en-US" smtClean="0"/>
              <a:pPr/>
              <a:t>‹#›</a:t>
            </a:fld>
            <a:endParaRPr lang="en-US"/>
          </a:p>
        </p:txBody>
      </p:sp>
      <p:sp>
        <p:nvSpPr>
          <p:cNvPr id="7" name="Text Placeholder 8">
            <a:extLst>
              <a:ext uri="{FF2B5EF4-FFF2-40B4-BE49-F238E27FC236}">
                <a16:creationId xmlns:a16="http://schemas.microsoft.com/office/drawing/2014/main" id="{C0275F70-EA79-B64A-A26B-354AF064EFBD}"/>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71F360C3-7383-3444-94DA-1266E5D57331}"/>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10" name="Picture 9">
            <a:extLst>
              <a:ext uri="{FF2B5EF4-FFF2-40B4-BE49-F238E27FC236}">
                <a16:creationId xmlns:a16="http://schemas.microsoft.com/office/drawing/2014/main" id="{CAD7CB19-378D-6747-8EF5-C1DE6FDAD5F5}"/>
              </a:ext>
            </a:extLst>
          </p:cNvPr>
          <p:cNvPicPr>
            <a:picLocks noChangeAspect="1"/>
          </p:cNvPicPr>
          <p:nvPr userDrawn="1"/>
        </p:nvPicPr>
        <p:blipFill>
          <a:blip r:embed="rId3"/>
          <a:stretch>
            <a:fillRect/>
          </a:stretch>
        </p:blipFill>
        <p:spPr>
          <a:xfrm>
            <a:off x="5410200" y="712043"/>
            <a:ext cx="1371600" cy="232682"/>
          </a:xfrm>
          <a:prstGeom prst="rect">
            <a:avLst/>
          </a:prstGeom>
        </p:spPr>
      </p:pic>
    </p:spTree>
    <p:extLst>
      <p:ext uri="{BB962C8B-B14F-4D97-AF65-F5344CB8AC3E}">
        <p14:creationId xmlns:p14="http://schemas.microsoft.com/office/powerpoint/2010/main" val="1614843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Teal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44725"/>
            <a:ext cx="11429998" cy="2457287"/>
          </a:xfrm>
        </p:spPr>
        <p:txBody>
          <a:bodyPr anchor="b"/>
          <a:lstStyle>
            <a:lvl1pPr algn="ctr">
              <a:defRPr sz="6000">
                <a:solidFill>
                  <a:schemeClr val="bg1"/>
                </a:solidFill>
              </a:defRPr>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bg2"/>
                </a:solidFill>
              </a:defRPr>
            </a:lvl1pPr>
          </a:lstStyle>
          <a:p>
            <a:fld id="{B6241DC6-097B-284E-8993-BBC1FC48FE7C}" type="slidenum">
              <a:rPr lang="en-US" smtClean="0"/>
              <a:pPr/>
              <a:t>‹#›</a:t>
            </a:fld>
            <a:endParaRPr lang="en-US"/>
          </a:p>
        </p:txBody>
      </p:sp>
      <p:pic>
        <p:nvPicPr>
          <p:cNvPr id="7" name="Picture 6">
            <a:extLst>
              <a:ext uri="{FF2B5EF4-FFF2-40B4-BE49-F238E27FC236}">
                <a16:creationId xmlns:a16="http://schemas.microsoft.com/office/drawing/2014/main" id="{16A7943D-22F4-F64F-81F0-6E53A7309B65}"/>
              </a:ext>
            </a:extLst>
          </p:cNvPr>
          <p:cNvPicPr>
            <a:picLocks noChangeAspect="1"/>
          </p:cNvPicPr>
          <p:nvPr userDrawn="1"/>
        </p:nvPicPr>
        <p:blipFill>
          <a:blip r:embed="rId3"/>
          <a:stretch>
            <a:fillRect/>
          </a:stretch>
        </p:blipFill>
        <p:spPr>
          <a:xfrm>
            <a:off x="5410200" y="712043"/>
            <a:ext cx="1371600" cy="232682"/>
          </a:xfrm>
          <a:prstGeom prst="rect">
            <a:avLst/>
          </a:prstGeom>
        </p:spPr>
      </p:pic>
      <p:sp>
        <p:nvSpPr>
          <p:cNvPr id="8" name="Text Placeholder 8">
            <a:extLst>
              <a:ext uri="{FF2B5EF4-FFF2-40B4-BE49-F238E27FC236}">
                <a16:creationId xmlns:a16="http://schemas.microsoft.com/office/drawing/2014/main" id="{96EC8E9E-FEFA-3E45-A712-1FC6020183B4}"/>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9" name="Text Placeholder 8">
            <a:extLst>
              <a:ext uri="{FF2B5EF4-FFF2-40B4-BE49-F238E27FC236}">
                <a16:creationId xmlns:a16="http://schemas.microsoft.com/office/drawing/2014/main" id="{EC363AFF-9982-5449-9DA6-E6AA29EBE0AB}"/>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3759684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02208B-D4B7-5A41-9353-7DFBD538B802}"/>
              </a:ext>
            </a:extLst>
          </p:cNvPr>
          <p:cNvSpPr>
            <a:spLocks/>
          </p:cNvSpPr>
          <p:nvPr userDrawn="1"/>
        </p:nvSpPr>
        <p:spPr>
          <a:xfrm>
            <a:off x="975360" y="914400"/>
            <a:ext cx="1024128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8025801-304F-C74B-A7EB-E9C63AF83AF4}"/>
              </a:ext>
            </a:extLst>
          </p:cNvPr>
          <p:cNvPicPr>
            <a:picLocks noChangeAspect="1"/>
          </p:cNvPicPr>
          <p:nvPr userDrawn="1"/>
        </p:nvPicPr>
        <p:blipFill>
          <a:blip r:embed="rId3"/>
          <a:stretch>
            <a:fillRect/>
          </a:stretch>
        </p:blipFill>
        <p:spPr>
          <a:xfrm>
            <a:off x="5892800" y="1102577"/>
            <a:ext cx="406400" cy="457200"/>
          </a:xfrm>
          <a:prstGeom prst="rect">
            <a:avLst/>
          </a:prstGeom>
        </p:spPr>
      </p:pic>
      <p:sp>
        <p:nvSpPr>
          <p:cNvPr id="6" name="Title 1">
            <a:extLst>
              <a:ext uri="{FF2B5EF4-FFF2-40B4-BE49-F238E27FC236}">
                <a16:creationId xmlns:a16="http://schemas.microsoft.com/office/drawing/2014/main" id="{BD245DC7-634C-5A44-BA7A-EBAC718DB22D}"/>
              </a:ext>
            </a:extLst>
          </p:cNvPr>
          <p:cNvSpPr>
            <a:spLocks noGrp="1"/>
          </p:cNvSpPr>
          <p:nvPr>
            <p:ph type="title" hasCustomPrompt="1"/>
          </p:nvPr>
        </p:nvSpPr>
        <p:spPr>
          <a:xfrm>
            <a:off x="1592459" y="1698924"/>
            <a:ext cx="9007082" cy="1739435"/>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1EC244B5-61B6-3745-B99B-0A1146BEE6DE}"/>
              </a:ext>
            </a:extLst>
          </p:cNvPr>
          <p:cNvSpPr>
            <a:spLocks noGrp="1"/>
          </p:cNvSpPr>
          <p:nvPr>
            <p:ph type="body" idx="1" hasCustomPrompt="1"/>
          </p:nvPr>
        </p:nvSpPr>
        <p:spPr>
          <a:xfrm>
            <a:off x="1592458" y="3465348"/>
            <a:ext cx="9029821" cy="1418740"/>
          </a:xfrm>
        </p:spPr>
        <p:txBody>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11" name="Text Placeholder 8">
            <a:extLst>
              <a:ext uri="{FF2B5EF4-FFF2-40B4-BE49-F238E27FC236}">
                <a16:creationId xmlns:a16="http://schemas.microsoft.com/office/drawing/2014/main" id="{E69EEDD0-104F-714A-AA49-9D56614F67F8}"/>
              </a:ext>
            </a:extLst>
          </p:cNvPr>
          <p:cNvSpPr>
            <a:spLocks noGrp="1"/>
          </p:cNvSpPr>
          <p:nvPr>
            <p:ph type="body" sz="quarter" idx="13" hasCustomPrompt="1"/>
          </p:nvPr>
        </p:nvSpPr>
        <p:spPr>
          <a:xfrm>
            <a:off x="1569721" y="5023236"/>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12" name="Text Placeholder 8">
            <a:extLst>
              <a:ext uri="{FF2B5EF4-FFF2-40B4-BE49-F238E27FC236}">
                <a16:creationId xmlns:a16="http://schemas.microsoft.com/office/drawing/2014/main" id="{41F7EF44-8616-A24C-8D55-AF4F252E6FB9}"/>
              </a:ext>
            </a:extLst>
          </p:cNvPr>
          <p:cNvSpPr>
            <a:spLocks noGrp="1"/>
          </p:cNvSpPr>
          <p:nvPr>
            <p:ph type="body" sz="quarter" idx="14" hasCustomPrompt="1"/>
          </p:nvPr>
        </p:nvSpPr>
        <p:spPr>
          <a:xfrm>
            <a:off x="1569721" y="5404402"/>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837263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FDF12E-E6C4-D64A-B582-CF42ACC6E6FD}"/>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5" name="Title 1">
            <a:extLst>
              <a:ext uri="{FF2B5EF4-FFF2-40B4-BE49-F238E27FC236}">
                <a16:creationId xmlns:a16="http://schemas.microsoft.com/office/drawing/2014/main" id="{A4A6FB9B-D4CB-2C4C-9136-6CDC6A622F20}"/>
              </a:ext>
            </a:extLst>
          </p:cNvPr>
          <p:cNvSpPr>
            <a:spLocks noGrp="1"/>
          </p:cNvSpPr>
          <p:nvPr>
            <p:ph type="title" hasCustomPrompt="1"/>
          </p:nvPr>
        </p:nvSpPr>
        <p:spPr>
          <a:xfrm>
            <a:off x="381000" y="1006475"/>
            <a:ext cx="11429998" cy="2395537"/>
          </a:xfrm>
        </p:spPr>
        <p:txBody>
          <a:bodyPr anchor="b"/>
          <a:lstStyle>
            <a:lvl1pPr algn="ctr">
              <a:defRPr sz="6000">
                <a:solidFill>
                  <a:schemeClr val="bg1"/>
                </a:solidFill>
              </a:defRPr>
            </a:lvl1pPr>
          </a:lstStyle>
          <a:p>
            <a:r>
              <a:rPr lang="en-US" dirty="0"/>
              <a:t>Click to Add Title</a:t>
            </a:r>
          </a:p>
        </p:txBody>
      </p:sp>
      <p:sp>
        <p:nvSpPr>
          <p:cNvPr id="6" name="Text Placeholder 2">
            <a:extLst>
              <a:ext uri="{FF2B5EF4-FFF2-40B4-BE49-F238E27FC236}">
                <a16:creationId xmlns:a16="http://schemas.microsoft.com/office/drawing/2014/main" id="{8B3A9E89-705C-084C-A706-8AA004071AB4}"/>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7" name="Text Placeholder 8">
            <a:extLst>
              <a:ext uri="{FF2B5EF4-FFF2-40B4-BE49-F238E27FC236}">
                <a16:creationId xmlns:a16="http://schemas.microsoft.com/office/drawing/2014/main" id="{25196E09-37F8-814E-AC97-1DDCF22B8689}"/>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7DE8FBFC-EBD8-414C-BAC2-5D40AEC75142}"/>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716095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A8E958-0710-3B4F-A474-397B0BECAA59}"/>
              </a:ext>
            </a:extLst>
          </p:cNvPr>
          <p:cNvSpPr>
            <a:spLocks/>
          </p:cNvSpPr>
          <p:nvPr userDrawn="1"/>
        </p:nvSpPr>
        <p:spPr>
          <a:xfrm>
            <a:off x="975360" y="914400"/>
            <a:ext cx="1024128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675B924-9BF5-4A42-989A-AD3DD22A374B}"/>
              </a:ext>
            </a:extLst>
          </p:cNvPr>
          <p:cNvSpPr>
            <a:spLocks noGrp="1"/>
          </p:cNvSpPr>
          <p:nvPr>
            <p:ph type="title" hasCustomPrompt="1"/>
          </p:nvPr>
        </p:nvSpPr>
        <p:spPr>
          <a:xfrm>
            <a:off x="1592459" y="1698924"/>
            <a:ext cx="9007082" cy="1739435"/>
          </a:xfrm>
        </p:spPr>
        <p:txBody>
          <a:bodyPr anchor="b"/>
          <a:lstStyle>
            <a:lvl1pPr algn="ctr">
              <a:defRPr sz="6000"/>
            </a:lvl1pPr>
          </a:lstStyle>
          <a:p>
            <a:r>
              <a:rPr lang="en-US" dirty="0"/>
              <a:t>Click to Add Title</a:t>
            </a:r>
          </a:p>
        </p:txBody>
      </p:sp>
      <p:sp>
        <p:nvSpPr>
          <p:cNvPr id="16" name="Text Placeholder 2">
            <a:extLst>
              <a:ext uri="{FF2B5EF4-FFF2-40B4-BE49-F238E27FC236}">
                <a16:creationId xmlns:a16="http://schemas.microsoft.com/office/drawing/2014/main" id="{B7D9AA30-118D-6B47-81AE-AAA0C0DD4C71}"/>
              </a:ext>
            </a:extLst>
          </p:cNvPr>
          <p:cNvSpPr>
            <a:spLocks noGrp="1"/>
          </p:cNvSpPr>
          <p:nvPr>
            <p:ph type="body" idx="1" hasCustomPrompt="1"/>
          </p:nvPr>
        </p:nvSpPr>
        <p:spPr>
          <a:xfrm>
            <a:off x="1592458" y="3465348"/>
            <a:ext cx="9029821" cy="1418740"/>
          </a:xfrm>
        </p:spPr>
        <p:txBody>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5" name="Picture 4">
            <a:extLst>
              <a:ext uri="{FF2B5EF4-FFF2-40B4-BE49-F238E27FC236}">
                <a16:creationId xmlns:a16="http://schemas.microsoft.com/office/drawing/2014/main" id="{F75323DF-AF41-BF4E-857E-3A8FE95E0EB0}"/>
              </a:ext>
            </a:extLst>
          </p:cNvPr>
          <p:cNvPicPr>
            <a:picLocks noChangeAspect="1"/>
          </p:cNvPicPr>
          <p:nvPr userDrawn="1"/>
        </p:nvPicPr>
        <p:blipFill>
          <a:blip r:embed="rId3"/>
          <a:stretch>
            <a:fillRect/>
          </a:stretch>
        </p:blipFill>
        <p:spPr>
          <a:xfrm>
            <a:off x="5892800" y="1102577"/>
            <a:ext cx="406400" cy="457200"/>
          </a:xfrm>
          <a:prstGeom prst="rect">
            <a:avLst/>
          </a:prstGeom>
        </p:spPr>
      </p:pic>
      <p:sp>
        <p:nvSpPr>
          <p:cNvPr id="6" name="Text Placeholder 8">
            <a:extLst>
              <a:ext uri="{FF2B5EF4-FFF2-40B4-BE49-F238E27FC236}">
                <a16:creationId xmlns:a16="http://schemas.microsoft.com/office/drawing/2014/main" id="{AEEBE3B6-D4E5-BE4C-8270-BC9C2CC38D10}"/>
              </a:ext>
            </a:extLst>
          </p:cNvPr>
          <p:cNvSpPr>
            <a:spLocks noGrp="1"/>
          </p:cNvSpPr>
          <p:nvPr>
            <p:ph type="body" sz="quarter" idx="13" hasCustomPrompt="1"/>
          </p:nvPr>
        </p:nvSpPr>
        <p:spPr>
          <a:xfrm>
            <a:off x="1569721" y="5023236"/>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7" name="Text Placeholder 8">
            <a:extLst>
              <a:ext uri="{FF2B5EF4-FFF2-40B4-BE49-F238E27FC236}">
                <a16:creationId xmlns:a16="http://schemas.microsoft.com/office/drawing/2014/main" id="{F4592AFD-1BDB-A44D-8D8A-EEE9D26FF12E}"/>
              </a:ext>
            </a:extLst>
          </p:cNvPr>
          <p:cNvSpPr>
            <a:spLocks noGrp="1"/>
          </p:cNvSpPr>
          <p:nvPr>
            <p:ph type="body" sz="quarter" idx="14" hasCustomPrompt="1"/>
          </p:nvPr>
        </p:nvSpPr>
        <p:spPr>
          <a:xfrm>
            <a:off x="1569721" y="5404402"/>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984214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7F356B-34C8-4B4F-83A7-94F171ECC54B}"/>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5" name="Title 1">
            <a:extLst>
              <a:ext uri="{FF2B5EF4-FFF2-40B4-BE49-F238E27FC236}">
                <a16:creationId xmlns:a16="http://schemas.microsoft.com/office/drawing/2014/main" id="{ECDFA6FB-E99F-3544-AAEB-49FD71734F6A}"/>
              </a:ext>
            </a:extLst>
          </p:cNvPr>
          <p:cNvSpPr>
            <a:spLocks noGrp="1"/>
          </p:cNvSpPr>
          <p:nvPr>
            <p:ph type="title" hasCustomPrompt="1"/>
          </p:nvPr>
        </p:nvSpPr>
        <p:spPr>
          <a:xfrm>
            <a:off x="381000" y="1006475"/>
            <a:ext cx="11429998" cy="2395537"/>
          </a:xfrm>
        </p:spPr>
        <p:txBody>
          <a:bodyPr anchor="b"/>
          <a:lstStyle>
            <a:lvl1pPr algn="ctr">
              <a:defRPr sz="6000">
                <a:solidFill>
                  <a:schemeClr val="bg1"/>
                </a:solidFill>
              </a:defRPr>
            </a:lvl1pPr>
          </a:lstStyle>
          <a:p>
            <a:r>
              <a:rPr lang="en-US" dirty="0"/>
              <a:t>Click to Add Title</a:t>
            </a:r>
          </a:p>
        </p:txBody>
      </p:sp>
      <p:sp>
        <p:nvSpPr>
          <p:cNvPr id="6" name="Text Placeholder 2">
            <a:extLst>
              <a:ext uri="{FF2B5EF4-FFF2-40B4-BE49-F238E27FC236}">
                <a16:creationId xmlns:a16="http://schemas.microsoft.com/office/drawing/2014/main" id="{00BA40A4-B7BF-2746-8AD8-94603C12168C}"/>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7" name="Text Placeholder 8">
            <a:extLst>
              <a:ext uri="{FF2B5EF4-FFF2-40B4-BE49-F238E27FC236}">
                <a16:creationId xmlns:a16="http://schemas.microsoft.com/office/drawing/2014/main" id="{6B628AB3-D0F0-694B-969B-174CE2BD6F69}"/>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BF85C870-DF71-4540-9D51-AE50E75E4184}"/>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468326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1006475"/>
            <a:ext cx="11429998" cy="2395537"/>
          </a:xfrm>
        </p:spPr>
        <p:txBody>
          <a:bodyPr anchor="b"/>
          <a:lstStyle>
            <a:lvl1pPr algn="ctr">
              <a:defRPr sz="6000"/>
            </a:lvl1pPr>
          </a:lstStyle>
          <a:p>
            <a:r>
              <a:rPr lang="en-US" dirty="0"/>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6" name="Picture 5">
            <a:extLst>
              <a:ext uri="{FF2B5EF4-FFF2-40B4-BE49-F238E27FC236}">
                <a16:creationId xmlns:a16="http://schemas.microsoft.com/office/drawing/2014/main" id="{3D238752-34C7-7B4F-B759-328E57A5611A}"/>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9" name="Text Placeholder 8">
            <a:extLst>
              <a:ext uri="{FF2B5EF4-FFF2-40B4-BE49-F238E27FC236}">
                <a16:creationId xmlns:a16="http://schemas.microsoft.com/office/drawing/2014/main" id="{549D14DB-AD2D-C44B-A785-2E3DC2A06E58}"/>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10" name="Text Placeholder 8">
            <a:extLst>
              <a:ext uri="{FF2B5EF4-FFF2-40B4-BE49-F238E27FC236}">
                <a16:creationId xmlns:a16="http://schemas.microsoft.com/office/drawing/2014/main" id="{5E7AF5DD-E9BC-AF45-AC3C-BC6CBCD5280A}"/>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3531581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2.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1006475"/>
            <a:ext cx="11429998" cy="2395537"/>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6" name="Picture 5">
            <a:extLst>
              <a:ext uri="{FF2B5EF4-FFF2-40B4-BE49-F238E27FC236}">
                <a16:creationId xmlns:a16="http://schemas.microsoft.com/office/drawing/2014/main" id="{1ACFCB51-5282-944D-9F06-50D3214FDBEB}"/>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7" name="Text Placeholder 8">
            <a:extLst>
              <a:ext uri="{FF2B5EF4-FFF2-40B4-BE49-F238E27FC236}">
                <a16:creationId xmlns:a16="http://schemas.microsoft.com/office/drawing/2014/main" id="{9CF39DD7-1859-0343-B62F-74B77E9C2113}"/>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F2617068-2E2C-B342-BE37-A5C9E88CB4C4}"/>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914502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381000" y="331200"/>
            <a:ext cx="11430000" cy="967957"/>
          </a:xfrm>
          <a:prstGeom prst="rect">
            <a:avLst/>
          </a:prstGeom>
          <a:noFill/>
        </p:spPr>
        <p:txBody>
          <a:bodyPr wrap="square" rtlCol="0">
            <a:spAutoFit/>
          </a:bodyPr>
          <a:lstStyle/>
          <a:p>
            <a:pPr algn="ctr">
              <a:lnSpc>
                <a:spcPts val="3620"/>
              </a:lnSpc>
              <a:spcBef>
                <a:spcPts val="0"/>
              </a:spcBef>
              <a:spcAft>
                <a:spcPts val="0"/>
              </a:spcAft>
            </a:pPr>
            <a:r>
              <a:rPr lang="en-US" sz="3600" b="0" i="0" dirty="0">
                <a:latin typeface="DM Serif Display" pitchFamily="2" charset="0"/>
              </a:rPr>
              <a:t>INTEGRITY</a:t>
            </a:r>
            <a:br>
              <a:rPr lang="en-US" b="0" i="0" dirty="0">
                <a:latin typeface="DM Serif Display" pitchFamily="2" charset="0"/>
              </a:rPr>
            </a:br>
            <a:r>
              <a:rPr lang="en-US" b="0" i="0" dirty="0">
                <a:solidFill>
                  <a:schemeClr val="tx2"/>
                </a:solidFill>
                <a:latin typeface="DM Serif Display" pitchFamily="2" charset="0"/>
              </a:rPr>
              <a:t>We remain steadfast in our commitment to always do the right thing, the right way.</a:t>
            </a:r>
          </a:p>
        </p:txBody>
      </p:sp>
      <p:sp>
        <p:nvSpPr>
          <p:cNvPr id="6" name="TextBox 5">
            <a:extLst>
              <a:ext uri="{FF2B5EF4-FFF2-40B4-BE49-F238E27FC236}">
                <a16:creationId xmlns:a16="http://schemas.microsoft.com/office/drawing/2014/main" id="{3D35D6B0-F3A0-2E46-9F23-7B8E0D40454A}"/>
              </a:ext>
            </a:extLst>
          </p:cNvPr>
          <p:cNvSpPr txBox="1"/>
          <p:nvPr userDrawn="1"/>
        </p:nvSpPr>
        <p:spPr>
          <a:xfrm>
            <a:off x="381000" y="1640766"/>
            <a:ext cx="11267090" cy="4821833"/>
          </a:xfrm>
          <a:prstGeom prst="rect">
            <a:avLst/>
          </a:prstGeom>
          <a:noFill/>
        </p:spPr>
        <p:txBody>
          <a:bodyPr wrap="square" rtlCol="0">
            <a:spAutoFit/>
          </a:bodyPr>
          <a:lstStyle/>
          <a:p>
            <a:pPr marL="0" marR="5074"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EARNINGS DISCLAIMER: </a:t>
            </a:r>
            <a:r>
              <a:rPr lang="en-US" sz="1400" b="0" i="0" dirty="0">
                <a:solidFill>
                  <a:schemeClr val="tx1"/>
                </a:solidFill>
                <a:latin typeface="Nunito" pitchFamily="2" charset="77"/>
                <a:cs typeface="Arial" panose="020B0604020202020204" pitchFamily="34" charset="0"/>
              </a:rPr>
              <a:t>The ability to earn income under the Isagenix Team Compensation Plan depends on many factors including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For average earnings, refer to </a:t>
            </a:r>
            <a:r>
              <a:rPr lang="en-US" sz="1400" b="0" i="0" dirty="0" err="1">
                <a:solidFill>
                  <a:schemeClr val="tx1"/>
                </a:solidFill>
                <a:latin typeface="Nunito" pitchFamily="2" charset="77"/>
                <a:cs typeface="Arial" panose="020B0604020202020204" pitchFamily="34" charset="0"/>
              </a:rPr>
              <a:t>IsagenixEarnings.com</a:t>
            </a:r>
            <a:r>
              <a:rPr lang="en-US" sz="1400" b="0" i="0" dirty="0">
                <a:solidFill>
                  <a:schemeClr val="tx1"/>
                </a:solidFill>
                <a:latin typeface="Nunito" pitchFamily="2" charset="77"/>
                <a:cs typeface="Arial" panose="020B0604020202020204" pitchFamily="34" charset="0"/>
              </a:rPr>
              <a:t>.</a:t>
            </a:r>
          </a:p>
          <a:p>
            <a:pPr marL="0" marR="265746"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ISAGENIX LEGACY CLUB: </a:t>
            </a:r>
            <a:r>
              <a:rPr lang="en-US" sz="1400" b="0" i="0" dirty="0">
                <a:solidFill>
                  <a:schemeClr val="tx1"/>
                </a:solidFill>
                <a:latin typeface="Nunito" pitchFamily="2" charset="77"/>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945015"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WEIGHT LOSS DISCLAIMER: </a:t>
            </a:r>
            <a:r>
              <a:rPr lang="en-US" sz="1400" b="0" i="0" dirty="0">
                <a:solidFill>
                  <a:schemeClr val="tx1"/>
                </a:solidFill>
                <a:latin typeface="Nunito" pitchFamily="2" charset="77"/>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marL="0" marR="1581155"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SAFETY DISCLAIMER: </a:t>
            </a:r>
            <a:r>
              <a:rPr lang="en-US" sz="1400" b="0" i="0" dirty="0">
                <a:solidFill>
                  <a:schemeClr val="tx1"/>
                </a:solidFill>
                <a:latin typeface="Nunito" pitchFamily="2" charset="77"/>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marL="0" marR="1599548"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INFORMATION FOR GENERAL PURPOSES ONLY: </a:t>
            </a:r>
            <a:r>
              <a:rPr lang="en-US" sz="1400" b="0" i="0" dirty="0">
                <a:solidFill>
                  <a:schemeClr val="tx1"/>
                </a:solidFill>
                <a:latin typeface="Nunito" pitchFamily="2" charset="77"/>
                <a:cs typeface="Arial" panose="020B0604020202020204" pitchFamily="34" charset="0"/>
              </a:rPr>
              <a:t>Information provided in this presentation and on all publications, packaging, and labels is for general purposes only and designed to help you make informed decisions about your health.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It is not intended to substitute advice from your physician or health care professional.</a:t>
            </a:r>
          </a:p>
          <a:p>
            <a:endParaRPr lang="en-US" sz="1400" b="0" i="0" dirty="0">
              <a:solidFill>
                <a:schemeClr val="tx1"/>
              </a:solidFill>
              <a:latin typeface="Nunito Light" pitchFamily="2" charset="77"/>
            </a:endParaRPr>
          </a:p>
        </p:txBody>
      </p:sp>
    </p:spTree>
    <p:extLst>
      <p:ext uri="{BB962C8B-B14F-4D97-AF65-F5344CB8AC3E}">
        <p14:creationId xmlns:p14="http://schemas.microsoft.com/office/powerpoint/2010/main" val="179313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Logo-Glaci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541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714337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620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620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739154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p>
            <a:endParaRPr lang="en-US" dirty="0"/>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p:nvPr>
        </p:nvSpPr>
        <p:spPr>
          <a:xfrm>
            <a:off x="381000" y="2380387"/>
            <a:ext cx="5616576" cy="3684588"/>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684588"/>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p>
            <a:r>
              <a:rPr lang="en-US"/>
              <a:t>Click to edit Master title style</a:t>
            </a:r>
          </a:p>
        </p:txBody>
      </p:sp>
    </p:spTree>
    <p:extLst>
      <p:ext uri="{BB962C8B-B14F-4D97-AF65-F5344CB8AC3E}">
        <p14:creationId xmlns:p14="http://schemas.microsoft.com/office/powerpoint/2010/main" val="2267231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1800017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2541111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4008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951637"/>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057400"/>
            <a:ext cx="5537400"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45333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on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381000" y="0"/>
            <a:ext cx="5708904" cy="64008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6273599" y="5951637"/>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62736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6273600" y="2057400"/>
            <a:ext cx="5537400"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58954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endParaRPr lang="en-US" dirty="0"/>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Tree>
    <p:extLst>
      <p:ext uri="{BB962C8B-B14F-4D97-AF65-F5344CB8AC3E}">
        <p14:creationId xmlns:p14="http://schemas.microsoft.com/office/powerpoint/2010/main" val="4119919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endParaRPr lang="en-US" dirty="0"/>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 TITLE</a:t>
            </a:r>
          </a:p>
        </p:txBody>
      </p:sp>
      <p:sp>
        <p:nvSpPr>
          <p:cNvPr id="14" name="Text Placeholder 7">
            <a:extLst>
              <a:ext uri="{FF2B5EF4-FFF2-40B4-BE49-F238E27FC236}">
                <a16:creationId xmlns:a16="http://schemas.microsoft.com/office/drawing/2014/main" id="{9DF56847-F9B2-984C-9B48-8CF732611912}"/>
              </a:ext>
            </a:extLst>
          </p:cNvPr>
          <p:cNvSpPr>
            <a:spLocks noGrp="1"/>
          </p:cNvSpPr>
          <p:nvPr>
            <p:ph type="body" sz="quarter" idx="15"/>
          </p:nvPr>
        </p:nvSpPr>
        <p:spPr>
          <a:xfrm>
            <a:off x="730522"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5" name="Text Placeholder 7">
            <a:extLst>
              <a:ext uri="{FF2B5EF4-FFF2-40B4-BE49-F238E27FC236}">
                <a16:creationId xmlns:a16="http://schemas.microsoft.com/office/drawing/2014/main" id="{E76E3883-3A0D-3542-BA7F-BF66EA6C6FD5}"/>
              </a:ext>
            </a:extLst>
          </p:cNvPr>
          <p:cNvSpPr>
            <a:spLocks noGrp="1"/>
          </p:cNvSpPr>
          <p:nvPr>
            <p:ph type="body" sz="quarter" idx="16"/>
          </p:nvPr>
        </p:nvSpPr>
        <p:spPr>
          <a:xfrm>
            <a:off x="4472807"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6" name="Text Placeholder 7">
            <a:extLst>
              <a:ext uri="{FF2B5EF4-FFF2-40B4-BE49-F238E27FC236}">
                <a16:creationId xmlns:a16="http://schemas.microsoft.com/office/drawing/2014/main" id="{679E2C40-B7C5-8640-AC0D-CC8637AE2B2F}"/>
              </a:ext>
            </a:extLst>
          </p:cNvPr>
          <p:cNvSpPr>
            <a:spLocks noGrp="1"/>
          </p:cNvSpPr>
          <p:nvPr>
            <p:ph type="body" sz="quarter" idx="17"/>
          </p:nvPr>
        </p:nvSpPr>
        <p:spPr>
          <a:xfrm>
            <a:off x="8215093"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959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lvl1pPr>
          </a:lstStyle>
          <a:p>
            <a:endParaRPr lang="en-US" dirty="0"/>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lvl1pPr>
          </a:lstStyle>
          <a:p>
            <a:endParaRPr lang="en-US" dirty="0"/>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lvl1pPr>
          </a:lstStyle>
          <a:p>
            <a:endParaRPr lang="en-US" dirty="0"/>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dirty="0"/>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dirty="0"/>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Tree>
    <p:extLst>
      <p:ext uri="{BB962C8B-B14F-4D97-AF65-F5344CB8AC3E}">
        <p14:creationId xmlns:p14="http://schemas.microsoft.com/office/powerpoint/2010/main" val="73476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go-Granit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9006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230892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009885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2299826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4773324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0091721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43537"/>
          </a:xfrm>
          <a:prstGeom prst="rect">
            <a:avLst/>
          </a:prstGeom>
          <a:noFill/>
        </p:spPr>
        <p:txBody>
          <a:bodyPr wrap="square" rtlCol="0">
            <a:spAutoFit/>
          </a:bodyPr>
          <a:lstStyle/>
          <a:p>
            <a:pPr algn="l">
              <a:lnSpc>
                <a:spcPts val="2620"/>
              </a:lnSpc>
              <a:spcBef>
                <a:spcPts val="0"/>
              </a:spcBef>
              <a:spcAft>
                <a:spcPts val="0"/>
              </a:spcAft>
            </a:pPr>
            <a:r>
              <a:rPr lang="en-US" sz="3600" b="0" i="0" dirty="0">
                <a:latin typeface="DM Serif Display" pitchFamily="2" charset="0"/>
              </a:rPr>
              <a:t>Welcome</a:t>
            </a:r>
            <a:br>
              <a:rPr lang="en-US" b="0" i="0" dirty="0">
                <a:latin typeface="DM Serif Display" pitchFamily="2" charset="0"/>
              </a:rPr>
            </a:br>
            <a:r>
              <a:rPr lang="en-US" b="0" i="0" dirty="0">
                <a:solidFill>
                  <a:schemeClr val="tx2"/>
                </a:solidFill>
                <a:latin typeface="DM Serif Display" pitchFamily="2" charset="0"/>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4564519"/>
          </a:xfrm>
          <a:prstGeom prst="rect">
            <a:avLst/>
          </a:prstGeom>
          <a:noFill/>
        </p:spPr>
        <p:txBody>
          <a:bodyPr wrap="square" rtlCol="0">
            <a:spAutoFit/>
          </a:bodyPr>
          <a:lstStyle/>
          <a:p>
            <a:pPr marL="285750" indent="-285750">
              <a:lnSpc>
                <a:spcPts val="1620"/>
              </a:lnSpc>
              <a:spcBef>
                <a:spcPts val="300"/>
              </a:spcBef>
              <a:buClr>
                <a:schemeClr val="tx2"/>
              </a:buClr>
              <a:buFont typeface="Arial" panose="020B0604020202020204" pitchFamily="34" charset="0"/>
              <a:buChar char="•"/>
            </a:pPr>
            <a:r>
              <a:rPr lang="en-US" sz="1200"/>
              <a:t>How </a:t>
            </a:r>
            <a:r>
              <a:rPr lang="en-US" sz="1200" dirty="0"/>
              <a:t>to add a new slide: </a:t>
            </a:r>
          </a:p>
          <a:p>
            <a:pPr marL="628650" lvl="1" indent="-171450">
              <a:lnSpc>
                <a:spcPts val="1620"/>
              </a:lnSpc>
              <a:spcBef>
                <a:spcPts val="300"/>
              </a:spcBef>
              <a:buClr>
                <a:schemeClr val="tx2"/>
              </a:buClr>
              <a:buFont typeface="Arial" panose="020B0604020202020204" pitchFamily="34" charset="0"/>
              <a:buChar char="•"/>
            </a:pPr>
            <a:r>
              <a:rPr lang="en-US" sz="1200" dirty="0"/>
              <a:t>Click on the little down arrow next to “New Slide” to view all layout options </a:t>
            </a:r>
            <a:r>
              <a:rPr lang="en-US" sz="1000" dirty="0"/>
              <a:t>(Fig. 1). </a:t>
            </a:r>
            <a:endParaRPr lang="en-US" sz="1200" dirty="0"/>
          </a:p>
          <a:p>
            <a:pPr marL="628650" lvl="1" indent="-171450">
              <a:lnSpc>
                <a:spcPts val="1620"/>
              </a:lnSpc>
              <a:spcBef>
                <a:spcPts val="300"/>
              </a:spcBef>
              <a:buClr>
                <a:schemeClr val="tx2"/>
              </a:buClr>
              <a:buFont typeface="Arial" panose="020B0604020202020204" pitchFamily="34" charset="0"/>
              <a:buChar char="•"/>
            </a:pPr>
            <a:r>
              <a:rPr lang="en-US" sz="1200" dirty="0"/>
              <a:t>From there you can scroll and choose the layout that best fits your needs </a:t>
            </a:r>
            <a:r>
              <a:rPr lang="en-US" sz="1000" dirty="0"/>
              <a:t>(Fig. 2). </a:t>
            </a:r>
            <a:br>
              <a:rPr lang="en-US" sz="1200" dirty="0"/>
            </a:br>
            <a:r>
              <a:rPr lang="en-US" sz="1050" i="1" dirty="0"/>
              <a:t>*You may have to scroll a bit to see all available layout templates. </a:t>
            </a:r>
            <a:endParaRPr lang="en-US" sz="1200" i="1" dirty="0"/>
          </a:p>
          <a:p>
            <a:pPr marL="285750" indent="-285750">
              <a:lnSpc>
                <a:spcPts val="1620"/>
              </a:lnSpc>
              <a:spcBef>
                <a:spcPts val="300"/>
              </a:spcBef>
              <a:buClr>
                <a:schemeClr val="tx2"/>
              </a:buClr>
              <a:buFont typeface="Arial" panose="020B0604020202020204" pitchFamily="34" charset="0"/>
              <a:buChar char="•"/>
            </a:pPr>
            <a:r>
              <a:rPr lang="en-US" sz="1200" dirty="0"/>
              <a:t>If you copied and pasted from an old ppt, and need to update the background to match this template, you just need to change the layout by selecting “Layout” in the menu bar and choosing the layout that best fits your content </a:t>
            </a:r>
            <a:r>
              <a:rPr lang="en-US" sz="1000" dirty="0"/>
              <a:t>(Fig. 3). </a:t>
            </a:r>
            <a:endParaRPr lang="en-US" sz="1200" dirty="0"/>
          </a:p>
          <a:p>
            <a:pPr marL="285750" indent="-285750">
              <a:lnSpc>
                <a:spcPts val="1620"/>
              </a:lnSpc>
              <a:spcBef>
                <a:spcPts val="300"/>
              </a:spcBef>
              <a:buClr>
                <a:schemeClr val="tx2"/>
              </a:buClr>
              <a:buFont typeface="Arial" panose="020B0604020202020204" pitchFamily="34" charset="0"/>
              <a:buChar char="•"/>
            </a:pPr>
            <a:r>
              <a:rPr lang="en-US" sz="1200" dirty="0"/>
              <a:t>Please use </a:t>
            </a:r>
            <a:r>
              <a:rPr lang="en-US" sz="1200" b="1" dirty="0"/>
              <a:t>Arial </a:t>
            </a:r>
            <a:r>
              <a:rPr lang="en-US" sz="1200" dirty="0"/>
              <a:t>for all font styles in your presentation.</a:t>
            </a:r>
            <a:br>
              <a:rPr lang="en-US" sz="1200" dirty="0"/>
            </a:br>
            <a:r>
              <a:rPr lang="en-US" sz="1050" i="1" dirty="0"/>
              <a:t>*If you have copied from another ppt using a different font you may have to update it manually. </a:t>
            </a:r>
          </a:p>
          <a:p>
            <a:pPr marL="285750" indent="-285750">
              <a:lnSpc>
                <a:spcPts val="1620"/>
              </a:lnSpc>
              <a:spcBef>
                <a:spcPts val="300"/>
              </a:spcBef>
              <a:buClr>
                <a:schemeClr val="tx2"/>
              </a:buClr>
              <a:buFont typeface="Arial" panose="020B0604020202020204" pitchFamily="34" charset="0"/>
              <a:buChar char="•"/>
            </a:pPr>
            <a:r>
              <a:rPr lang="en-US" sz="1200" dirty="0"/>
              <a:t>All corporate colors have been added to this template </a:t>
            </a:r>
            <a:r>
              <a:rPr lang="en-US" sz="1000" dirty="0"/>
              <a:t>(Fig. 5).</a:t>
            </a:r>
          </a:p>
          <a:p>
            <a:pPr marL="285750" indent="-285750">
              <a:lnSpc>
                <a:spcPts val="1620"/>
              </a:lnSpc>
              <a:spcBef>
                <a:spcPts val="300"/>
              </a:spcBef>
              <a:buClr>
                <a:schemeClr val="tx2"/>
              </a:buClr>
              <a:buFont typeface="Arial" panose="020B0604020202020204" pitchFamily="34" charset="0"/>
              <a:buChar char="•"/>
            </a:pPr>
            <a:r>
              <a:rPr lang="en-US" sz="1200" dirty="0"/>
              <a:t>If you need to add a footnote/disclaimer to the page, go to “Insert” &gt; “Header and Footer…” &gt; select “Footer” &gt; then “Apply” </a:t>
            </a:r>
            <a:r>
              <a:rPr lang="en-US" sz="1000" dirty="0"/>
              <a:t>(Figures 6-7)</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If you need to replace a photo, simply right click on the image and select “change picture” &gt; “from a file…” </a:t>
            </a:r>
            <a:r>
              <a:rPr lang="en-US" sz="1000" dirty="0"/>
              <a:t>(Fig. 8).</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You can adjust a photo size within a frame by selecting the image then going to  “picture format” in the menu bar &gt; “crop” </a:t>
            </a:r>
            <a:r>
              <a:rPr lang="en-US" sz="1000" dirty="0"/>
              <a:t>(Fig. 9).</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To add a picture/shape/icon/smart art/chart, go to “Insert” &gt; then choose the </a:t>
            </a:r>
            <a:br>
              <a:rPr lang="en-US" sz="1200" dirty="0"/>
            </a:br>
            <a:r>
              <a:rPr lang="en-US" sz="1200" dirty="0"/>
              <a:t>option that best fits your needs; PPT has lots of preset shape options </a:t>
            </a:r>
            <a:r>
              <a:rPr lang="en-US" sz="1000" dirty="0"/>
              <a:t>(Fig. 10).</a:t>
            </a:r>
          </a:p>
          <a:p>
            <a:pPr marL="285750" indent="-285750">
              <a:lnSpc>
                <a:spcPts val="1620"/>
              </a:lnSpc>
              <a:spcBef>
                <a:spcPts val="300"/>
              </a:spcBef>
              <a:buClr>
                <a:schemeClr val="tx2"/>
              </a:buClr>
              <a:buFont typeface="Arial" panose="020B0604020202020204" pitchFamily="34" charset="0"/>
              <a:buChar char="•"/>
            </a:pPr>
            <a:r>
              <a:rPr lang="en-US" sz="1200" b="1" i="0" dirty="0"/>
              <a:t>Please make sure to delete this instructions slide prior to completing </a:t>
            </a:r>
            <a:br>
              <a:rPr lang="en-US" sz="1200" b="1" i="0" dirty="0"/>
            </a:br>
            <a:r>
              <a:rPr lang="en-US" sz="1200" b="1" i="0" dirty="0"/>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a:t>
              </a:r>
              <a:endParaRPr lang="en-US" sz="900" b="0" dirty="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2</a:t>
              </a:r>
              <a:endParaRPr lang="en-US" sz="900" b="0" dirty="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3</a:t>
              </a:r>
              <a:endParaRPr lang="en-US" sz="900" b="0" dirty="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5</a:t>
              </a:r>
              <a:endParaRPr lang="en-US" sz="900" b="0" dirty="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6</a:t>
              </a:r>
              <a:endParaRPr lang="en-US" sz="900" b="0" dirty="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7</a:t>
              </a:r>
              <a:endParaRPr lang="en-US" sz="900" b="0" dirty="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8</a:t>
              </a:r>
              <a:endParaRPr lang="en-US" sz="900" b="0" dirty="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9</a:t>
              </a:r>
              <a:endParaRPr lang="en-US" sz="900" b="0" dirty="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10</a:t>
              </a:r>
              <a:endParaRPr lang="en-US" sz="900" b="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237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ogo-Photo 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878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ogo-Photo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48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ogo-Tagline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19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399909"/>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419787"/>
            <a:ext cx="1898072"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339092"/>
            <a:ext cx="3688080"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482091"/>
            <a:ext cx="3688080" cy="369332"/>
          </a:xfrm>
          <a:prstGeom prst="rect">
            <a:avLst/>
          </a:prstGeom>
          <a:noFill/>
        </p:spPr>
        <p:txBody>
          <a:bodyPr wrap="square" rtlCol="0" anchor="ctr">
            <a:spAutoFit/>
          </a:bodyPr>
          <a:lstStyle/>
          <a:p>
            <a:r>
              <a:rPr lang="en-US" dirty="0">
                <a:solidFill>
                  <a:schemeClr val="bg1"/>
                </a:solidFill>
                <a:latin typeface="Nunito" pitchFamily="2" charset="77"/>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314567"/>
            <a:ext cx="3688080" cy="369332"/>
          </a:xfrm>
          <a:prstGeom prst="rect">
            <a:avLst/>
          </a:prstGeom>
          <a:noFill/>
        </p:spPr>
        <p:txBody>
          <a:bodyPr wrap="square" rtlCol="0" anchor="ctr">
            <a:spAutoFit/>
          </a:bodyPr>
          <a:lstStyle/>
          <a:p>
            <a:r>
              <a:rPr lang="en-US" dirty="0">
                <a:solidFill>
                  <a:schemeClr val="bg1"/>
                </a:solidFill>
                <a:latin typeface="Nunito" pitchFamily="2" charset="77"/>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482091"/>
            <a:ext cx="3688080" cy="369332"/>
          </a:xfrm>
          <a:prstGeom prst="rect">
            <a:avLst/>
          </a:prstGeom>
          <a:noFill/>
        </p:spPr>
        <p:txBody>
          <a:bodyPr wrap="square" rtlCol="0" anchor="ctr">
            <a:spAutoFit/>
          </a:bodyPr>
          <a:lstStyle/>
          <a:p>
            <a:pPr algn="r"/>
            <a:r>
              <a:rPr lang="en-US" dirty="0">
                <a:solidFill>
                  <a:schemeClr val="bg1"/>
                </a:solidFill>
                <a:latin typeface="Nunito" pitchFamily="2" charset="77"/>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314567"/>
            <a:ext cx="3688080" cy="369332"/>
          </a:xfrm>
          <a:prstGeom prst="rect">
            <a:avLst/>
          </a:prstGeom>
          <a:noFill/>
        </p:spPr>
        <p:txBody>
          <a:bodyPr wrap="square" rtlCol="0" anchor="ctr">
            <a:spAutoFit/>
          </a:bodyPr>
          <a:lstStyle/>
          <a:p>
            <a:pPr algn="r"/>
            <a:r>
              <a:rPr lang="en-US" dirty="0">
                <a:solidFill>
                  <a:schemeClr val="bg1"/>
                </a:solidFill>
                <a:latin typeface="Nunito" pitchFamily="2" charset="77"/>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518908"/>
            <a:ext cx="3688080"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331200"/>
            <a:ext cx="11430000" cy="573940"/>
          </a:xfrm>
          <a:prstGeom prst="rect">
            <a:avLst/>
          </a:prstGeom>
          <a:noFill/>
        </p:spPr>
        <p:txBody>
          <a:bodyPr wrap="square" rtlCol="0">
            <a:spAutoFit/>
          </a:bodyPr>
          <a:lstStyle/>
          <a:p>
            <a:pPr algn="ctr">
              <a:lnSpc>
                <a:spcPts val="3620"/>
              </a:lnSpc>
              <a:spcBef>
                <a:spcPts val="0"/>
              </a:spcBef>
              <a:spcAft>
                <a:spcPts val="0"/>
              </a:spcAft>
            </a:pPr>
            <a:r>
              <a:rPr lang="en-US" sz="3600" b="1" dirty="0">
                <a:solidFill>
                  <a:schemeClr val="bg1"/>
                </a:solidFill>
                <a:latin typeface="DM Serif Display" pitchFamily="2" charset="0"/>
              </a:rPr>
              <a:t>ISAGENIX VALUES</a:t>
            </a:r>
            <a:endParaRPr lang="en-US" b="1" dirty="0">
              <a:solidFill>
                <a:schemeClr val="bg1"/>
              </a:solidFill>
              <a:latin typeface="DM Serif Display" pitchFamily="2" charset="0"/>
            </a:endParaRPr>
          </a:p>
        </p:txBody>
      </p:sp>
    </p:spTree>
    <p:extLst>
      <p:ext uri="{BB962C8B-B14F-4D97-AF65-F5344CB8AC3E}">
        <p14:creationId xmlns:p14="http://schemas.microsoft.com/office/powerpoint/2010/main" val="842294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hasCustomPrompt="1"/>
          </p:nvPr>
        </p:nvSpPr>
        <p:spPr>
          <a:xfrm>
            <a:off x="914401" y="1041400"/>
            <a:ext cx="5181600" cy="2387600"/>
          </a:xfrm>
        </p:spPr>
        <p:txBody>
          <a:bodyPr anchor="b">
            <a:normAutofit/>
          </a:bodyPr>
          <a:lstStyle>
            <a:lvl1pPr algn="l">
              <a:lnSpc>
                <a:spcPts val="6680"/>
              </a:lnSpc>
              <a:defRPr sz="6000" b="0"/>
            </a:lvl1pPr>
          </a:lstStyle>
          <a:p>
            <a:r>
              <a:rPr lang="en-US" dirty="0"/>
              <a:t>Click To Add Name/Title</a:t>
            </a:r>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914399" y="342900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tx2"/>
                </a:solidFill>
                <a:latin typeface="Nunito" pitchFamily="2" charset="77"/>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TITLE/TOPIC</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6477000" y="0"/>
            <a:ext cx="5715000" cy="6858000"/>
          </a:xfrm>
        </p:spPr>
        <p:txBody>
          <a:bodyPr anchor="ctr"/>
          <a:lstStyle>
            <a:lvl1pPr algn="ctr">
              <a:buNone/>
              <a:defRPr/>
            </a:lvl1pPr>
          </a:lstStyle>
          <a:p>
            <a:endParaRPr lang="en-US"/>
          </a:p>
        </p:txBody>
      </p:sp>
    </p:spTree>
    <p:extLst>
      <p:ext uri="{BB962C8B-B14F-4D97-AF65-F5344CB8AC3E}">
        <p14:creationId xmlns:p14="http://schemas.microsoft.com/office/powerpoint/2010/main" val="391374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7" name="Rectangle 6">
            <a:extLst>
              <a:ext uri="{FF2B5EF4-FFF2-40B4-BE49-F238E27FC236}">
                <a16:creationId xmlns:a16="http://schemas.microsoft.com/office/drawing/2014/main" id="{001394F1-2409-854F-B571-8B87DBEFA624}"/>
              </a:ext>
            </a:extLst>
          </p:cNvPr>
          <p:cNvSpPr/>
          <p:nvPr userDrawn="1"/>
        </p:nvSpPr>
        <p:spPr>
          <a:xfrm>
            <a:off x="-30480" y="6611112"/>
            <a:ext cx="12252960"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
            <a:extLst>
              <a:ext uri="{FF2B5EF4-FFF2-40B4-BE49-F238E27FC236}">
                <a16:creationId xmlns:a16="http://schemas.microsoft.com/office/drawing/2014/main" id="{68D22492-189B-BE44-8B29-8D89B0579300}"/>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9" name="Text Placeholder 8">
            <a:extLst>
              <a:ext uri="{FF2B5EF4-FFF2-40B4-BE49-F238E27FC236}">
                <a16:creationId xmlns:a16="http://schemas.microsoft.com/office/drawing/2014/main" id="{DFB2DDE3-935F-A943-9F5D-AFABBF2920E7}"/>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10" name="Picture 9">
            <a:extLst>
              <a:ext uri="{FF2B5EF4-FFF2-40B4-BE49-F238E27FC236}">
                <a16:creationId xmlns:a16="http://schemas.microsoft.com/office/drawing/2014/main" id="{D222D84E-8E24-7F45-A289-B23A1F6810D2}"/>
              </a:ext>
            </a:extLst>
          </p:cNvPr>
          <p:cNvPicPr>
            <a:picLocks noChangeAspect="1"/>
          </p:cNvPicPr>
          <p:nvPr userDrawn="1"/>
        </p:nvPicPr>
        <p:blipFill>
          <a:blip r:embed="rId2"/>
          <a:stretch>
            <a:fillRect/>
          </a:stretch>
        </p:blipFill>
        <p:spPr>
          <a:xfrm>
            <a:off x="5410200" y="709837"/>
            <a:ext cx="1371600" cy="232682"/>
          </a:xfrm>
          <a:prstGeom prst="rect">
            <a:avLst/>
          </a:prstGeom>
        </p:spPr>
      </p:pic>
    </p:spTree>
    <p:extLst>
      <p:ext uri="{BB962C8B-B14F-4D97-AF65-F5344CB8AC3E}">
        <p14:creationId xmlns:p14="http://schemas.microsoft.com/office/powerpoint/2010/main" val="362472371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951637"/>
            <a:ext cx="11429999" cy="485400"/>
          </a:xfrm>
          <a:prstGeom prst="rect">
            <a:avLst/>
          </a:prstGeom>
        </p:spPr>
        <p:txBody>
          <a:bodyPr vert="horz" lIns="91440" tIns="45720" rIns="91440" bIns="45720" rtlCol="0" anchor="b"/>
          <a:lstStyle>
            <a:lvl1pPr algn="l">
              <a:defRPr sz="900" b="0" i="0">
                <a:solidFill>
                  <a:schemeClr val="accent4"/>
                </a:solidFill>
                <a:latin typeface="Nunito" pitchFamily="2" charset="77"/>
              </a:defRPr>
            </a:lvl1pPr>
          </a:lstStyle>
          <a:p>
            <a:r>
              <a:rPr lang="en-US"/>
              <a:t>Disclaimer</a:t>
            </a:r>
            <a:endParaRPr lang="en-US" dirty="0"/>
          </a:p>
        </p:txBody>
      </p:sp>
      <p:pic>
        <p:nvPicPr>
          <p:cNvPr id="7" name="Picture 6">
            <a:extLst>
              <a:ext uri="{FF2B5EF4-FFF2-40B4-BE49-F238E27FC236}">
                <a16:creationId xmlns:a16="http://schemas.microsoft.com/office/drawing/2014/main" id="{5629909F-8549-6D46-B86B-E77891A44D16}"/>
              </a:ext>
            </a:extLst>
          </p:cNvPr>
          <p:cNvPicPr>
            <a:picLocks noChangeAspect="1"/>
          </p:cNvPicPr>
          <p:nvPr userDrawn="1"/>
        </p:nvPicPr>
        <p:blipFill>
          <a:blip r:embed="rId37" cstate="email">
            <a:extLst>
              <a:ext uri="{28A0092B-C50C-407E-A947-70E740481C1C}">
                <a14:useLocalDpi xmlns:a14="http://schemas.microsoft.com/office/drawing/2010/main"/>
              </a:ext>
            </a:extLst>
          </a:blip>
          <a:stretch>
            <a:fillRect/>
          </a:stretch>
        </p:blipFill>
        <p:spPr>
          <a:xfrm>
            <a:off x="10553700" y="6533841"/>
            <a:ext cx="1143000" cy="191119"/>
          </a:xfrm>
          <a:prstGeom prst="rect">
            <a:avLst/>
          </a:prstGeom>
        </p:spPr>
      </p:pic>
      <p:sp>
        <p:nvSpPr>
          <p:cNvPr id="8" name="Rectangle 7">
            <a:extLst>
              <a:ext uri="{FF2B5EF4-FFF2-40B4-BE49-F238E27FC236}">
                <a16:creationId xmlns:a16="http://schemas.microsoft.com/office/drawing/2014/main" id="{79340789-6750-0C42-A8FF-A4A6BC539248}"/>
              </a:ext>
            </a:extLst>
          </p:cNvPr>
          <p:cNvSpPr/>
          <p:nvPr userDrawn="1"/>
        </p:nvSpPr>
        <p:spPr>
          <a:xfrm>
            <a:off x="0" y="6611112"/>
            <a:ext cx="10360152"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F4AE243-AB66-E543-927B-4F78E3480DC8}"/>
              </a:ext>
            </a:extLst>
          </p:cNvPr>
          <p:cNvSpPr/>
          <p:nvPr userDrawn="1"/>
        </p:nvSpPr>
        <p:spPr>
          <a:xfrm>
            <a:off x="11890248" y="6611112"/>
            <a:ext cx="301752"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620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b="0" i="0">
                <a:solidFill>
                  <a:schemeClr val="accent4"/>
                </a:solidFill>
                <a:latin typeface="Nunito" pitchFamily="2" charset="77"/>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1141237083"/>
      </p:ext>
    </p:extLst>
  </p:cSld>
  <p:clrMap bg1="lt1" tx1="dk1" bg2="lt2" tx2="dk2" accent1="accent1" accent2="accent2" accent3="accent3" accent4="accent4" accent5="accent5" accent6="accent6" hlink="hlink" folHlink="folHlink"/>
  <p:sldLayoutIdLst>
    <p:sldLayoutId id="2147483681" r:id="rId1"/>
    <p:sldLayoutId id="2147483649" r:id="rId2"/>
    <p:sldLayoutId id="2147483682" r:id="rId3"/>
    <p:sldLayoutId id="2147483683" r:id="rId4"/>
    <p:sldLayoutId id="2147483686" r:id="rId5"/>
    <p:sldLayoutId id="2147483688" r:id="rId6"/>
    <p:sldLayoutId id="2147483662" r:id="rId7"/>
    <p:sldLayoutId id="2147483663" r:id="rId8"/>
    <p:sldLayoutId id="2147483651" r:id="rId9"/>
    <p:sldLayoutId id="2147483689" r:id="rId10"/>
    <p:sldLayoutId id="2147483690" r:id="rId11"/>
    <p:sldLayoutId id="2147483691" r:id="rId12"/>
    <p:sldLayoutId id="2147483667" r:id="rId13"/>
    <p:sldLayoutId id="2147483684" r:id="rId14"/>
    <p:sldLayoutId id="2147483668" r:id="rId15"/>
    <p:sldLayoutId id="2147483685" r:id="rId16"/>
    <p:sldLayoutId id="2147483664" r:id="rId17"/>
    <p:sldLayoutId id="2147483665" r:id="rId18"/>
    <p:sldLayoutId id="2147483661" r:id="rId19"/>
    <p:sldLayoutId id="2147483650" r:id="rId20"/>
    <p:sldLayoutId id="2147483652" r:id="rId21"/>
    <p:sldLayoutId id="2147483653" r:id="rId22"/>
    <p:sldLayoutId id="2147483654" r:id="rId23"/>
    <p:sldLayoutId id="2147483655" r:id="rId24"/>
    <p:sldLayoutId id="2147483657" r:id="rId25"/>
    <p:sldLayoutId id="2147483671" r:id="rId26"/>
    <p:sldLayoutId id="2147483672" r:id="rId27"/>
    <p:sldLayoutId id="2147483673" r:id="rId28"/>
    <p:sldLayoutId id="2147483670" r:id="rId29"/>
    <p:sldLayoutId id="2147483674" r:id="rId30"/>
    <p:sldLayoutId id="2147483675" r:id="rId31"/>
    <p:sldLayoutId id="2147483676" r:id="rId32"/>
    <p:sldLayoutId id="2147483677" r:id="rId33"/>
    <p:sldLayoutId id="2147483678" r:id="rId34"/>
    <p:sldLayoutId id="2147483680" r:id="rId35"/>
  </p:sldLayoutIdLst>
  <p:txStyles>
    <p:titleStyle>
      <a:lvl1pPr algn="ctr" defTabSz="914400" rtl="0" eaLnBrk="1" latinLnBrk="0" hangingPunct="1">
        <a:lnSpc>
          <a:spcPct val="90000"/>
        </a:lnSpc>
        <a:spcBef>
          <a:spcPct val="0"/>
        </a:spcBef>
        <a:buNone/>
        <a:defRPr sz="3600" b="0" i="0" kern="1200">
          <a:solidFill>
            <a:schemeClr val="tx1"/>
          </a:solidFill>
          <a:latin typeface="DM Serif Display" pitchFamily="2" charset="0"/>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Nunito" pitchFamily="2" charset="77"/>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Nunito" pitchFamily="2" charset="77"/>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Nunito" pitchFamily="2" charset="77"/>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Nunito" pitchFamily="2" charset="77"/>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Nunit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orient="horz" pos="4032" userDrawn="1">
          <p15:clr>
            <a:srgbClr val="F26B43"/>
          </p15:clr>
        </p15:guide>
        <p15:guide id="3" pos="240" userDrawn="1">
          <p15:clr>
            <a:srgbClr val="F26B43"/>
          </p15:clr>
        </p15:guide>
        <p15:guide id="4" pos="74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780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244A7F-7103-E0D5-E852-AF5375963394}"/>
            </a:ext>
          </a:extLst>
        </p:cNvPr>
        <p:cNvGrpSpPr/>
        <p:nvPr/>
      </p:nvGrpSpPr>
      <p:grpSpPr>
        <a:xfrm>
          <a:off x="0" y="0"/>
          <a:ext cx="0" cy="0"/>
          <a:chOff x="0" y="0"/>
          <a:chExt cx="0" cy="0"/>
        </a:xfrm>
      </p:grpSpPr>
    </p:spTree>
    <p:extLst>
      <p:ext uri="{BB962C8B-B14F-4D97-AF65-F5344CB8AC3E}">
        <p14:creationId xmlns:p14="http://schemas.microsoft.com/office/powerpoint/2010/main" val="3664023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A2EC20-8D93-57D5-55AB-35532249D43C}"/>
            </a:ext>
          </a:extLst>
        </p:cNvPr>
        <p:cNvGrpSpPr/>
        <p:nvPr/>
      </p:nvGrpSpPr>
      <p:grpSpPr>
        <a:xfrm>
          <a:off x="0" y="0"/>
          <a:ext cx="0" cy="0"/>
          <a:chOff x="0" y="0"/>
          <a:chExt cx="0" cy="0"/>
        </a:xfrm>
      </p:grpSpPr>
    </p:spTree>
    <p:extLst>
      <p:ext uri="{BB962C8B-B14F-4D97-AF65-F5344CB8AC3E}">
        <p14:creationId xmlns:p14="http://schemas.microsoft.com/office/powerpoint/2010/main" val="204118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66628B-7D74-276A-AD41-F7A7361859AC}"/>
            </a:ext>
          </a:extLst>
        </p:cNvPr>
        <p:cNvGrpSpPr/>
        <p:nvPr/>
      </p:nvGrpSpPr>
      <p:grpSpPr>
        <a:xfrm>
          <a:off x="0" y="0"/>
          <a:ext cx="0" cy="0"/>
          <a:chOff x="0" y="0"/>
          <a:chExt cx="0" cy="0"/>
        </a:xfrm>
      </p:grpSpPr>
    </p:spTree>
    <p:extLst>
      <p:ext uri="{BB962C8B-B14F-4D97-AF65-F5344CB8AC3E}">
        <p14:creationId xmlns:p14="http://schemas.microsoft.com/office/powerpoint/2010/main" val="1879610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73A1-490E-2C28-5602-15C363F80E65}"/>
            </a:ext>
          </a:extLst>
        </p:cNvPr>
        <p:cNvGrpSpPr/>
        <p:nvPr/>
      </p:nvGrpSpPr>
      <p:grpSpPr>
        <a:xfrm>
          <a:off x="0" y="0"/>
          <a:ext cx="0" cy="0"/>
          <a:chOff x="0" y="0"/>
          <a:chExt cx="0" cy="0"/>
        </a:xfrm>
      </p:grpSpPr>
    </p:spTree>
    <p:extLst>
      <p:ext uri="{BB962C8B-B14F-4D97-AF65-F5344CB8AC3E}">
        <p14:creationId xmlns:p14="http://schemas.microsoft.com/office/powerpoint/2010/main" val="3763313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53BCE7-085D-CEE9-C2CE-038B35479E3E}"/>
            </a:ext>
          </a:extLst>
        </p:cNvPr>
        <p:cNvGrpSpPr/>
        <p:nvPr/>
      </p:nvGrpSpPr>
      <p:grpSpPr>
        <a:xfrm>
          <a:off x="0" y="0"/>
          <a:ext cx="0" cy="0"/>
          <a:chOff x="0" y="0"/>
          <a:chExt cx="0" cy="0"/>
        </a:xfrm>
      </p:grpSpPr>
    </p:spTree>
    <p:extLst>
      <p:ext uri="{BB962C8B-B14F-4D97-AF65-F5344CB8AC3E}">
        <p14:creationId xmlns:p14="http://schemas.microsoft.com/office/powerpoint/2010/main" val="1407603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F29732-10DE-7A6D-80C4-BC6DD6F1B545}"/>
            </a:ext>
          </a:extLst>
        </p:cNvPr>
        <p:cNvGrpSpPr/>
        <p:nvPr/>
      </p:nvGrpSpPr>
      <p:grpSpPr>
        <a:xfrm>
          <a:off x="0" y="0"/>
          <a:ext cx="0" cy="0"/>
          <a:chOff x="0" y="0"/>
          <a:chExt cx="0" cy="0"/>
        </a:xfrm>
      </p:grpSpPr>
      <p:pic>
        <p:nvPicPr>
          <p:cNvPr id="2" name="Picture 1" descr="A hand holding a bottle of liquid&#10;&#10;Description automatically generated">
            <a:extLst>
              <a:ext uri="{FF2B5EF4-FFF2-40B4-BE49-F238E27FC236}">
                <a16:creationId xmlns:a16="http://schemas.microsoft.com/office/drawing/2014/main" id="{0E713089-2B5C-B8E7-155B-48FAEFDAAD1C}"/>
              </a:ext>
            </a:extLst>
          </p:cNvPr>
          <p:cNvPicPr>
            <a:picLocks noChangeAspect="1"/>
          </p:cNvPicPr>
          <p:nvPr/>
        </p:nvPicPr>
        <p:blipFill>
          <a:blip r:embed="rId3"/>
          <a:stretch>
            <a:fillRect/>
          </a:stretch>
        </p:blipFill>
        <p:spPr>
          <a:xfrm>
            <a:off x="-3342" y="3342"/>
            <a:ext cx="12178631" cy="6837947"/>
          </a:xfrm>
          <a:prstGeom prst="rect">
            <a:avLst/>
          </a:prstGeom>
        </p:spPr>
      </p:pic>
    </p:spTree>
    <p:extLst>
      <p:ext uri="{BB962C8B-B14F-4D97-AF65-F5344CB8AC3E}">
        <p14:creationId xmlns:p14="http://schemas.microsoft.com/office/powerpoint/2010/main" val="997656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F6D2D0-CA7C-F890-FB99-AB7632E3AB1D}"/>
            </a:ext>
          </a:extLst>
        </p:cNvPr>
        <p:cNvGrpSpPr/>
        <p:nvPr/>
      </p:nvGrpSpPr>
      <p:grpSpPr>
        <a:xfrm>
          <a:off x="0" y="0"/>
          <a:ext cx="0" cy="0"/>
          <a:chOff x="0" y="0"/>
          <a:chExt cx="0" cy="0"/>
        </a:xfrm>
      </p:grpSpPr>
    </p:spTree>
    <p:extLst>
      <p:ext uri="{BB962C8B-B14F-4D97-AF65-F5344CB8AC3E}">
        <p14:creationId xmlns:p14="http://schemas.microsoft.com/office/powerpoint/2010/main" val="1839657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705907-0B6C-3C1D-4920-3DE45F24A712}"/>
            </a:ext>
          </a:extLst>
        </p:cNvPr>
        <p:cNvGrpSpPr/>
        <p:nvPr/>
      </p:nvGrpSpPr>
      <p:grpSpPr>
        <a:xfrm>
          <a:off x="0" y="0"/>
          <a:ext cx="0" cy="0"/>
          <a:chOff x="0" y="0"/>
          <a:chExt cx="0" cy="0"/>
        </a:xfrm>
      </p:grpSpPr>
      <p:pic>
        <p:nvPicPr>
          <p:cNvPr id="2" name="Picture 1" descr="A bottle of liquid with a straw lid&#10;&#10;Description automatically generated">
            <a:extLst>
              <a:ext uri="{FF2B5EF4-FFF2-40B4-BE49-F238E27FC236}">
                <a16:creationId xmlns:a16="http://schemas.microsoft.com/office/drawing/2014/main" id="{A3B61623-88DF-F32D-A8EA-394CC366F206}"/>
              </a:ext>
            </a:extLst>
          </p:cNvPr>
          <p:cNvPicPr>
            <a:picLocks noChangeAspect="1"/>
          </p:cNvPicPr>
          <p:nvPr/>
        </p:nvPicPr>
        <p:blipFill>
          <a:blip r:embed="rId3"/>
          <a:stretch>
            <a:fillRect/>
          </a:stretch>
        </p:blipFill>
        <p:spPr>
          <a:xfrm>
            <a:off x="-6684" y="3342"/>
            <a:ext cx="12312315" cy="6864684"/>
          </a:xfrm>
          <a:prstGeom prst="rect">
            <a:avLst/>
          </a:prstGeom>
        </p:spPr>
      </p:pic>
    </p:spTree>
    <p:extLst>
      <p:ext uri="{BB962C8B-B14F-4D97-AF65-F5344CB8AC3E}">
        <p14:creationId xmlns:p14="http://schemas.microsoft.com/office/powerpoint/2010/main" val="366273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14CBA2A-75C1-3796-DF55-80E40E44E4FD}"/>
            </a:ext>
          </a:extLst>
        </p:cNvPr>
        <p:cNvGrpSpPr/>
        <p:nvPr/>
      </p:nvGrpSpPr>
      <p:grpSpPr>
        <a:xfrm>
          <a:off x="0" y="0"/>
          <a:ext cx="0" cy="0"/>
          <a:chOff x="0" y="0"/>
          <a:chExt cx="0" cy="0"/>
        </a:xfrm>
      </p:grpSpPr>
      <p:pic>
        <p:nvPicPr>
          <p:cNvPr id="3" name="Picture 2" descr="A group of products on a counter&#10;&#10;Description automatically generated">
            <a:extLst>
              <a:ext uri="{FF2B5EF4-FFF2-40B4-BE49-F238E27FC236}">
                <a16:creationId xmlns:a16="http://schemas.microsoft.com/office/drawing/2014/main" id="{A95B5F46-0CAB-1BD4-9322-D953D612593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4693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8ADBE0-676E-A65A-04A4-CFE2DBD50975}"/>
            </a:ext>
          </a:extLst>
        </p:cNvPr>
        <p:cNvGrpSpPr/>
        <p:nvPr/>
      </p:nvGrpSpPr>
      <p:grpSpPr>
        <a:xfrm>
          <a:off x="0" y="0"/>
          <a:ext cx="0" cy="0"/>
          <a:chOff x="0" y="0"/>
          <a:chExt cx="0" cy="0"/>
        </a:xfrm>
      </p:grpSpPr>
    </p:spTree>
    <p:extLst>
      <p:ext uri="{BB962C8B-B14F-4D97-AF65-F5344CB8AC3E}">
        <p14:creationId xmlns:p14="http://schemas.microsoft.com/office/powerpoint/2010/main" val="292256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32C366-9B78-9E5F-754A-AE91510A2018}"/>
            </a:ext>
          </a:extLst>
        </p:cNvPr>
        <p:cNvGrpSpPr/>
        <p:nvPr/>
      </p:nvGrpSpPr>
      <p:grpSpPr>
        <a:xfrm>
          <a:off x="0" y="0"/>
          <a:ext cx="0" cy="0"/>
          <a:chOff x="0" y="0"/>
          <a:chExt cx="0" cy="0"/>
        </a:xfrm>
      </p:grpSpPr>
    </p:spTree>
    <p:extLst>
      <p:ext uri="{BB962C8B-B14F-4D97-AF65-F5344CB8AC3E}">
        <p14:creationId xmlns:p14="http://schemas.microsoft.com/office/powerpoint/2010/main" val="4062958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984B15-F51B-9813-421C-F6E236F0CE51}"/>
            </a:ext>
          </a:extLst>
        </p:cNvPr>
        <p:cNvGrpSpPr/>
        <p:nvPr/>
      </p:nvGrpSpPr>
      <p:grpSpPr>
        <a:xfrm>
          <a:off x="0" y="0"/>
          <a:ext cx="0" cy="0"/>
          <a:chOff x="0" y="0"/>
          <a:chExt cx="0" cy="0"/>
        </a:xfrm>
      </p:grpSpPr>
      <p:pic>
        <p:nvPicPr>
          <p:cNvPr id="2" name="Picture 1" descr="A bottle of liquid on a wood stump&#10;&#10;Description automatically generated">
            <a:extLst>
              <a:ext uri="{FF2B5EF4-FFF2-40B4-BE49-F238E27FC236}">
                <a16:creationId xmlns:a16="http://schemas.microsoft.com/office/drawing/2014/main" id="{C803279E-EC76-C039-4D49-DAF361695453}"/>
              </a:ext>
            </a:extLst>
          </p:cNvPr>
          <p:cNvPicPr>
            <a:picLocks noChangeAspect="1"/>
          </p:cNvPicPr>
          <p:nvPr/>
        </p:nvPicPr>
        <p:blipFill>
          <a:blip r:embed="rId3"/>
          <a:stretch>
            <a:fillRect/>
          </a:stretch>
        </p:blipFill>
        <p:spPr>
          <a:xfrm>
            <a:off x="2540" y="-5050"/>
            <a:ext cx="12212320" cy="6873240"/>
          </a:xfrm>
          <a:prstGeom prst="rect">
            <a:avLst/>
          </a:prstGeom>
        </p:spPr>
      </p:pic>
    </p:spTree>
    <p:extLst>
      <p:ext uri="{BB962C8B-B14F-4D97-AF65-F5344CB8AC3E}">
        <p14:creationId xmlns:p14="http://schemas.microsoft.com/office/powerpoint/2010/main" val="1954073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3B8A6BF-D988-4B54-9259-9F54AE45AEB8}"/>
            </a:ext>
          </a:extLst>
        </p:cNvPr>
        <p:cNvGrpSpPr/>
        <p:nvPr/>
      </p:nvGrpSpPr>
      <p:grpSpPr>
        <a:xfrm>
          <a:off x="0" y="0"/>
          <a:ext cx="0" cy="0"/>
          <a:chOff x="0" y="0"/>
          <a:chExt cx="0" cy="0"/>
        </a:xfrm>
      </p:grpSpPr>
    </p:spTree>
    <p:extLst>
      <p:ext uri="{BB962C8B-B14F-4D97-AF65-F5344CB8AC3E}">
        <p14:creationId xmlns:p14="http://schemas.microsoft.com/office/powerpoint/2010/main" val="2536021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D3C2C0-9245-7E59-50EE-47473D4A3221}"/>
            </a:ext>
          </a:extLst>
        </p:cNvPr>
        <p:cNvGrpSpPr/>
        <p:nvPr/>
      </p:nvGrpSpPr>
      <p:grpSpPr>
        <a:xfrm>
          <a:off x="0" y="0"/>
          <a:ext cx="0" cy="0"/>
          <a:chOff x="0" y="0"/>
          <a:chExt cx="0" cy="0"/>
        </a:xfrm>
      </p:grpSpPr>
      <p:pic>
        <p:nvPicPr>
          <p:cNvPr id="2" name="Picture 1" descr="A black bottle with a black cap on a white satin surface&#10;&#10;Description automatically generated">
            <a:extLst>
              <a:ext uri="{FF2B5EF4-FFF2-40B4-BE49-F238E27FC236}">
                <a16:creationId xmlns:a16="http://schemas.microsoft.com/office/drawing/2014/main" id="{3BB1FAA9-4CBB-A095-39E3-E2FA05C6D04F}"/>
              </a:ext>
            </a:extLst>
          </p:cNvPr>
          <p:cNvPicPr>
            <a:picLocks noChangeAspect="1"/>
          </p:cNvPicPr>
          <p:nvPr/>
        </p:nvPicPr>
        <p:blipFill>
          <a:blip r:embed="rId3"/>
          <a:stretch>
            <a:fillRect/>
          </a:stretch>
        </p:blipFill>
        <p:spPr>
          <a:xfrm>
            <a:off x="-15240" y="-2540"/>
            <a:ext cx="12181840" cy="6852920"/>
          </a:xfrm>
          <a:prstGeom prst="rect">
            <a:avLst/>
          </a:prstGeom>
        </p:spPr>
      </p:pic>
    </p:spTree>
    <p:extLst>
      <p:ext uri="{BB962C8B-B14F-4D97-AF65-F5344CB8AC3E}">
        <p14:creationId xmlns:p14="http://schemas.microsoft.com/office/powerpoint/2010/main" val="860995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E946EDE-A42C-81D6-2455-4B88A0EB9A1F}"/>
            </a:ext>
          </a:extLst>
        </p:cNvPr>
        <p:cNvGrpSpPr/>
        <p:nvPr/>
      </p:nvGrpSpPr>
      <p:grpSpPr>
        <a:xfrm>
          <a:off x="0" y="0"/>
          <a:ext cx="0" cy="0"/>
          <a:chOff x="0" y="0"/>
          <a:chExt cx="0" cy="0"/>
        </a:xfrm>
      </p:grpSpPr>
      <p:pic>
        <p:nvPicPr>
          <p:cNvPr id="3" name="Picture 2" descr="A group of people running on a road&#10;&#10;Description automatically generated">
            <a:extLst>
              <a:ext uri="{FF2B5EF4-FFF2-40B4-BE49-F238E27FC236}">
                <a16:creationId xmlns:a16="http://schemas.microsoft.com/office/drawing/2014/main" id="{4D4CF1C7-C4F0-1DC3-1AAF-695C79BE890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36934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6C229F-F171-5BFC-DA80-7C954230BA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87B976-FC8B-A52E-19E4-F8639CE76838}"/>
              </a:ext>
            </a:extLst>
          </p:cNvPr>
          <p:cNvSpPr txBox="1"/>
          <p:nvPr/>
        </p:nvSpPr>
        <p:spPr>
          <a:xfrm>
            <a:off x="1345324" y="1061545"/>
            <a:ext cx="184731" cy="369332"/>
          </a:xfrm>
          <a:prstGeom prst="rect">
            <a:avLst/>
          </a:prstGeom>
          <a:noFill/>
        </p:spPr>
        <p:txBody>
          <a:bodyPr wrap="none" rtlCol="0">
            <a:spAutoFit/>
          </a:bodyPr>
          <a:lstStyle/>
          <a:p>
            <a:endParaRPr lang="en-US"/>
          </a:p>
        </p:txBody>
      </p:sp>
      <p:pic>
        <p:nvPicPr>
          <p:cNvPr id="6" name="Picture 5" descr="A diagram of a company&#10;&#10;Description automatically generated">
            <a:extLst>
              <a:ext uri="{FF2B5EF4-FFF2-40B4-BE49-F238E27FC236}">
                <a16:creationId xmlns:a16="http://schemas.microsoft.com/office/drawing/2014/main" id="{B1CBB565-AC9F-99A0-A522-F75C3E4A204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19698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939DBF-1163-2470-F950-13195D44B1DA}"/>
            </a:ext>
          </a:extLst>
        </p:cNvPr>
        <p:cNvGrpSpPr/>
        <p:nvPr/>
      </p:nvGrpSpPr>
      <p:grpSpPr>
        <a:xfrm>
          <a:off x="0" y="0"/>
          <a:ext cx="0" cy="0"/>
          <a:chOff x="0" y="0"/>
          <a:chExt cx="0" cy="0"/>
        </a:xfrm>
      </p:grpSpPr>
    </p:spTree>
    <p:extLst>
      <p:ext uri="{BB962C8B-B14F-4D97-AF65-F5344CB8AC3E}">
        <p14:creationId xmlns:p14="http://schemas.microsoft.com/office/powerpoint/2010/main" val="3217228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FF31DB-2C5D-53B0-FA15-0DD4D8D1EC82}"/>
            </a:ext>
          </a:extLst>
        </p:cNvPr>
        <p:cNvGrpSpPr/>
        <p:nvPr/>
      </p:nvGrpSpPr>
      <p:grpSpPr>
        <a:xfrm>
          <a:off x="0" y="0"/>
          <a:ext cx="0" cy="0"/>
          <a:chOff x="0" y="0"/>
          <a:chExt cx="0" cy="0"/>
        </a:xfrm>
      </p:grpSpPr>
    </p:spTree>
    <p:extLst>
      <p:ext uri="{BB962C8B-B14F-4D97-AF65-F5344CB8AC3E}">
        <p14:creationId xmlns:p14="http://schemas.microsoft.com/office/powerpoint/2010/main" val="367904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9750C7-5313-C018-EE01-B3F2CFDC5C06}"/>
            </a:ext>
          </a:extLst>
        </p:cNvPr>
        <p:cNvGrpSpPr/>
        <p:nvPr/>
      </p:nvGrpSpPr>
      <p:grpSpPr>
        <a:xfrm>
          <a:off x="0" y="0"/>
          <a:ext cx="0" cy="0"/>
          <a:chOff x="0" y="0"/>
          <a:chExt cx="0" cy="0"/>
        </a:xfrm>
      </p:grpSpPr>
    </p:spTree>
    <p:extLst>
      <p:ext uri="{BB962C8B-B14F-4D97-AF65-F5344CB8AC3E}">
        <p14:creationId xmlns:p14="http://schemas.microsoft.com/office/powerpoint/2010/main" val="3434609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E7A564-7B37-AEF1-C079-0FD51F3081DE}"/>
            </a:ext>
          </a:extLst>
        </p:cNvPr>
        <p:cNvGrpSpPr/>
        <p:nvPr/>
      </p:nvGrpSpPr>
      <p:grpSpPr>
        <a:xfrm>
          <a:off x="0" y="0"/>
          <a:ext cx="0" cy="0"/>
          <a:chOff x="0" y="0"/>
          <a:chExt cx="0" cy="0"/>
        </a:xfrm>
      </p:grpSpPr>
    </p:spTree>
    <p:extLst>
      <p:ext uri="{BB962C8B-B14F-4D97-AF65-F5344CB8AC3E}">
        <p14:creationId xmlns:p14="http://schemas.microsoft.com/office/powerpoint/2010/main" val="3357724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299D4F-7289-03DD-200D-222D92C8499D}"/>
            </a:ext>
          </a:extLst>
        </p:cNvPr>
        <p:cNvGrpSpPr/>
        <p:nvPr/>
      </p:nvGrpSpPr>
      <p:grpSpPr>
        <a:xfrm>
          <a:off x="0" y="0"/>
          <a:ext cx="0" cy="0"/>
          <a:chOff x="0" y="0"/>
          <a:chExt cx="0" cy="0"/>
        </a:xfrm>
      </p:grpSpPr>
    </p:spTree>
    <p:extLst>
      <p:ext uri="{BB962C8B-B14F-4D97-AF65-F5344CB8AC3E}">
        <p14:creationId xmlns:p14="http://schemas.microsoft.com/office/powerpoint/2010/main" val="396564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44CEE5-41E1-BFBE-9FA2-18E41B09C125}"/>
            </a:ext>
          </a:extLst>
        </p:cNvPr>
        <p:cNvGrpSpPr/>
        <p:nvPr/>
      </p:nvGrpSpPr>
      <p:grpSpPr>
        <a:xfrm>
          <a:off x="0" y="0"/>
          <a:ext cx="0" cy="0"/>
          <a:chOff x="0" y="0"/>
          <a:chExt cx="0" cy="0"/>
        </a:xfrm>
      </p:grpSpPr>
    </p:spTree>
    <p:extLst>
      <p:ext uri="{BB962C8B-B14F-4D97-AF65-F5344CB8AC3E}">
        <p14:creationId xmlns:p14="http://schemas.microsoft.com/office/powerpoint/2010/main" val="3949858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8EC2DB-BC36-9505-E4D2-C4905683FD7A}"/>
            </a:ext>
          </a:extLst>
        </p:cNvPr>
        <p:cNvGrpSpPr/>
        <p:nvPr/>
      </p:nvGrpSpPr>
      <p:grpSpPr>
        <a:xfrm>
          <a:off x="0" y="0"/>
          <a:ext cx="0" cy="0"/>
          <a:chOff x="0" y="0"/>
          <a:chExt cx="0" cy="0"/>
        </a:xfrm>
      </p:grpSpPr>
      <p:pic>
        <p:nvPicPr>
          <p:cNvPr id="3" name="Picture 2" descr="A group of bottles of food on a table&#10;&#10;Description automatically generated">
            <a:extLst>
              <a:ext uri="{FF2B5EF4-FFF2-40B4-BE49-F238E27FC236}">
                <a16:creationId xmlns:a16="http://schemas.microsoft.com/office/drawing/2014/main" id="{4E9A9687-EAF5-43E7-21CF-3D34D5B5CDC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72518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65B6F75-CD88-BCB7-7AE3-E81AB4279E1C}"/>
            </a:ext>
          </a:extLst>
        </p:cNvPr>
        <p:cNvGrpSpPr/>
        <p:nvPr/>
      </p:nvGrpSpPr>
      <p:grpSpPr>
        <a:xfrm>
          <a:off x="0" y="0"/>
          <a:ext cx="0" cy="0"/>
          <a:chOff x="0" y="0"/>
          <a:chExt cx="0" cy="0"/>
        </a:xfrm>
      </p:grpSpPr>
    </p:spTree>
    <p:extLst>
      <p:ext uri="{BB962C8B-B14F-4D97-AF65-F5344CB8AC3E}">
        <p14:creationId xmlns:p14="http://schemas.microsoft.com/office/powerpoint/2010/main" val="723772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EA6859C-172A-1015-6649-2EE95393A42F}"/>
            </a:ext>
          </a:extLst>
        </p:cNvPr>
        <p:cNvGrpSpPr/>
        <p:nvPr/>
      </p:nvGrpSpPr>
      <p:grpSpPr>
        <a:xfrm>
          <a:off x="0" y="0"/>
          <a:ext cx="0" cy="0"/>
          <a:chOff x="0" y="0"/>
          <a:chExt cx="0" cy="0"/>
        </a:xfrm>
      </p:grpSpPr>
    </p:spTree>
    <p:extLst>
      <p:ext uri="{BB962C8B-B14F-4D97-AF65-F5344CB8AC3E}">
        <p14:creationId xmlns:p14="http://schemas.microsoft.com/office/powerpoint/2010/main" val="96733332"/>
      </p:ext>
    </p:extLst>
  </p:cSld>
  <p:clrMapOvr>
    <a:masterClrMapping/>
  </p:clrMapOvr>
</p:sld>
</file>

<file path=ppt/theme/theme1.xml><?xml version="1.0" encoding="utf-8"?>
<a:theme xmlns:a="http://schemas.openxmlformats.org/drawingml/2006/main" name="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1837</TotalTime>
  <Words>1</Words>
  <Application>Microsoft Office PowerPoint</Application>
  <PresentationFormat>Widescreen</PresentationFormat>
  <Paragraphs>1</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White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Staats</dc:creator>
  <cp:lastModifiedBy>Marc Arvallo</cp:lastModifiedBy>
  <cp:revision>94</cp:revision>
  <dcterms:created xsi:type="dcterms:W3CDTF">2020-09-23T19:21:27Z</dcterms:created>
  <dcterms:modified xsi:type="dcterms:W3CDTF">2024-11-12T21:53:35Z</dcterms:modified>
</cp:coreProperties>
</file>