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7" r:id="rId2"/>
    <p:sldId id="258" r:id="rId3"/>
    <p:sldId id="259" r:id="rId4"/>
    <p:sldId id="260" r:id="rId5"/>
    <p:sldId id="261" r:id="rId6"/>
    <p:sldId id="262" r:id="rId7"/>
    <p:sldId id="264"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DC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FF2DAF-F77A-8585-DC19-346FC5D10102}" v="20" dt="2024-11-12T16:12:04.7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35"/>
    <p:restoredTop sz="94830"/>
  </p:normalViewPr>
  <p:slideViewPr>
    <p:cSldViewPr snapToGrid="0" snapToObjects="1" showGuides="1">
      <p:cViewPr varScale="1">
        <p:scale>
          <a:sx n="121" d="100"/>
          <a:sy n="121" d="100"/>
        </p:scale>
        <p:origin x="1272"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8B2AF2-2E2F-4B40-ACCC-041D57AA7302}"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20602-DA92-E44F-9F95-C86567BE2790}" type="slidenum">
              <a:rPr lang="en-US" smtClean="0"/>
              <a:t>‹#›</a:t>
            </a:fld>
            <a:endParaRPr lang="en-US"/>
          </a:p>
        </p:txBody>
      </p:sp>
    </p:spTree>
    <p:extLst>
      <p:ext uri="{BB962C8B-B14F-4D97-AF65-F5344CB8AC3E}">
        <p14:creationId xmlns:p14="http://schemas.microsoft.com/office/powerpoint/2010/main" val="148385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820602-DA92-E44F-9F95-C86567BE2790}" type="slidenum">
              <a:rPr lang="en-US" smtClean="0"/>
              <a:t>8</a:t>
            </a:fld>
            <a:endParaRPr lang="en-US"/>
          </a:p>
        </p:txBody>
      </p:sp>
    </p:spTree>
    <p:extLst>
      <p:ext uri="{BB962C8B-B14F-4D97-AF65-F5344CB8AC3E}">
        <p14:creationId xmlns:p14="http://schemas.microsoft.com/office/powerpoint/2010/main" val="11382159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Coll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978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Glacier Patter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2F424-C343-BC4F-8658-283AE635684D}"/>
              </a:ext>
            </a:extLst>
          </p:cNvPr>
          <p:cNvSpPr>
            <a:spLocks noGrp="1"/>
          </p:cNvSpPr>
          <p:nvPr>
            <p:ph type="title" hasCustomPrompt="1"/>
          </p:nvPr>
        </p:nvSpPr>
        <p:spPr>
          <a:xfrm>
            <a:off x="381000" y="962443"/>
            <a:ext cx="11429998" cy="2439569"/>
          </a:xfrm>
        </p:spPr>
        <p:txBody>
          <a:bodyPr anchor="b"/>
          <a:lstStyle>
            <a:lvl1pPr algn="ctr">
              <a:defRPr sz="6000"/>
            </a:lvl1pPr>
          </a:lstStyle>
          <a:p>
            <a:r>
              <a:rPr lang="en-US" dirty="0"/>
              <a:t>Click to Add Title</a:t>
            </a:r>
          </a:p>
        </p:txBody>
      </p:sp>
      <p:sp>
        <p:nvSpPr>
          <p:cNvPr id="3" name="Text Placeholder 2">
            <a:extLst>
              <a:ext uri="{FF2B5EF4-FFF2-40B4-BE49-F238E27FC236}">
                <a16:creationId xmlns:a16="http://schemas.microsoft.com/office/drawing/2014/main"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a16="http://schemas.microsoft.com/office/drawing/2014/main" id="{5B84ED46-863D-364E-A799-72C7061B2403}"/>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a:p>
        </p:txBody>
      </p:sp>
      <p:sp>
        <p:nvSpPr>
          <p:cNvPr id="7" name="Text Placeholder 8">
            <a:extLst>
              <a:ext uri="{FF2B5EF4-FFF2-40B4-BE49-F238E27FC236}">
                <a16:creationId xmlns:a16="http://schemas.microsoft.com/office/drawing/2014/main" id="{F72E111D-CA19-3E4D-86E9-BE15D1E79DAA}"/>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a16="http://schemas.microsoft.com/office/drawing/2014/main" id="{A510328D-D668-AB45-9BD4-12A01619A172}"/>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pic>
        <p:nvPicPr>
          <p:cNvPr id="9" name="Picture 8">
            <a:extLst>
              <a:ext uri="{FF2B5EF4-FFF2-40B4-BE49-F238E27FC236}">
                <a16:creationId xmlns:a16="http://schemas.microsoft.com/office/drawing/2014/main" id="{0AABB012-2C10-7B4B-B272-DD6C10D20F9E}"/>
              </a:ext>
            </a:extLst>
          </p:cNvPr>
          <p:cNvPicPr>
            <a:picLocks noChangeAspect="1"/>
          </p:cNvPicPr>
          <p:nvPr userDrawn="1"/>
        </p:nvPicPr>
        <p:blipFill>
          <a:blip r:embed="rId3"/>
          <a:stretch>
            <a:fillRect/>
          </a:stretch>
        </p:blipFill>
        <p:spPr>
          <a:xfrm>
            <a:off x="5410200" y="709837"/>
            <a:ext cx="1371600" cy="232682"/>
          </a:xfrm>
          <a:prstGeom prst="rect">
            <a:avLst/>
          </a:prstGeom>
        </p:spPr>
      </p:pic>
    </p:spTree>
    <p:extLst>
      <p:ext uri="{BB962C8B-B14F-4D97-AF65-F5344CB8AC3E}">
        <p14:creationId xmlns:p14="http://schemas.microsoft.com/office/powerpoint/2010/main" val="4085347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Granite Patter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2F424-C343-BC4F-8658-283AE635684D}"/>
              </a:ext>
            </a:extLst>
          </p:cNvPr>
          <p:cNvSpPr>
            <a:spLocks noGrp="1"/>
          </p:cNvSpPr>
          <p:nvPr>
            <p:ph type="title" hasCustomPrompt="1"/>
          </p:nvPr>
        </p:nvSpPr>
        <p:spPr>
          <a:xfrm>
            <a:off x="381000" y="962443"/>
            <a:ext cx="11429998" cy="2439569"/>
          </a:xfrm>
        </p:spPr>
        <p:txBody>
          <a:bodyPr anchor="b"/>
          <a:lstStyle>
            <a:lvl1pPr algn="ctr">
              <a:defRPr sz="60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a16="http://schemas.microsoft.com/office/drawing/2014/main" id="{5B84ED46-863D-364E-A799-72C7061B2403}"/>
              </a:ext>
            </a:extLst>
          </p:cNvPr>
          <p:cNvSpPr>
            <a:spLocks noGrp="1"/>
          </p:cNvSpPr>
          <p:nvPr>
            <p:ph type="sldNum" sz="quarter" idx="12"/>
          </p:nvPr>
        </p:nvSpPr>
        <p:spPr/>
        <p:txBody>
          <a:bodyPr/>
          <a:lstStyle>
            <a:lvl1pPr>
              <a:defRPr>
                <a:solidFill>
                  <a:schemeClr val="bg2"/>
                </a:solidFill>
              </a:defRPr>
            </a:lvl1pPr>
          </a:lstStyle>
          <a:p>
            <a:fld id="{B6241DC6-097B-284E-8993-BBC1FC48FE7C}" type="slidenum">
              <a:rPr lang="en-US" smtClean="0"/>
              <a:pPr/>
              <a:t>‹#›</a:t>
            </a:fld>
            <a:endParaRPr lang="en-US"/>
          </a:p>
        </p:txBody>
      </p:sp>
      <p:sp>
        <p:nvSpPr>
          <p:cNvPr id="7" name="Text Placeholder 8">
            <a:extLst>
              <a:ext uri="{FF2B5EF4-FFF2-40B4-BE49-F238E27FC236}">
                <a16:creationId xmlns:a16="http://schemas.microsoft.com/office/drawing/2014/main" id="{C0275F70-EA79-B64A-A26B-354AF064EFBD}"/>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a16="http://schemas.microsoft.com/office/drawing/2014/main" id="{71F360C3-7383-3444-94DA-1266E5D57331}"/>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pic>
        <p:nvPicPr>
          <p:cNvPr id="10" name="Picture 9">
            <a:extLst>
              <a:ext uri="{FF2B5EF4-FFF2-40B4-BE49-F238E27FC236}">
                <a16:creationId xmlns:a16="http://schemas.microsoft.com/office/drawing/2014/main" id="{CAD7CB19-378D-6747-8EF5-C1DE6FDAD5F5}"/>
              </a:ext>
            </a:extLst>
          </p:cNvPr>
          <p:cNvPicPr>
            <a:picLocks noChangeAspect="1"/>
          </p:cNvPicPr>
          <p:nvPr userDrawn="1"/>
        </p:nvPicPr>
        <p:blipFill>
          <a:blip r:embed="rId3"/>
          <a:stretch>
            <a:fillRect/>
          </a:stretch>
        </p:blipFill>
        <p:spPr>
          <a:xfrm>
            <a:off x="5410200" y="712043"/>
            <a:ext cx="1371600" cy="232682"/>
          </a:xfrm>
          <a:prstGeom prst="rect">
            <a:avLst/>
          </a:prstGeom>
        </p:spPr>
      </p:pic>
    </p:spTree>
    <p:extLst>
      <p:ext uri="{BB962C8B-B14F-4D97-AF65-F5344CB8AC3E}">
        <p14:creationId xmlns:p14="http://schemas.microsoft.com/office/powerpoint/2010/main" val="1614843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Teal Patter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2F424-C343-BC4F-8658-283AE635684D}"/>
              </a:ext>
            </a:extLst>
          </p:cNvPr>
          <p:cNvSpPr>
            <a:spLocks noGrp="1"/>
          </p:cNvSpPr>
          <p:nvPr>
            <p:ph type="title" hasCustomPrompt="1"/>
          </p:nvPr>
        </p:nvSpPr>
        <p:spPr>
          <a:xfrm>
            <a:off x="381000" y="944725"/>
            <a:ext cx="11429998" cy="2457287"/>
          </a:xfrm>
        </p:spPr>
        <p:txBody>
          <a:bodyPr anchor="b"/>
          <a:lstStyle>
            <a:lvl1pPr algn="ctr">
              <a:defRPr sz="60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a16="http://schemas.microsoft.com/office/drawing/2014/main" id="{5B84ED46-863D-364E-A799-72C7061B2403}"/>
              </a:ext>
            </a:extLst>
          </p:cNvPr>
          <p:cNvSpPr>
            <a:spLocks noGrp="1"/>
          </p:cNvSpPr>
          <p:nvPr>
            <p:ph type="sldNum" sz="quarter" idx="12"/>
          </p:nvPr>
        </p:nvSpPr>
        <p:spPr/>
        <p:txBody>
          <a:bodyPr/>
          <a:lstStyle>
            <a:lvl1pPr>
              <a:defRPr>
                <a:solidFill>
                  <a:schemeClr val="bg2"/>
                </a:solidFill>
              </a:defRPr>
            </a:lvl1pPr>
          </a:lstStyle>
          <a:p>
            <a:fld id="{B6241DC6-097B-284E-8993-BBC1FC48FE7C}" type="slidenum">
              <a:rPr lang="en-US" smtClean="0"/>
              <a:pPr/>
              <a:t>‹#›</a:t>
            </a:fld>
            <a:endParaRPr lang="en-US"/>
          </a:p>
        </p:txBody>
      </p:sp>
      <p:pic>
        <p:nvPicPr>
          <p:cNvPr id="7" name="Picture 6">
            <a:extLst>
              <a:ext uri="{FF2B5EF4-FFF2-40B4-BE49-F238E27FC236}">
                <a16:creationId xmlns:a16="http://schemas.microsoft.com/office/drawing/2014/main" id="{16A7943D-22F4-F64F-81F0-6E53A7309B65}"/>
              </a:ext>
            </a:extLst>
          </p:cNvPr>
          <p:cNvPicPr>
            <a:picLocks noChangeAspect="1"/>
          </p:cNvPicPr>
          <p:nvPr userDrawn="1"/>
        </p:nvPicPr>
        <p:blipFill>
          <a:blip r:embed="rId3"/>
          <a:stretch>
            <a:fillRect/>
          </a:stretch>
        </p:blipFill>
        <p:spPr>
          <a:xfrm>
            <a:off x="5410200" y="712043"/>
            <a:ext cx="1371600" cy="232682"/>
          </a:xfrm>
          <a:prstGeom prst="rect">
            <a:avLst/>
          </a:prstGeom>
        </p:spPr>
      </p:pic>
      <p:sp>
        <p:nvSpPr>
          <p:cNvPr id="8" name="Text Placeholder 8">
            <a:extLst>
              <a:ext uri="{FF2B5EF4-FFF2-40B4-BE49-F238E27FC236}">
                <a16:creationId xmlns:a16="http://schemas.microsoft.com/office/drawing/2014/main" id="{96EC8E9E-FEFA-3E45-A712-1FC6020183B4}"/>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9" name="Text Placeholder 8">
            <a:extLst>
              <a:ext uri="{FF2B5EF4-FFF2-40B4-BE49-F238E27FC236}">
                <a16:creationId xmlns:a16="http://schemas.microsoft.com/office/drawing/2014/main" id="{EC363AFF-9982-5449-9DA6-E6AA29EBE0AB}"/>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val="3759684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02208B-D4B7-5A41-9353-7DFBD538B802}"/>
              </a:ext>
            </a:extLst>
          </p:cNvPr>
          <p:cNvSpPr>
            <a:spLocks/>
          </p:cNvSpPr>
          <p:nvPr userDrawn="1"/>
        </p:nvSpPr>
        <p:spPr>
          <a:xfrm>
            <a:off x="975360" y="914400"/>
            <a:ext cx="10241280" cy="50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8025801-304F-C74B-A7EB-E9C63AF83AF4}"/>
              </a:ext>
            </a:extLst>
          </p:cNvPr>
          <p:cNvPicPr>
            <a:picLocks noChangeAspect="1"/>
          </p:cNvPicPr>
          <p:nvPr userDrawn="1"/>
        </p:nvPicPr>
        <p:blipFill>
          <a:blip r:embed="rId3"/>
          <a:stretch>
            <a:fillRect/>
          </a:stretch>
        </p:blipFill>
        <p:spPr>
          <a:xfrm>
            <a:off x="5892800" y="1102577"/>
            <a:ext cx="406400" cy="457200"/>
          </a:xfrm>
          <a:prstGeom prst="rect">
            <a:avLst/>
          </a:prstGeom>
        </p:spPr>
      </p:pic>
      <p:sp>
        <p:nvSpPr>
          <p:cNvPr id="6" name="Title 1">
            <a:extLst>
              <a:ext uri="{FF2B5EF4-FFF2-40B4-BE49-F238E27FC236}">
                <a16:creationId xmlns:a16="http://schemas.microsoft.com/office/drawing/2014/main" id="{BD245DC7-634C-5A44-BA7A-EBAC718DB22D}"/>
              </a:ext>
            </a:extLst>
          </p:cNvPr>
          <p:cNvSpPr>
            <a:spLocks noGrp="1"/>
          </p:cNvSpPr>
          <p:nvPr>
            <p:ph type="title" hasCustomPrompt="1"/>
          </p:nvPr>
        </p:nvSpPr>
        <p:spPr>
          <a:xfrm>
            <a:off x="1592459" y="1698924"/>
            <a:ext cx="9007082" cy="1739435"/>
          </a:xfrm>
        </p:spPr>
        <p:txBody>
          <a:bodyPr anchor="b"/>
          <a:lstStyle>
            <a:lvl1pPr algn="ctr">
              <a:defRPr sz="6000"/>
            </a:lvl1pPr>
          </a:lstStyle>
          <a:p>
            <a:r>
              <a:rPr lang="en-US" dirty="0"/>
              <a:t>Click to Add Title</a:t>
            </a:r>
          </a:p>
        </p:txBody>
      </p:sp>
      <p:sp>
        <p:nvSpPr>
          <p:cNvPr id="10" name="Text Placeholder 2">
            <a:extLst>
              <a:ext uri="{FF2B5EF4-FFF2-40B4-BE49-F238E27FC236}">
                <a16:creationId xmlns:a16="http://schemas.microsoft.com/office/drawing/2014/main" id="{1EC244B5-61B6-3745-B99B-0A1146BEE6DE}"/>
              </a:ext>
            </a:extLst>
          </p:cNvPr>
          <p:cNvSpPr>
            <a:spLocks noGrp="1"/>
          </p:cNvSpPr>
          <p:nvPr>
            <p:ph type="body" idx="1" hasCustomPrompt="1"/>
          </p:nvPr>
        </p:nvSpPr>
        <p:spPr>
          <a:xfrm>
            <a:off x="1592458" y="3465348"/>
            <a:ext cx="9029821" cy="1418740"/>
          </a:xfrm>
        </p:spPr>
        <p:txBody>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11" name="Text Placeholder 8">
            <a:extLst>
              <a:ext uri="{FF2B5EF4-FFF2-40B4-BE49-F238E27FC236}">
                <a16:creationId xmlns:a16="http://schemas.microsoft.com/office/drawing/2014/main" id="{E69EEDD0-104F-714A-AA49-9D56614F67F8}"/>
              </a:ext>
            </a:extLst>
          </p:cNvPr>
          <p:cNvSpPr>
            <a:spLocks noGrp="1"/>
          </p:cNvSpPr>
          <p:nvPr>
            <p:ph type="body" sz="quarter" idx="13" hasCustomPrompt="1"/>
          </p:nvPr>
        </p:nvSpPr>
        <p:spPr>
          <a:xfrm>
            <a:off x="1569721" y="5023236"/>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12" name="Text Placeholder 8">
            <a:extLst>
              <a:ext uri="{FF2B5EF4-FFF2-40B4-BE49-F238E27FC236}">
                <a16:creationId xmlns:a16="http://schemas.microsoft.com/office/drawing/2014/main" id="{41F7EF44-8616-A24C-8D55-AF4F252E6FB9}"/>
              </a:ext>
            </a:extLst>
          </p:cNvPr>
          <p:cNvSpPr>
            <a:spLocks noGrp="1"/>
          </p:cNvSpPr>
          <p:nvPr>
            <p:ph type="body" sz="quarter" idx="14" hasCustomPrompt="1"/>
          </p:nvPr>
        </p:nvSpPr>
        <p:spPr>
          <a:xfrm>
            <a:off x="1569721" y="5404402"/>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val="1837263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ection Header 1.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FDF12E-E6C4-D64A-B582-CF42ACC6E6FD}"/>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5" name="Title 1">
            <a:extLst>
              <a:ext uri="{FF2B5EF4-FFF2-40B4-BE49-F238E27FC236}">
                <a16:creationId xmlns:a16="http://schemas.microsoft.com/office/drawing/2014/main" id="{A4A6FB9B-D4CB-2C4C-9136-6CDC6A622F20}"/>
              </a:ext>
            </a:extLst>
          </p:cNvPr>
          <p:cNvSpPr>
            <a:spLocks noGrp="1"/>
          </p:cNvSpPr>
          <p:nvPr>
            <p:ph type="title" hasCustomPrompt="1"/>
          </p:nvPr>
        </p:nvSpPr>
        <p:spPr>
          <a:xfrm>
            <a:off x="381000" y="1006475"/>
            <a:ext cx="11429998" cy="2395537"/>
          </a:xfrm>
        </p:spPr>
        <p:txBody>
          <a:bodyPr anchor="b"/>
          <a:lstStyle>
            <a:lvl1pPr algn="ctr">
              <a:defRPr sz="6000">
                <a:solidFill>
                  <a:schemeClr val="bg1"/>
                </a:solidFill>
              </a:defRPr>
            </a:lvl1pPr>
          </a:lstStyle>
          <a:p>
            <a:r>
              <a:rPr lang="en-US" dirty="0"/>
              <a:t>Click to Add Title</a:t>
            </a:r>
          </a:p>
        </p:txBody>
      </p:sp>
      <p:sp>
        <p:nvSpPr>
          <p:cNvPr id="6" name="Text Placeholder 2">
            <a:extLst>
              <a:ext uri="{FF2B5EF4-FFF2-40B4-BE49-F238E27FC236}">
                <a16:creationId xmlns:a16="http://schemas.microsoft.com/office/drawing/2014/main" id="{8B3A9E89-705C-084C-A706-8AA004071AB4}"/>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7" name="Text Placeholder 8">
            <a:extLst>
              <a:ext uri="{FF2B5EF4-FFF2-40B4-BE49-F238E27FC236}">
                <a16:creationId xmlns:a16="http://schemas.microsoft.com/office/drawing/2014/main" id="{25196E09-37F8-814E-AC97-1DDCF22B8689}"/>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a16="http://schemas.microsoft.com/office/drawing/2014/main" id="{7DE8FBFC-EBD8-414C-BAC2-5D40AEC75142}"/>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val="1716095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A8E958-0710-3B4F-A474-397B0BECAA59}"/>
              </a:ext>
            </a:extLst>
          </p:cNvPr>
          <p:cNvSpPr>
            <a:spLocks/>
          </p:cNvSpPr>
          <p:nvPr userDrawn="1"/>
        </p:nvSpPr>
        <p:spPr>
          <a:xfrm>
            <a:off x="975360" y="914400"/>
            <a:ext cx="10241280" cy="50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4675B924-9BF5-4A42-989A-AD3DD22A374B}"/>
              </a:ext>
            </a:extLst>
          </p:cNvPr>
          <p:cNvSpPr>
            <a:spLocks noGrp="1"/>
          </p:cNvSpPr>
          <p:nvPr>
            <p:ph type="title" hasCustomPrompt="1"/>
          </p:nvPr>
        </p:nvSpPr>
        <p:spPr>
          <a:xfrm>
            <a:off x="1592459" y="1698924"/>
            <a:ext cx="9007082" cy="1739435"/>
          </a:xfrm>
        </p:spPr>
        <p:txBody>
          <a:bodyPr anchor="b"/>
          <a:lstStyle>
            <a:lvl1pPr algn="ctr">
              <a:defRPr sz="6000"/>
            </a:lvl1pPr>
          </a:lstStyle>
          <a:p>
            <a:r>
              <a:rPr lang="en-US" dirty="0"/>
              <a:t>Click to Add Title</a:t>
            </a:r>
          </a:p>
        </p:txBody>
      </p:sp>
      <p:sp>
        <p:nvSpPr>
          <p:cNvPr id="16" name="Text Placeholder 2">
            <a:extLst>
              <a:ext uri="{FF2B5EF4-FFF2-40B4-BE49-F238E27FC236}">
                <a16:creationId xmlns:a16="http://schemas.microsoft.com/office/drawing/2014/main" id="{B7D9AA30-118D-6B47-81AE-AAA0C0DD4C71}"/>
              </a:ext>
            </a:extLst>
          </p:cNvPr>
          <p:cNvSpPr>
            <a:spLocks noGrp="1"/>
          </p:cNvSpPr>
          <p:nvPr>
            <p:ph type="body" idx="1" hasCustomPrompt="1"/>
          </p:nvPr>
        </p:nvSpPr>
        <p:spPr>
          <a:xfrm>
            <a:off x="1592458" y="3465348"/>
            <a:ext cx="9029821" cy="1418740"/>
          </a:xfrm>
        </p:spPr>
        <p:txBody>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5" name="Picture 4">
            <a:extLst>
              <a:ext uri="{FF2B5EF4-FFF2-40B4-BE49-F238E27FC236}">
                <a16:creationId xmlns:a16="http://schemas.microsoft.com/office/drawing/2014/main" id="{F75323DF-AF41-BF4E-857E-3A8FE95E0EB0}"/>
              </a:ext>
            </a:extLst>
          </p:cNvPr>
          <p:cNvPicPr>
            <a:picLocks noChangeAspect="1"/>
          </p:cNvPicPr>
          <p:nvPr userDrawn="1"/>
        </p:nvPicPr>
        <p:blipFill>
          <a:blip r:embed="rId3"/>
          <a:stretch>
            <a:fillRect/>
          </a:stretch>
        </p:blipFill>
        <p:spPr>
          <a:xfrm>
            <a:off x="5892800" y="1102577"/>
            <a:ext cx="406400" cy="457200"/>
          </a:xfrm>
          <a:prstGeom prst="rect">
            <a:avLst/>
          </a:prstGeom>
        </p:spPr>
      </p:pic>
      <p:sp>
        <p:nvSpPr>
          <p:cNvPr id="6" name="Text Placeholder 8">
            <a:extLst>
              <a:ext uri="{FF2B5EF4-FFF2-40B4-BE49-F238E27FC236}">
                <a16:creationId xmlns:a16="http://schemas.microsoft.com/office/drawing/2014/main" id="{AEEBE3B6-D4E5-BE4C-8270-BC9C2CC38D10}"/>
              </a:ext>
            </a:extLst>
          </p:cNvPr>
          <p:cNvSpPr>
            <a:spLocks noGrp="1"/>
          </p:cNvSpPr>
          <p:nvPr>
            <p:ph type="body" sz="quarter" idx="13" hasCustomPrompt="1"/>
          </p:nvPr>
        </p:nvSpPr>
        <p:spPr>
          <a:xfrm>
            <a:off x="1569721" y="5023236"/>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7" name="Text Placeholder 8">
            <a:extLst>
              <a:ext uri="{FF2B5EF4-FFF2-40B4-BE49-F238E27FC236}">
                <a16:creationId xmlns:a16="http://schemas.microsoft.com/office/drawing/2014/main" id="{F4592AFD-1BDB-A44D-8D8A-EEE9D26FF12E}"/>
              </a:ext>
            </a:extLst>
          </p:cNvPr>
          <p:cNvSpPr>
            <a:spLocks noGrp="1"/>
          </p:cNvSpPr>
          <p:nvPr>
            <p:ph type="body" sz="quarter" idx="14" hasCustomPrompt="1"/>
          </p:nvPr>
        </p:nvSpPr>
        <p:spPr>
          <a:xfrm>
            <a:off x="1569721" y="5404402"/>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val="984214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1.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7F356B-34C8-4B4F-83A7-94F171ECC54B}"/>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5" name="Title 1">
            <a:extLst>
              <a:ext uri="{FF2B5EF4-FFF2-40B4-BE49-F238E27FC236}">
                <a16:creationId xmlns:a16="http://schemas.microsoft.com/office/drawing/2014/main" id="{ECDFA6FB-E99F-3544-AAEB-49FD71734F6A}"/>
              </a:ext>
            </a:extLst>
          </p:cNvPr>
          <p:cNvSpPr>
            <a:spLocks noGrp="1"/>
          </p:cNvSpPr>
          <p:nvPr>
            <p:ph type="title" hasCustomPrompt="1"/>
          </p:nvPr>
        </p:nvSpPr>
        <p:spPr>
          <a:xfrm>
            <a:off x="381000" y="1006475"/>
            <a:ext cx="11429998" cy="2395537"/>
          </a:xfrm>
        </p:spPr>
        <p:txBody>
          <a:bodyPr anchor="b"/>
          <a:lstStyle>
            <a:lvl1pPr algn="ctr">
              <a:defRPr sz="6000">
                <a:solidFill>
                  <a:schemeClr val="bg1"/>
                </a:solidFill>
              </a:defRPr>
            </a:lvl1pPr>
          </a:lstStyle>
          <a:p>
            <a:r>
              <a:rPr lang="en-US" dirty="0"/>
              <a:t>Click to Add Title</a:t>
            </a:r>
          </a:p>
        </p:txBody>
      </p:sp>
      <p:sp>
        <p:nvSpPr>
          <p:cNvPr id="6" name="Text Placeholder 2">
            <a:extLst>
              <a:ext uri="{FF2B5EF4-FFF2-40B4-BE49-F238E27FC236}">
                <a16:creationId xmlns:a16="http://schemas.microsoft.com/office/drawing/2014/main" id="{00BA40A4-B7BF-2746-8AD8-94603C12168C}"/>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7" name="Text Placeholder 8">
            <a:extLst>
              <a:ext uri="{FF2B5EF4-FFF2-40B4-BE49-F238E27FC236}">
                <a16:creationId xmlns:a16="http://schemas.microsoft.com/office/drawing/2014/main" id="{6B628AB3-D0F0-694B-969B-174CE2BD6F69}"/>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a16="http://schemas.microsoft.com/office/drawing/2014/main" id="{BF85C870-DF71-4540-9D51-AE50E75E4184}"/>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val="468326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2.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33C14A-97BE-4143-9541-B7457422D97A}"/>
              </a:ext>
            </a:extLst>
          </p:cNvPr>
          <p:cNvSpPr>
            <a:spLocks noGrp="1"/>
          </p:cNvSpPr>
          <p:nvPr>
            <p:ph type="title" hasCustomPrompt="1"/>
          </p:nvPr>
        </p:nvSpPr>
        <p:spPr>
          <a:xfrm>
            <a:off x="381000" y="1006475"/>
            <a:ext cx="11429998" cy="2395537"/>
          </a:xfrm>
        </p:spPr>
        <p:txBody>
          <a:bodyPr anchor="b"/>
          <a:lstStyle>
            <a:lvl1pPr algn="ctr">
              <a:defRPr sz="6000"/>
            </a:lvl1pPr>
          </a:lstStyle>
          <a:p>
            <a:r>
              <a:rPr lang="en-US" dirty="0"/>
              <a:t>Click to Add Title</a:t>
            </a:r>
          </a:p>
        </p:txBody>
      </p:sp>
      <p:sp>
        <p:nvSpPr>
          <p:cNvPr id="8" name="Text Placeholder 2">
            <a:extLst>
              <a:ext uri="{FF2B5EF4-FFF2-40B4-BE49-F238E27FC236}">
                <a16:creationId xmlns:a16="http://schemas.microsoft.com/office/drawing/2014/main" id="{30CF389E-38CE-4C42-9208-202DA7D1CB2D}"/>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6" name="Picture 5">
            <a:extLst>
              <a:ext uri="{FF2B5EF4-FFF2-40B4-BE49-F238E27FC236}">
                <a16:creationId xmlns:a16="http://schemas.microsoft.com/office/drawing/2014/main" id="{3D238752-34C7-7B4F-B759-328E57A5611A}"/>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9" name="Text Placeholder 8">
            <a:extLst>
              <a:ext uri="{FF2B5EF4-FFF2-40B4-BE49-F238E27FC236}">
                <a16:creationId xmlns:a16="http://schemas.microsoft.com/office/drawing/2014/main" id="{549D14DB-AD2D-C44B-A785-2E3DC2A06E58}"/>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10" name="Text Placeholder 8">
            <a:extLst>
              <a:ext uri="{FF2B5EF4-FFF2-40B4-BE49-F238E27FC236}">
                <a16:creationId xmlns:a16="http://schemas.microsoft.com/office/drawing/2014/main" id="{5E7AF5DD-E9BC-AF45-AC3C-BC6CBCD5280A}"/>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val="3531581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2.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783DF5A-275B-0E42-A9A5-C1FA1D3A06A0}"/>
              </a:ext>
            </a:extLst>
          </p:cNvPr>
          <p:cNvSpPr>
            <a:spLocks noGrp="1"/>
          </p:cNvSpPr>
          <p:nvPr>
            <p:ph type="title" hasCustomPrompt="1"/>
          </p:nvPr>
        </p:nvSpPr>
        <p:spPr>
          <a:xfrm>
            <a:off x="381000" y="1006475"/>
            <a:ext cx="11429998" cy="2395537"/>
          </a:xfrm>
        </p:spPr>
        <p:txBody>
          <a:bodyPr anchor="b"/>
          <a:lstStyle>
            <a:lvl1pPr algn="ctr">
              <a:defRPr sz="6000"/>
            </a:lvl1pPr>
          </a:lstStyle>
          <a:p>
            <a:r>
              <a:rPr lang="en-US" dirty="0"/>
              <a:t>Click to Add Title</a:t>
            </a:r>
          </a:p>
        </p:txBody>
      </p:sp>
      <p:sp>
        <p:nvSpPr>
          <p:cNvPr id="10" name="Text Placeholder 2">
            <a:extLst>
              <a:ext uri="{FF2B5EF4-FFF2-40B4-BE49-F238E27FC236}">
                <a16:creationId xmlns:a16="http://schemas.microsoft.com/office/drawing/2014/main" id="{D819764F-668B-E943-85A7-B44B91488CF6}"/>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6" name="Picture 5">
            <a:extLst>
              <a:ext uri="{FF2B5EF4-FFF2-40B4-BE49-F238E27FC236}">
                <a16:creationId xmlns:a16="http://schemas.microsoft.com/office/drawing/2014/main" id="{1ACFCB51-5282-944D-9F06-50D3214FDBEB}"/>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7" name="Text Placeholder 8">
            <a:extLst>
              <a:ext uri="{FF2B5EF4-FFF2-40B4-BE49-F238E27FC236}">
                <a16:creationId xmlns:a16="http://schemas.microsoft.com/office/drawing/2014/main" id="{9CF39DD7-1859-0343-B62F-74B77E9C2113}"/>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a16="http://schemas.microsoft.com/office/drawing/2014/main" id="{F2617068-2E2C-B342-BE37-A5C9E88CB4C4}"/>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val="1914502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sclaimers">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B57D40-D93F-6944-A5A8-2AFA37F0F4E8}"/>
              </a:ext>
            </a:extLst>
          </p:cNvPr>
          <p:cNvSpPr txBox="1"/>
          <p:nvPr userDrawn="1"/>
        </p:nvSpPr>
        <p:spPr>
          <a:xfrm>
            <a:off x="381000" y="331200"/>
            <a:ext cx="11430000" cy="967957"/>
          </a:xfrm>
          <a:prstGeom prst="rect">
            <a:avLst/>
          </a:prstGeom>
          <a:noFill/>
        </p:spPr>
        <p:txBody>
          <a:bodyPr wrap="square" rtlCol="0">
            <a:spAutoFit/>
          </a:bodyPr>
          <a:lstStyle/>
          <a:p>
            <a:pPr algn="ctr">
              <a:lnSpc>
                <a:spcPts val="3620"/>
              </a:lnSpc>
              <a:spcBef>
                <a:spcPts val="0"/>
              </a:spcBef>
              <a:spcAft>
                <a:spcPts val="0"/>
              </a:spcAft>
            </a:pPr>
            <a:r>
              <a:rPr lang="en-US" sz="3600" b="0" i="0" dirty="0">
                <a:latin typeface="DM Serif Display" pitchFamily="2" charset="0"/>
              </a:rPr>
              <a:t>INTEGRITY</a:t>
            </a:r>
            <a:br>
              <a:rPr lang="en-US" b="0" i="0" dirty="0">
                <a:latin typeface="DM Serif Display" pitchFamily="2" charset="0"/>
              </a:rPr>
            </a:br>
            <a:r>
              <a:rPr lang="en-US" b="0" i="0" dirty="0">
                <a:solidFill>
                  <a:schemeClr val="tx2"/>
                </a:solidFill>
                <a:latin typeface="DM Serif Display" pitchFamily="2" charset="0"/>
              </a:rPr>
              <a:t>We remain steadfast in our commitment to always do the right thing, the right way.</a:t>
            </a:r>
          </a:p>
        </p:txBody>
      </p:sp>
      <p:sp>
        <p:nvSpPr>
          <p:cNvPr id="6" name="TextBox 5">
            <a:extLst>
              <a:ext uri="{FF2B5EF4-FFF2-40B4-BE49-F238E27FC236}">
                <a16:creationId xmlns:a16="http://schemas.microsoft.com/office/drawing/2014/main" id="{3D35D6B0-F3A0-2E46-9F23-7B8E0D40454A}"/>
              </a:ext>
            </a:extLst>
          </p:cNvPr>
          <p:cNvSpPr txBox="1"/>
          <p:nvPr userDrawn="1"/>
        </p:nvSpPr>
        <p:spPr>
          <a:xfrm>
            <a:off x="381000" y="1640766"/>
            <a:ext cx="11267090" cy="4821833"/>
          </a:xfrm>
          <a:prstGeom prst="rect">
            <a:avLst/>
          </a:prstGeom>
          <a:noFill/>
        </p:spPr>
        <p:txBody>
          <a:bodyPr wrap="square" rtlCol="0">
            <a:spAutoFit/>
          </a:bodyPr>
          <a:lstStyle/>
          <a:p>
            <a:pPr marL="0" marR="5074"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EARNINGS DISCLAIMER: </a:t>
            </a:r>
            <a:r>
              <a:rPr lang="en-US" sz="1400" b="0" i="0" dirty="0">
                <a:solidFill>
                  <a:schemeClr val="tx1"/>
                </a:solidFill>
                <a:latin typeface="Nunito" pitchFamily="2" charset="77"/>
                <a:cs typeface="Arial" panose="020B0604020202020204" pitchFamily="34" charset="0"/>
              </a:rPr>
              <a:t>The ability to earn income under the Isagenix Team Compensation Plan depends on many factors including </a:t>
            </a:r>
            <a:br>
              <a:rPr lang="en-US" sz="1400" b="0" i="0" dirty="0">
                <a:solidFill>
                  <a:schemeClr val="tx1"/>
                </a:solidFill>
                <a:latin typeface="Nunito" pitchFamily="2" charset="77"/>
                <a:cs typeface="Arial" panose="020B0604020202020204" pitchFamily="34" charset="0"/>
              </a:rPr>
            </a:br>
            <a:r>
              <a:rPr lang="en-US" sz="1400" b="0" i="0" dirty="0">
                <a:solidFill>
                  <a:schemeClr val="tx1"/>
                </a:solidFill>
                <a:latin typeface="Nunito" pitchFamily="2" charset="77"/>
                <a:cs typeface="Arial" panose="020B0604020202020204" pitchFamily="34" charset="0"/>
              </a:rPr>
              <a:t>an individual Associate's business, social, and sales skills; personal ambition and activity; availability of time and financial resources; and access to large network of family, friends, and business contacts. Isagenix cannot and does not guarantee any particular level of earnings. Even Associates who dedicate a significant amount of time, effort, and personal funds may not achieve a meaningful level of success. </a:t>
            </a:r>
            <a:br>
              <a:rPr lang="en-US" sz="1400" b="0" i="0" dirty="0">
                <a:solidFill>
                  <a:schemeClr val="tx1"/>
                </a:solidFill>
                <a:latin typeface="Nunito" pitchFamily="2" charset="77"/>
                <a:cs typeface="Arial" panose="020B0604020202020204" pitchFamily="34" charset="0"/>
              </a:rPr>
            </a:br>
            <a:r>
              <a:rPr lang="en-US" sz="1400" b="0" i="0" dirty="0">
                <a:solidFill>
                  <a:schemeClr val="tx1"/>
                </a:solidFill>
                <a:latin typeface="Nunito" pitchFamily="2" charset="77"/>
                <a:cs typeface="Arial" panose="020B0604020202020204" pitchFamily="34" charset="0"/>
              </a:rPr>
              <a:t>For average earnings, refer to </a:t>
            </a:r>
            <a:r>
              <a:rPr lang="en-US" sz="1400" b="0" i="0" dirty="0" err="1">
                <a:solidFill>
                  <a:schemeClr val="tx1"/>
                </a:solidFill>
                <a:latin typeface="Nunito" pitchFamily="2" charset="77"/>
                <a:cs typeface="Arial" panose="020B0604020202020204" pitchFamily="34" charset="0"/>
              </a:rPr>
              <a:t>IsagenixEarnings.com</a:t>
            </a:r>
            <a:r>
              <a:rPr lang="en-US" sz="1400" b="0" i="0" dirty="0">
                <a:solidFill>
                  <a:schemeClr val="tx1"/>
                </a:solidFill>
                <a:latin typeface="Nunito" pitchFamily="2" charset="77"/>
                <a:cs typeface="Arial" panose="020B0604020202020204" pitchFamily="34" charset="0"/>
              </a:rPr>
              <a:t>.</a:t>
            </a:r>
          </a:p>
          <a:p>
            <a:pPr marL="0" marR="265746"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ISAGENIX LEGACY CLUB: </a:t>
            </a:r>
            <a:r>
              <a:rPr lang="en-US" sz="1400" b="0" i="0" dirty="0">
                <a:solidFill>
                  <a:schemeClr val="tx1"/>
                </a:solidFill>
                <a:latin typeface="Nunito" pitchFamily="2" charset="77"/>
                <a:cs typeface="Arial" panose="020B0604020202020204" pitchFamily="34" charset="0"/>
              </a:rPr>
              <a:t>An Isagenix Legacy Club Member is an Independent Associate to whom Isagenix has paid a gross total of $1 million or more since joining Isagenix. Earnings reflect gross amounts that do not include any business expenses. </a:t>
            </a:r>
          </a:p>
          <a:p>
            <a:pPr marL="0" marR="945015"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WEIGHT LOSS DISCLAIMER: </a:t>
            </a:r>
            <a:r>
              <a:rPr lang="en-US" sz="1400" b="0" i="0" dirty="0">
                <a:solidFill>
                  <a:schemeClr val="tx1"/>
                </a:solidFill>
                <a:latin typeface="Nunito" pitchFamily="2" charset="77"/>
                <a:cs typeface="Arial" panose="020B0604020202020204" pitchFamily="34" charset="0"/>
              </a:rPr>
              <a:t>Weight loss, muscle gain, lifestyle, and other results depicted here reflect exceptional individual experiences of Isagenix Customers and should not be construed as typical or average. Results vary with individual effort, body composition, eating patterns, time, exercise, and other factors, such as genetic and physiological makeup. </a:t>
            </a:r>
          </a:p>
          <a:p>
            <a:pPr marL="0" marR="1581155"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SAFETY DISCLAIMER: </a:t>
            </a:r>
            <a:r>
              <a:rPr lang="en-US" sz="1400" b="0" i="0" dirty="0">
                <a:solidFill>
                  <a:schemeClr val="tx1"/>
                </a:solidFill>
                <a:latin typeface="Nunito" pitchFamily="2" charset="77"/>
                <a:cs typeface="Arial" panose="020B0604020202020204" pitchFamily="34" charset="0"/>
              </a:rPr>
              <a:t>If you are pregnant, nursing, diabetic, on medication, have a medical condition, or are beginning a weight control program, consult your physician before using Isagenix products or making any other dietary changes. Discontinue use if adverse events occur.</a:t>
            </a:r>
          </a:p>
          <a:p>
            <a:pPr marL="0" marR="1599548"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INFORMATION FOR GENERAL PURPOSES ONLY: </a:t>
            </a:r>
            <a:r>
              <a:rPr lang="en-US" sz="1400" b="0" i="0" dirty="0">
                <a:solidFill>
                  <a:schemeClr val="tx1"/>
                </a:solidFill>
                <a:latin typeface="Nunito" pitchFamily="2" charset="77"/>
                <a:cs typeface="Arial" panose="020B0604020202020204" pitchFamily="34" charset="0"/>
              </a:rPr>
              <a:t>Information provided in this presentation and on all publications, packaging, and labels is for general purposes only and designed to help you make informed decisions about your health. </a:t>
            </a:r>
            <a:br>
              <a:rPr lang="en-US" sz="1400" b="0" i="0" dirty="0">
                <a:solidFill>
                  <a:schemeClr val="tx1"/>
                </a:solidFill>
                <a:latin typeface="Nunito" pitchFamily="2" charset="77"/>
                <a:cs typeface="Arial" panose="020B0604020202020204" pitchFamily="34" charset="0"/>
              </a:rPr>
            </a:br>
            <a:r>
              <a:rPr lang="en-US" sz="1400" b="0" i="0" dirty="0">
                <a:solidFill>
                  <a:schemeClr val="tx1"/>
                </a:solidFill>
                <a:latin typeface="Nunito" pitchFamily="2" charset="77"/>
                <a:cs typeface="Arial" panose="020B0604020202020204" pitchFamily="34" charset="0"/>
              </a:rPr>
              <a:t>It is not intended to substitute advice from your physician or health care professional.</a:t>
            </a:r>
          </a:p>
          <a:p>
            <a:endParaRPr lang="en-US" sz="1400" b="0" i="0" dirty="0">
              <a:solidFill>
                <a:schemeClr val="tx1"/>
              </a:solidFill>
              <a:latin typeface="Nunito Light" pitchFamily="2" charset="77"/>
            </a:endParaRPr>
          </a:p>
        </p:txBody>
      </p:sp>
    </p:spTree>
    <p:extLst>
      <p:ext uri="{BB962C8B-B14F-4D97-AF65-F5344CB8AC3E}">
        <p14:creationId xmlns:p14="http://schemas.microsoft.com/office/powerpoint/2010/main" val="1793137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Glaci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541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86F0E-111E-604B-AE5B-CB7DA8680BE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C083A7B-510A-C240-9F89-9052EE2BC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E363CC3-291C-CC4A-85B9-BC0A987CCC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E2FAEF3-87DB-FD4E-8D12-759F4B705AFC}"/>
              </a:ext>
            </a:extLst>
          </p:cNvPr>
          <p:cNvSpPr>
            <a:spLocks noGrp="1"/>
          </p:cNvSpPr>
          <p:nvPr>
            <p:ph type="sldNum" sz="quarter" idx="12"/>
          </p:nvPr>
        </p:nvSpPr>
        <p:spPr/>
        <p:txBody>
          <a:bodyPr/>
          <a:lstStyle>
            <a:lvl1pPr>
              <a:defRPr sz="900"/>
            </a:lvl1pPr>
          </a:lstStyle>
          <a:p>
            <a:fld id="{B6241DC6-097B-284E-8993-BBC1FC48FE7C}" type="slidenum">
              <a:rPr lang="en-US" smtClean="0"/>
              <a:pPr/>
              <a:t>‹#›</a:t>
            </a:fld>
            <a:endParaRPr lang="en-US"/>
          </a:p>
        </p:txBody>
      </p:sp>
    </p:spTree>
    <p:extLst>
      <p:ext uri="{BB962C8B-B14F-4D97-AF65-F5344CB8AC3E}">
        <p14:creationId xmlns:p14="http://schemas.microsoft.com/office/powerpoint/2010/main" val="3714337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E146F18-05E4-C140-8D3C-68C8E120F310}"/>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57726E21-08A8-F244-BCED-FBB8FC0E58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7FA5BD-7D9F-9F42-9364-A405FDC2DDA1}"/>
              </a:ext>
            </a:extLst>
          </p:cNvPr>
          <p:cNvSpPr>
            <a:spLocks noGrp="1"/>
          </p:cNvSpPr>
          <p:nvPr>
            <p:ph sz="half" idx="1"/>
          </p:nvPr>
        </p:nvSpPr>
        <p:spPr>
          <a:xfrm>
            <a:off x="381000" y="1556475"/>
            <a:ext cx="5638800" cy="4620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4DDCEC-2C39-E348-BEA3-19F9E816BBDD}"/>
              </a:ext>
            </a:extLst>
          </p:cNvPr>
          <p:cNvSpPr>
            <a:spLocks noGrp="1"/>
          </p:cNvSpPr>
          <p:nvPr>
            <p:ph sz="half" idx="2"/>
          </p:nvPr>
        </p:nvSpPr>
        <p:spPr>
          <a:xfrm>
            <a:off x="6172200" y="1556475"/>
            <a:ext cx="5638798" cy="46204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FE89173A-0526-284C-B491-F1995B7074D9}"/>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a:p>
        </p:txBody>
      </p:sp>
    </p:spTree>
    <p:extLst>
      <p:ext uri="{BB962C8B-B14F-4D97-AF65-F5344CB8AC3E}">
        <p14:creationId xmlns:p14="http://schemas.microsoft.com/office/powerpoint/2010/main" val="3739154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25C9FD10-11F7-AC44-BFD0-49412D039427}"/>
              </a:ext>
            </a:extLst>
          </p:cNvPr>
          <p:cNvSpPr>
            <a:spLocks noGrp="1"/>
          </p:cNvSpPr>
          <p:nvPr>
            <p:ph type="ftr" sz="quarter" idx="11"/>
          </p:nvPr>
        </p:nvSpPr>
        <p:spPr/>
        <p:txBody>
          <a:bodyPr/>
          <a:lstStyle/>
          <a:p>
            <a:endParaRPr lang="en-US" dirty="0"/>
          </a:p>
        </p:txBody>
      </p:sp>
      <p:sp>
        <p:nvSpPr>
          <p:cNvPr id="3" name="Text Placeholder 2">
            <a:extLst>
              <a:ext uri="{FF2B5EF4-FFF2-40B4-BE49-F238E27FC236}">
                <a16:creationId xmlns:a16="http://schemas.microsoft.com/office/drawing/2014/main" id="{87B4F1D3-240F-8246-9A49-270261219804}"/>
              </a:ext>
            </a:extLst>
          </p:cNvPr>
          <p:cNvSpPr>
            <a:spLocks noGrp="1"/>
          </p:cNvSpPr>
          <p:nvPr>
            <p:ph type="body" idx="1" hasCustomPrompt="1"/>
          </p:nvPr>
        </p:nvSpPr>
        <p:spPr>
          <a:xfrm>
            <a:off x="381000" y="1556475"/>
            <a:ext cx="5616576" cy="82391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 TITLE</a:t>
            </a:r>
          </a:p>
        </p:txBody>
      </p:sp>
      <p:sp>
        <p:nvSpPr>
          <p:cNvPr id="4" name="Content Placeholder 3">
            <a:extLst>
              <a:ext uri="{FF2B5EF4-FFF2-40B4-BE49-F238E27FC236}">
                <a16:creationId xmlns:a16="http://schemas.microsoft.com/office/drawing/2014/main" id="{B145D329-7901-3F43-9212-7F0294CB518D}"/>
              </a:ext>
            </a:extLst>
          </p:cNvPr>
          <p:cNvSpPr>
            <a:spLocks noGrp="1"/>
          </p:cNvSpPr>
          <p:nvPr>
            <p:ph sz="half" idx="2"/>
          </p:nvPr>
        </p:nvSpPr>
        <p:spPr>
          <a:xfrm>
            <a:off x="381000" y="2380387"/>
            <a:ext cx="5616576" cy="3684588"/>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3DCF9AC-8E58-5743-9899-009AD2D4E83D}"/>
              </a:ext>
            </a:extLst>
          </p:cNvPr>
          <p:cNvSpPr>
            <a:spLocks noGrp="1"/>
          </p:cNvSpPr>
          <p:nvPr>
            <p:ph type="body" sz="quarter" idx="3" hasCustomPrompt="1"/>
          </p:nvPr>
        </p:nvSpPr>
        <p:spPr>
          <a:xfrm>
            <a:off x="6172200" y="1556475"/>
            <a:ext cx="5638798" cy="82391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 TITLE</a:t>
            </a:r>
          </a:p>
        </p:txBody>
      </p:sp>
      <p:sp>
        <p:nvSpPr>
          <p:cNvPr id="6" name="Content Placeholder 5">
            <a:extLst>
              <a:ext uri="{FF2B5EF4-FFF2-40B4-BE49-F238E27FC236}">
                <a16:creationId xmlns:a16="http://schemas.microsoft.com/office/drawing/2014/main" id="{9B111417-7100-5943-BAC8-977B7A096FD8}"/>
              </a:ext>
            </a:extLst>
          </p:cNvPr>
          <p:cNvSpPr>
            <a:spLocks noGrp="1"/>
          </p:cNvSpPr>
          <p:nvPr>
            <p:ph sz="quarter" idx="4"/>
          </p:nvPr>
        </p:nvSpPr>
        <p:spPr>
          <a:xfrm>
            <a:off x="6172200" y="2380387"/>
            <a:ext cx="5638798" cy="3684588"/>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7B9D978F-FC99-F243-AAE6-2F1A0D013967}"/>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a:p>
        </p:txBody>
      </p:sp>
      <p:sp>
        <p:nvSpPr>
          <p:cNvPr id="10" name="Title 1">
            <a:extLst>
              <a:ext uri="{FF2B5EF4-FFF2-40B4-BE49-F238E27FC236}">
                <a16:creationId xmlns:a16="http://schemas.microsoft.com/office/drawing/2014/main" id="{1E02A314-A547-4D40-8BDF-FE641C780DB0}"/>
              </a:ext>
            </a:extLst>
          </p:cNvPr>
          <p:cNvSpPr>
            <a:spLocks noGrp="1"/>
          </p:cNvSpPr>
          <p:nvPr>
            <p:ph type="title"/>
          </p:nvPr>
        </p:nvSpPr>
        <p:spPr>
          <a:xfrm>
            <a:off x="381000" y="390712"/>
            <a:ext cx="11430000" cy="991688"/>
          </a:xfrm>
        </p:spPr>
        <p:txBody>
          <a:bodyPr/>
          <a:lstStyle/>
          <a:p>
            <a:r>
              <a:rPr lang="en-US"/>
              <a:t>Click to edit Master title style</a:t>
            </a:r>
          </a:p>
        </p:txBody>
      </p:sp>
    </p:spTree>
    <p:extLst>
      <p:ext uri="{BB962C8B-B14F-4D97-AF65-F5344CB8AC3E}">
        <p14:creationId xmlns:p14="http://schemas.microsoft.com/office/powerpoint/2010/main" val="2267231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4C6EBE6-7B09-1944-9F8F-7DE5E2CE8807}"/>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C04639E2-27D9-5B41-B44A-481C29BD817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157472FB-38D7-1F40-A644-5E702898AD98}"/>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a:p>
        </p:txBody>
      </p:sp>
    </p:spTree>
    <p:extLst>
      <p:ext uri="{BB962C8B-B14F-4D97-AF65-F5344CB8AC3E}">
        <p14:creationId xmlns:p14="http://schemas.microsoft.com/office/powerpoint/2010/main" val="1800017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033BE1-5CED-2D4F-8B93-D254D39538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D91790-6C70-A74A-B86A-401467882200}"/>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a:p>
        </p:txBody>
      </p:sp>
    </p:spTree>
    <p:extLst>
      <p:ext uri="{BB962C8B-B14F-4D97-AF65-F5344CB8AC3E}">
        <p14:creationId xmlns:p14="http://schemas.microsoft.com/office/powerpoint/2010/main" val="2541111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0CFC86E-5005-3340-B2FE-13697E4F411B}"/>
              </a:ext>
            </a:extLst>
          </p:cNvPr>
          <p:cNvSpPr>
            <a:spLocks noGrp="1"/>
          </p:cNvSpPr>
          <p:nvPr>
            <p:ph type="pic" idx="1"/>
          </p:nvPr>
        </p:nvSpPr>
        <p:spPr>
          <a:xfrm>
            <a:off x="6102096" y="0"/>
            <a:ext cx="5708904" cy="64008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Footer Placeholder 5">
            <a:extLst>
              <a:ext uri="{FF2B5EF4-FFF2-40B4-BE49-F238E27FC236}">
                <a16:creationId xmlns:a16="http://schemas.microsoft.com/office/drawing/2014/main" id="{355EAEC3-B41D-6D41-B0FC-8B384947080D}"/>
              </a:ext>
            </a:extLst>
          </p:cNvPr>
          <p:cNvSpPr>
            <a:spLocks noGrp="1"/>
          </p:cNvSpPr>
          <p:nvPr>
            <p:ph type="ftr" sz="quarter" idx="11"/>
          </p:nvPr>
        </p:nvSpPr>
        <p:spPr>
          <a:xfrm>
            <a:off x="380999" y="5951637"/>
            <a:ext cx="5537401" cy="485400"/>
          </a:xfrm>
        </p:spPr>
        <p:txBody>
          <a:bodyPr/>
          <a:lstStyle/>
          <a:p>
            <a:endParaRPr lang="en-US" dirty="0"/>
          </a:p>
        </p:txBody>
      </p:sp>
      <p:sp>
        <p:nvSpPr>
          <p:cNvPr id="2" name="Title 1">
            <a:extLst>
              <a:ext uri="{FF2B5EF4-FFF2-40B4-BE49-F238E27FC236}">
                <a16:creationId xmlns:a16="http://schemas.microsoft.com/office/drawing/2014/main" id="{CE2FFE40-E83A-534E-9A6B-7C668B8E0DEA}"/>
              </a:ext>
            </a:extLst>
          </p:cNvPr>
          <p:cNvSpPr>
            <a:spLocks noGrp="1"/>
          </p:cNvSpPr>
          <p:nvPr>
            <p:ph type="title"/>
          </p:nvPr>
        </p:nvSpPr>
        <p:spPr>
          <a:xfrm>
            <a:off x="381000" y="381000"/>
            <a:ext cx="5537400" cy="1676400"/>
          </a:xfrm>
        </p:spPr>
        <p:txBody>
          <a:bodyPr anchor="b">
            <a:normAutofit/>
          </a:bodyPr>
          <a:lstStyle>
            <a:lvl1pPr algn="l">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5A29E279-46B9-7A49-9C8A-9AFE13368B42}"/>
              </a:ext>
            </a:extLst>
          </p:cNvPr>
          <p:cNvSpPr>
            <a:spLocks noGrp="1"/>
          </p:cNvSpPr>
          <p:nvPr>
            <p:ph type="body" sz="half" idx="2"/>
          </p:nvPr>
        </p:nvSpPr>
        <p:spPr>
          <a:xfrm>
            <a:off x="381000" y="2057400"/>
            <a:ext cx="5537400"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45333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on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0CFC86E-5005-3340-B2FE-13697E4F411B}"/>
              </a:ext>
            </a:extLst>
          </p:cNvPr>
          <p:cNvSpPr>
            <a:spLocks noGrp="1"/>
          </p:cNvSpPr>
          <p:nvPr>
            <p:ph type="pic" idx="1"/>
          </p:nvPr>
        </p:nvSpPr>
        <p:spPr>
          <a:xfrm>
            <a:off x="381000" y="0"/>
            <a:ext cx="5708904" cy="64008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Footer Placeholder 5">
            <a:extLst>
              <a:ext uri="{FF2B5EF4-FFF2-40B4-BE49-F238E27FC236}">
                <a16:creationId xmlns:a16="http://schemas.microsoft.com/office/drawing/2014/main" id="{355EAEC3-B41D-6D41-B0FC-8B384947080D}"/>
              </a:ext>
            </a:extLst>
          </p:cNvPr>
          <p:cNvSpPr>
            <a:spLocks noGrp="1"/>
          </p:cNvSpPr>
          <p:nvPr>
            <p:ph type="ftr" sz="quarter" idx="11"/>
          </p:nvPr>
        </p:nvSpPr>
        <p:spPr>
          <a:xfrm>
            <a:off x="6273599" y="5951637"/>
            <a:ext cx="5537401" cy="485400"/>
          </a:xfrm>
        </p:spPr>
        <p:txBody>
          <a:bodyPr/>
          <a:lstStyle/>
          <a:p>
            <a:endParaRPr lang="en-US" dirty="0"/>
          </a:p>
        </p:txBody>
      </p:sp>
      <p:sp>
        <p:nvSpPr>
          <p:cNvPr id="2" name="Title 1">
            <a:extLst>
              <a:ext uri="{FF2B5EF4-FFF2-40B4-BE49-F238E27FC236}">
                <a16:creationId xmlns:a16="http://schemas.microsoft.com/office/drawing/2014/main" id="{CE2FFE40-E83A-534E-9A6B-7C668B8E0DEA}"/>
              </a:ext>
            </a:extLst>
          </p:cNvPr>
          <p:cNvSpPr>
            <a:spLocks noGrp="1"/>
          </p:cNvSpPr>
          <p:nvPr>
            <p:ph type="title"/>
          </p:nvPr>
        </p:nvSpPr>
        <p:spPr>
          <a:xfrm>
            <a:off x="6273600" y="381000"/>
            <a:ext cx="5537400" cy="1676400"/>
          </a:xfrm>
        </p:spPr>
        <p:txBody>
          <a:bodyPr anchor="b">
            <a:normAutofit/>
          </a:bodyPr>
          <a:lstStyle>
            <a:lvl1pPr algn="l">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5A29E279-46B9-7A49-9C8A-9AFE13368B42}"/>
              </a:ext>
            </a:extLst>
          </p:cNvPr>
          <p:cNvSpPr>
            <a:spLocks noGrp="1"/>
          </p:cNvSpPr>
          <p:nvPr>
            <p:ph type="body" sz="half" idx="2"/>
          </p:nvPr>
        </p:nvSpPr>
        <p:spPr>
          <a:xfrm>
            <a:off x="6273600" y="2057400"/>
            <a:ext cx="5537400"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58954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irc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433FD-F2E1-4842-8217-9386B40A1A3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A25795-D723-DE45-917D-85B85950E588}"/>
              </a:ext>
            </a:extLst>
          </p:cNvPr>
          <p:cNvSpPr>
            <a:spLocks noGrp="1"/>
          </p:cNvSpPr>
          <p:nvPr>
            <p:ph type="ftr" sz="quarter" idx="10"/>
          </p:nvPr>
        </p:nvSpPr>
        <p:spPr/>
        <p:txBody>
          <a:bodyPr/>
          <a:lstStyle/>
          <a:p>
            <a:r>
              <a:rPr lang="en-US"/>
              <a:t>Disclaimer</a:t>
            </a:r>
            <a:endParaRPr lang="en-US" dirty="0"/>
          </a:p>
        </p:txBody>
      </p:sp>
      <p:sp>
        <p:nvSpPr>
          <p:cNvPr id="4" name="Slide Number Placeholder 3">
            <a:extLst>
              <a:ext uri="{FF2B5EF4-FFF2-40B4-BE49-F238E27FC236}">
                <a16:creationId xmlns:a16="http://schemas.microsoft.com/office/drawing/2014/main" id="{DAA6481A-6A33-564F-9430-77C915D12F2C}"/>
              </a:ext>
            </a:extLst>
          </p:cNvPr>
          <p:cNvSpPr>
            <a:spLocks noGrp="1"/>
          </p:cNvSpPr>
          <p:nvPr>
            <p:ph type="sldNum" sz="quarter" idx="11"/>
          </p:nvPr>
        </p:nvSpPr>
        <p:spPr/>
        <p:txBody>
          <a:bodyPr/>
          <a:lstStyle/>
          <a:p>
            <a:fld id="{B6241DC6-097B-284E-8993-BBC1FC48FE7C}" type="slidenum">
              <a:rPr lang="en-US" smtClean="0"/>
              <a:pPr/>
              <a:t>‹#›</a:t>
            </a:fld>
            <a:endParaRPr lang="en-US" dirty="0"/>
          </a:p>
        </p:txBody>
      </p:sp>
      <p:sp>
        <p:nvSpPr>
          <p:cNvPr id="5" name="Oval 4">
            <a:extLst>
              <a:ext uri="{FF2B5EF4-FFF2-40B4-BE49-F238E27FC236}">
                <a16:creationId xmlns:a16="http://schemas.microsoft.com/office/drawing/2014/main" id="{CBEF95BF-4F70-E84B-8402-4E23874349AC}"/>
              </a:ext>
            </a:extLst>
          </p:cNvPr>
          <p:cNvSpPr/>
          <p:nvPr userDrawn="1"/>
        </p:nvSpPr>
        <p:spPr>
          <a:xfrm>
            <a:off x="386491"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Oval 5">
            <a:extLst>
              <a:ext uri="{FF2B5EF4-FFF2-40B4-BE49-F238E27FC236}">
                <a16:creationId xmlns:a16="http://schemas.microsoft.com/office/drawing/2014/main" id="{1F317734-779C-9E46-9C8F-FA2EFDEC7BCB}"/>
              </a:ext>
            </a:extLst>
          </p:cNvPr>
          <p:cNvSpPr/>
          <p:nvPr userDrawn="1"/>
        </p:nvSpPr>
        <p:spPr>
          <a:xfrm>
            <a:off x="8159062"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Oval 6">
            <a:extLst>
              <a:ext uri="{FF2B5EF4-FFF2-40B4-BE49-F238E27FC236}">
                <a16:creationId xmlns:a16="http://schemas.microsoft.com/office/drawing/2014/main" id="{F45BB960-84C4-8B45-8EA1-C0810E524835}"/>
              </a:ext>
            </a:extLst>
          </p:cNvPr>
          <p:cNvSpPr/>
          <p:nvPr userDrawn="1"/>
        </p:nvSpPr>
        <p:spPr>
          <a:xfrm>
            <a:off x="4272776"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 Placeholder 7">
            <a:extLst>
              <a:ext uri="{FF2B5EF4-FFF2-40B4-BE49-F238E27FC236}">
                <a16:creationId xmlns:a16="http://schemas.microsoft.com/office/drawing/2014/main" id="{B64961E3-74D5-8544-A103-BB18EDC924BE}"/>
              </a:ext>
            </a:extLst>
          </p:cNvPr>
          <p:cNvSpPr>
            <a:spLocks noGrp="1"/>
          </p:cNvSpPr>
          <p:nvPr>
            <p:ph type="body" sz="quarter" idx="12"/>
          </p:nvPr>
        </p:nvSpPr>
        <p:spPr>
          <a:xfrm>
            <a:off x="586522" y="2231633"/>
            <a:ext cx="3246385" cy="3154293"/>
          </a:xfrm>
        </p:spPr>
        <p:txBody>
          <a:bodyPr anchor="ctr">
            <a:normAutofit/>
          </a:bodyPr>
          <a:lstStyle>
            <a:lvl1pPr marL="0" indent="0" algn="ctr">
              <a:lnSpc>
                <a:spcPct val="100000"/>
              </a:lnSpc>
              <a:spcBef>
                <a:spcPts val="1000"/>
              </a:spcBef>
              <a:buNone/>
              <a:defRPr sz="5400" b="0" i="0">
                <a:latin typeface="Nunito"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9" name="Text Placeholder 7">
            <a:extLst>
              <a:ext uri="{FF2B5EF4-FFF2-40B4-BE49-F238E27FC236}">
                <a16:creationId xmlns:a16="http://schemas.microsoft.com/office/drawing/2014/main" id="{D62CB1E2-472F-F24C-BF01-01CEEB209A89}"/>
              </a:ext>
            </a:extLst>
          </p:cNvPr>
          <p:cNvSpPr>
            <a:spLocks noGrp="1"/>
          </p:cNvSpPr>
          <p:nvPr>
            <p:ph type="body" sz="quarter" idx="13"/>
          </p:nvPr>
        </p:nvSpPr>
        <p:spPr>
          <a:xfrm>
            <a:off x="4472807" y="2231633"/>
            <a:ext cx="3246385" cy="3154293"/>
          </a:xfrm>
        </p:spPr>
        <p:txBody>
          <a:bodyPr anchor="ctr">
            <a:normAutofit/>
          </a:bodyPr>
          <a:lstStyle>
            <a:lvl1pPr marL="0" indent="0" algn="ctr">
              <a:lnSpc>
                <a:spcPct val="100000"/>
              </a:lnSpc>
              <a:spcBef>
                <a:spcPts val="1000"/>
              </a:spcBef>
              <a:buNone/>
              <a:defRPr sz="5400" b="0" i="0">
                <a:latin typeface="Nunito"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0" name="Text Placeholder 7">
            <a:extLst>
              <a:ext uri="{FF2B5EF4-FFF2-40B4-BE49-F238E27FC236}">
                <a16:creationId xmlns:a16="http://schemas.microsoft.com/office/drawing/2014/main" id="{0BFC95BE-7998-1F4A-B67C-BA5B231E60DD}"/>
              </a:ext>
            </a:extLst>
          </p:cNvPr>
          <p:cNvSpPr>
            <a:spLocks noGrp="1"/>
          </p:cNvSpPr>
          <p:nvPr>
            <p:ph type="body" sz="quarter" idx="14"/>
          </p:nvPr>
        </p:nvSpPr>
        <p:spPr>
          <a:xfrm>
            <a:off x="8359093" y="2231633"/>
            <a:ext cx="3246385" cy="3154293"/>
          </a:xfrm>
        </p:spPr>
        <p:txBody>
          <a:bodyPr anchor="ctr">
            <a:normAutofit/>
          </a:bodyPr>
          <a:lstStyle>
            <a:lvl1pPr marL="0" indent="0" algn="ctr">
              <a:lnSpc>
                <a:spcPct val="100000"/>
              </a:lnSpc>
              <a:spcBef>
                <a:spcPts val="1000"/>
              </a:spcBef>
              <a:buNone/>
              <a:defRPr sz="5400" b="0" i="0">
                <a:latin typeface="Nunito"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Tree>
    <p:extLst>
      <p:ext uri="{BB962C8B-B14F-4D97-AF65-F5344CB8AC3E}">
        <p14:creationId xmlns:p14="http://schemas.microsoft.com/office/powerpoint/2010/main" val="4119919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433FD-F2E1-4842-8217-9386B40A1A3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A25795-D723-DE45-917D-85B85950E588}"/>
              </a:ext>
            </a:extLst>
          </p:cNvPr>
          <p:cNvSpPr>
            <a:spLocks noGrp="1"/>
          </p:cNvSpPr>
          <p:nvPr>
            <p:ph type="ftr" sz="quarter" idx="10"/>
          </p:nvPr>
        </p:nvSpPr>
        <p:spPr/>
        <p:txBody>
          <a:bodyPr/>
          <a:lstStyle/>
          <a:p>
            <a:r>
              <a:rPr lang="en-US"/>
              <a:t>Disclaimer</a:t>
            </a:r>
            <a:endParaRPr lang="en-US" dirty="0"/>
          </a:p>
        </p:txBody>
      </p:sp>
      <p:sp>
        <p:nvSpPr>
          <p:cNvPr id="4" name="Slide Number Placeholder 3">
            <a:extLst>
              <a:ext uri="{FF2B5EF4-FFF2-40B4-BE49-F238E27FC236}">
                <a16:creationId xmlns:a16="http://schemas.microsoft.com/office/drawing/2014/main" id="{DAA6481A-6A33-564F-9430-77C915D12F2C}"/>
              </a:ext>
            </a:extLst>
          </p:cNvPr>
          <p:cNvSpPr>
            <a:spLocks noGrp="1"/>
          </p:cNvSpPr>
          <p:nvPr>
            <p:ph type="sldNum" sz="quarter" idx="11"/>
          </p:nvPr>
        </p:nvSpPr>
        <p:spPr/>
        <p:txBody>
          <a:bodyPr/>
          <a:lstStyle/>
          <a:p>
            <a:fld id="{B6241DC6-097B-284E-8993-BBC1FC48FE7C}" type="slidenum">
              <a:rPr lang="en-US" smtClean="0"/>
              <a:pPr/>
              <a:t>‹#›</a:t>
            </a:fld>
            <a:endParaRPr lang="en-US" dirty="0"/>
          </a:p>
        </p:txBody>
      </p:sp>
      <p:sp>
        <p:nvSpPr>
          <p:cNvPr id="11" name="Text Placeholder 7">
            <a:extLst>
              <a:ext uri="{FF2B5EF4-FFF2-40B4-BE49-F238E27FC236}">
                <a16:creationId xmlns:a16="http://schemas.microsoft.com/office/drawing/2014/main" id="{0C5B45E8-FA5D-0F49-B3E6-ED14736AF5C9}"/>
              </a:ext>
            </a:extLst>
          </p:cNvPr>
          <p:cNvSpPr>
            <a:spLocks noGrp="1"/>
          </p:cNvSpPr>
          <p:nvPr>
            <p:ph type="body" sz="quarter" idx="12" hasCustomPrompt="1"/>
          </p:nvPr>
        </p:nvSpPr>
        <p:spPr>
          <a:xfrm>
            <a:off x="730522"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SUBTITLE</a:t>
            </a:r>
          </a:p>
        </p:txBody>
      </p:sp>
      <p:sp>
        <p:nvSpPr>
          <p:cNvPr id="12" name="Text Placeholder 7">
            <a:extLst>
              <a:ext uri="{FF2B5EF4-FFF2-40B4-BE49-F238E27FC236}">
                <a16:creationId xmlns:a16="http://schemas.microsoft.com/office/drawing/2014/main" id="{F36CB4E5-1611-8E42-84EA-4E99EE1BEA21}"/>
              </a:ext>
            </a:extLst>
          </p:cNvPr>
          <p:cNvSpPr>
            <a:spLocks noGrp="1"/>
          </p:cNvSpPr>
          <p:nvPr>
            <p:ph type="body" sz="quarter" idx="13" hasCustomPrompt="1"/>
          </p:nvPr>
        </p:nvSpPr>
        <p:spPr>
          <a:xfrm>
            <a:off x="4472807"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SUBTITLE</a:t>
            </a:r>
          </a:p>
        </p:txBody>
      </p:sp>
      <p:sp>
        <p:nvSpPr>
          <p:cNvPr id="13" name="Text Placeholder 7">
            <a:extLst>
              <a:ext uri="{FF2B5EF4-FFF2-40B4-BE49-F238E27FC236}">
                <a16:creationId xmlns:a16="http://schemas.microsoft.com/office/drawing/2014/main" id="{DDDFD219-F02D-D948-B383-A582A3E73B40}"/>
              </a:ext>
            </a:extLst>
          </p:cNvPr>
          <p:cNvSpPr>
            <a:spLocks noGrp="1"/>
          </p:cNvSpPr>
          <p:nvPr>
            <p:ph type="body" sz="quarter" idx="14" hasCustomPrompt="1"/>
          </p:nvPr>
        </p:nvSpPr>
        <p:spPr>
          <a:xfrm>
            <a:off x="8215093"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 TITLE</a:t>
            </a:r>
          </a:p>
        </p:txBody>
      </p:sp>
      <p:sp>
        <p:nvSpPr>
          <p:cNvPr id="14" name="Text Placeholder 7">
            <a:extLst>
              <a:ext uri="{FF2B5EF4-FFF2-40B4-BE49-F238E27FC236}">
                <a16:creationId xmlns:a16="http://schemas.microsoft.com/office/drawing/2014/main" id="{9DF56847-F9B2-984C-9B48-8CF732611912}"/>
              </a:ext>
            </a:extLst>
          </p:cNvPr>
          <p:cNvSpPr>
            <a:spLocks noGrp="1"/>
          </p:cNvSpPr>
          <p:nvPr>
            <p:ph type="body" sz="quarter" idx="15"/>
          </p:nvPr>
        </p:nvSpPr>
        <p:spPr>
          <a:xfrm>
            <a:off x="730522"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5" name="Text Placeholder 7">
            <a:extLst>
              <a:ext uri="{FF2B5EF4-FFF2-40B4-BE49-F238E27FC236}">
                <a16:creationId xmlns:a16="http://schemas.microsoft.com/office/drawing/2014/main" id="{E76E3883-3A0D-3542-BA7F-BF66EA6C6FD5}"/>
              </a:ext>
            </a:extLst>
          </p:cNvPr>
          <p:cNvSpPr>
            <a:spLocks noGrp="1"/>
          </p:cNvSpPr>
          <p:nvPr>
            <p:ph type="body" sz="quarter" idx="16"/>
          </p:nvPr>
        </p:nvSpPr>
        <p:spPr>
          <a:xfrm>
            <a:off x="4472807"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6" name="Text Placeholder 7">
            <a:extLst>
              <a:ext uri="{FF2B5EF4-FFF2-40B4-BE49-F238E27FC236}">
                <a16:creationId xmlns:a16="http://schemas.microsoft.com/office/drawing/2014/main" id="{679E2C40-B7C5-8640-AC0D-CC8637AE2B2F}"/>
              </a:ext>
            </a:extLst>
          </p:cNvPr>
          <p:cNvSpPr>
            <a:spLocks noGrp="1"/>
          </p:cNvSpPr>
          <p:nvPr>
            <p:ph type="body" sz="quarter" idx="17"/>
          </p:nvPr>
        </p:nvSpPr>
        <p:spPr>
          <a:xfrm>
            <a:off x="8215093"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cxnSp>
        <p:nvCxnSpPr>
          <p:cNvPr id="17" name="Straight Connector 16">
            <a:extLst>
              <a:ext uri="{FF2B5EF4-FFF2-40B4-BE49-F238E27FC236}">
                <a16:creationId xmlns:a16="http://schemas.microsoft.com/office/drawing/2014/main" id="{97CB644C-21D4-F64E-A843-52EFCD68419F}"/>
              </a:ext>
            </a:extLst>
          </p:cNvPr>
          <p:cNvCxnSpPr/>
          <p:nvPr userDrawn="1"/>
        </p:nvCxnSpPr>
        <p:spPr>
          <a:xfrm>
            <a:off x="730522" y="2637570"/>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8FEA99-7C77-584E-BEA6-A75A0A327F6B}"/>
              </a:ext>
            </a:extLst>
          </p:cNvPr>
          <p:cNvCxnSpPr/>
          <p:nvPr userDrawn="1"/>
        </p:nvCxnSpPr>
        <p:spPr>
          <a:xfrm>
            <a:off x="4472807" y="2642898"/>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61259EC-B628-3E4B-B8D3-6FCFAC5C2A55}"/>
              </a:ext>
            </a:extLst>
          </p:cNvPr>
          <p:cNvCxnSpPr/>
          <p:nvPr userDrawn="1"/>
        </p:nvCxnSpPr>
        <p:spPr>
          <a:xfrm>
            <a:off x="8215093" y="2637570"/>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959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4C6EBE6-7B09-1944-9F8F-7DE5E2CE8807}"/>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C04639E2-27D9-5B41-B44A-481C29BD817B}"/>
              </a:ext>
            </a:extLst>
          </p:cNvPr>
          <p:cNvSpPr>
            <a:spLocks noGrp="1"/>
          </p:cNvSpPr>
          <p:nvPr>
            <p:ph type="title"/>
          </p:nvPr>
        </p:nvSpPr>
        <p:spPr/>
        <p:txBody>
          <a:bodyPr/>
          <a:lstStyle>
            <a:lvl1pPr algn="ctr">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157472FB-38D7-1F40-A644-5E702898AD98}"/>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a:p>
        </p:txBody>
      </p:sp>
      <p:sp>
        <p:nvSpPr>
          <p:cNvPr id="6" name="Picture Placeholder 10">
            <a:extLst>
              <a:ext uri="{FF2B5EF4-FFF2-40B4-BE49-F238E27FC236}">
                <a16:creationId xmlns:a16="http://schemas.microsoft.com/office/drawing/2014/main" id="{BF51EFD7-BDB0-C44A-95E3-E5970520F04C}"/>
              </a:ext>
            </a:extLst>
          </p:cNvPr>
          <p:cNvSpPr>
            <a:spLocks noGrp="1"/>
          </p:cNvSpPr>
          <p:nvPr>
            <p:ph type="pic" sz="quarter" idx="13"/>
          </p:nvPr>
        </p:nvSpPr>
        <p:spPr>
          <a:xfrm>
            <a:off x="372598" y="1906200"/>
            <a:ext cx="2103120" cy="2743200"/>
          </a:xfrm>
        </p:spPr>
        <p:txBody>
          <a:bodyPr anchor="ctr">
            <a:normAutofit/>
          </a:bodyPr>
          <a:lstStyle>
            <a:lvl1pPr marL="0" indent="0" algn="ctr">
              <a:buNone/>
              <a:defRPr sz="1600"/>
            </a:lvl1pPr>
          </a:lstStyle>
          <a:p>
            <a:endParaRPr lang="en-US" dirty="0"/>
          </a:p>
        </p:txBody>
      </p:sp>
      <p:sp>
        <p:nvSpPr>
          <p:cNvPr id="7" name="Picture Placeholder 10">
            <a:extLst>
              <a:ext uri="{FF2B5EF4-FFF2-40B4-BE49-F238E27FC236}">
                <a16:creationId xmlns:a16="http://schemas.microsoft.com/office/drawing/2014/main" id="{82EF1F6B-62CD-8D4C-A27B-CD3C36F62C72}"/>
              </a:ext>
            </a:extLst>
          </p:cNvPr>
          <p:cNvSpPr>
            <a:spLocks noGrp="1"/>
          </p:cNvSpPr>
          <p:nvPr>
            <p:ph type="pic" sz="quarter" idx="14"/>
          </p:nvPr>
        </p:nvSpPr>
        <p:spPr>
          <a:xfrm>
            <a:off x="2706418" y="1906200"/>
            <a:ext cx="2103120" cy="2743200"/>
          </a:xfrm>
        </p:spPr>
        <p:txBody>
          <a:bodyPr anchor="ctr">
            <a:normAutofit/>
          </a:bodyPr>
          <a:lstStyle>
            <a:lvl1pPr marL="0" indent="0" algn="ctr">
              <a:buNone/>
              <a:defRPr sz="1600"/>
            </a:lvl1pPr>
          </a:lstStyle>
          <a:p>
            <a:endParaRPr lang="en-US" dirty="0"/>
          </a:p>
        </p:txBody>
      </p:sp>
      <p:sp>
        <p:nvSpPr>
          <p:cNvPr id="8" name="Picture Placeholder 10">
            <a:extLst>
              <a:ext uri="{FF2B5EF4-FFF2-40B4-BE49-F238E27FC236}">
                <a16:creationId xmlns:a16="http://schemas.microsoft.com/office/drawing/2014/main" id="{EA69B9B7-5C92-994C-A7CF-4BCD51475599}"/>
              </a:ext>
            </a:extLst>
          </p:cNvPr>
          <p:cNvSpPr>
            <a:spLocks noGrp="1"/>
          </p:cNvSpPr>
          <p:nvPr>
            <p:ph type="pic" sz="quarter" idx="15"/>
          </p:nvPr>
        </p:nvSpPr>
        <p:spPr>
          <a:xfrm>
            <a:off x="5040238" y="1906200"/>
            <a:ext cx="2103120" cy="2743200"/>
          </a:xfrm>
        </p:spPr>
        <p:txBody>
          <a:bodyPr anchor="ctr">
            <a:normAutofit/>
          </a:bodyPr>
          <a:lstStyle>
            <a:lvl1pPr marL="0" indent="0" algn="ctr">
              <a:buNone/>
              <a:defRPr sz="1600"/>
            </a:lvl1pPr>
          </a:lstStyle>
          <a:p>
            <a:endParaRPr lang="en-US" dirty="0"/>
          </a:p>
        </p:txBody>
      </p:sp>
      <p:sp>
        <p:nvSpPr>
          <p:cNvPr id="9" name="Picture Placeholder 10">
            <a:extLst>
              <a:ext uri="{FF2B5EF4-FFF2-40B4-BE49-F238E27FC236}">
                <a16:creationId xmlns:a16="http://schemas.microsoft.com/office/drawing/2014/main" id="{3E317E52-27C2-DD41-97A9-28C84C3FD068}"/>
              </a:ext>
            </a:extLst>
          </p:cNvPr>
          <p:cNvSpPr>
            <a:spLocks noGrp="1"/>
          </p:cNvSpPr>
          <p:nvPr>
            <p:ph type="pic" sz="quarter" idx="16"/>
          </p:nvPr>
        </p:nvSpPr>
        <p:spPr>
          <a:xfrm>
            <a:off x="7374058" y="1906200"/>
            <a:ext cx="2103120" cy="2743200"/>
          </a:xfrm>
        </p:spPr>
        <p:txBody>
          <a:bodyPr anchor="ctr">
            <a:normAutofit/>
          </a:bodyPr>
          <a:lstStyle>
            <a:lvl1pPr marL="0" indent="0" algn="ctr">
              <a:buNone/>
              <a:defRPr sz="1600"/>
            </a:lvl1pPr>
          </a:lstStyle>
          <a:p>
            <a:endParaRPr lang="en-US" dirty="0"/>
          </a:p>
        </p:txBody>
      </p:sp>
      <p:sp>
        <p:nvSpPr>
          <p:cNvPr id="10" name="Picture Placeholder 10">
            <a:extLst>
              <a:ext uri="{FF2B5EF4-FFF2-40B4-BE49-F238E27FC236}">
                <a16:creationId xmlns:a16="http://schemas.microsoft.com/office/drawing/2014/main" id="{1E5C7F9B-E6E1-0040-AD91-35CDEDF952BE}"/>
              </a:ext>
            </a:extLst>
          </p:cNvPr>
          <p:cNvSpPr>
            <a:spLocks noGrp="1"/>
          </p:cNvSpPr>
          <p:nvPr>
            <p:ph type="pic" sz="quarter" idx="17"/>
          </p:nvPr>
        </p:nvSpPr>
        <p:spPr>
          <a:xfrm>
            <a:off x="9707878" y="1906200"/>
            <a:ext cx="2103120" cy="2743200"/>
          </a:xfrm>
        </p:spPr>
        <p:txBody>
          <a:bodyPr anchor="ctr">
            <a:normAutofit/>
          </a:bodyPr>
          <a:lstStyle>
            <a:lvl1pPr marL="0" indent="0" algn="ctr">
              <a:buNone/>
              <a:defRPr sz="1600"/>
            </a:lvl1pPr>
          </a:lstStyle>
          <a:p>
            <a:endParaRPr lang="en-US" dirty="0"/>
          </a:p>
        </p:txBody>
      </p:sp>
      <p:sp>
        <p:nvSpPr>
          <p:cNvPr id="11" name="Text Placeholder 16">
            <a:extLst>
              <a:ext uri="{FF2B5EF4-FFF2-40B4-BE49-F238E27FC236}">
                <a16:creationId xmlns:a16="http://schemas.microsoft.com/office/drawing/2014/main" id="{DCEC53FA-DB78-D946-AF2A-E7CB134A802A}"/>
              </a:ext>
            </a:extLst>
          </p:cNvPr>
          <p:cNvSpPr>
            <a:spLocks noGrp="1"/>
          </p:cNvSpPr>
          <p:nvPr>
            <p:ph type="body" sz="quarter" idx="18" hasCustomPrompt="1"/>
          </p:nvPr>
        </p:nvSpPr>
        <p:spPr>
          <a:xfrm>
            <a:off x="2706419" y="4649400"/>
            <a:ext cx="2103120" cy="430963"/>
          </a:xfrm>
        </p:spPr>
        <p:txBody>
          <a:bodyPr anchor="b">
            <a:normAutofit/>
          </a:bodyPr>
          <a:lstStyle>
            <a:lvl1pPr marL="0" marR="0" indent="0" algn="ctr" defTabSz="914400" rtl="0" eaLnBrk="1" fontAlgn="auto" latinLnBrk="0" hangingPunct="1">
              <a:lnSpc>
                <a:spcPts val="1800"/>
              </a:lnSpc>
              <a:spcBef>
                <a:spcPts val="400"/>
              </a:spcBef>
              <a:spcAft>
                <a:spcPts val="0"/>
              </a:spcAft>
              <a:buClrTx/>
              <a:buSzTx/>
              <a:buFont typeface="Arial" panose="020B0604020202020204" pitchFamily="34" charset="0"/>
              <a:buNone/>
              <a:tabLst/>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2" name="Text Placeholder 16">
            <a:extLst>
              <a:ext uri="{FF2B5EF4-FFF2-40B4-BE49-F238E27FC236}">
                <a16:creationId xmlns:a16="http://schemas.microsoft.com/office/drawing/2014/main" id="{E8F7DC48-BA20-294F-9C15-7B9852EBA439}"/>
              </a:ext>
            </a:extLst>
          </p:cNvPr>
          <p:cNvSpPr>
            <a:spLocks noGrp="1"/>
          </p:cNvSpPr>
          <p:nvPr>
            <p:ph type="body" sz="quarter" idx="19" hasCustomPrompt="1"/>
          </p:nvPr>
        </p:nvSpPr>
        <p:spPr>
          <a:xfrm>
            <a:off x="372598" y="4649400"/>
            <a:ext cx="2103120" cy="430963"/>
          </a:xfrm>
        </p:spPr>
        <p:txBody>
          <a:bodyPr anchor="b">
            <a:no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3" name="Text Placeholder 16">
            <a:extLst>
              <a:ext uri="{FF2B5EF4-FFF2-40B4-BE49-F238E27FC236}">
                <a16:creationId xmlns:a16="http://schemas.microsoft.com/office/drawing/2014/main" id="{78C195B5-CBA1-EE44-ADE7-78B6DF005261}"/>
              </a:ext>
            </a:extLst>
          </p:cNvPr>
          <p:cNvSpPr>
            <a:spLocks noGrp="1"/>
          </p:cNvSpPr>
          <p:nvPr>
            <p:ph type="body" sz="quarter" idx="20" hasCustomPrompt="1"/>
          </p:nvPr>
        </p:nvSpPr>
        <p:spPr>
          <a:xfrm>
            <a:off x="7374057" y="4649400"/>
            <a:ext cx="2103120" cy="430963"/>
          </a:xfrm>
        </p:spPr>
        <p:txBody>
          <a:bodyPr anchor="b">
            <a:norm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4" name="Text Placeholder 16">
            <a:extLst>
              <a:ext uri="{FF2B5EF4-FFF2-40B4-BE49-F238E27FC236}">
                <a16:creationId xmlns:a16="http://schemas.microsoft.com/office/drawing/2014/main" id="{7F37A4B3-3DCD-CA42-A374-B5A3DD6B42F2}"/>
              </a:ext>
            </a:extLst>
          </p:cNvPr>
          <p:cNvSpPr>
            <a:spLocks noGrp="1"/>
          </p:cNvSpPr>
          <p:nvPr>
            <p:ph type="body" sz="quarter" idx="21" hasCustomPrompt="1"/>
          </p:nvPr>
        </p:nvSpPr>
        <p:spPr>
          <a:xfrm>
            <a:off x="5040238" y="4649400"/>
            <a:ext cx="2103120" cy="430963"/>
          </a:xfrm>
        </p:spPr>
        <p:txBody>
          <a:bodyPr anchor="b">
            <a:norm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5" name="Text Placeholder 16">
            <a:extLst>
              <a:ext uri="{FF2B5EF4-FFF2-40B4-BE49-F238E27FC236}">
                <a16:creationId xmlns:a16="http://schemas.microsoft.com/office/drawing/2014/main" id="{B5517C14-2D9D-7442-A02E-D29FBC966942}"/>
              </a:ext>
            </a:extLst>
          </p:cNvPr>
          <p:cNvSpPr>
            <a:spLocks noGrp="1"/>
          </p:cNvSpPr>
          <p:nvPr>
            <p:ph type="body" sz="quarter" idx="22" hasCustomPrompt="1"/>
          </p:nvPr>
        </p:nvSpPr>
        <p:spPr>
          <a:xfrm>
            <a:off x="9707876" y="4649400"/>
            <a:ext cx="2103120" cy="430963"/>
          </a:xfrm>
        </p:spPr>
        <p:txBody>
          <a:bodyPr anchor="b">
            <a:norm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6" name="Text Placeholder 16">
            <a:extLst>
              <a:ext uri="{FF2B5EF4-FFF2-40B4-BE49-F238E27FC236}">
                <a16:creationId xmlns:a16="http://schemas.microsoft.com/office/drawing/2014/main" id="{39A490CF-1AA9-284A-BF24-B5C24A41576E}"/>
              </a:ext>
            </a:extLst>
          </p:cNvPr>
          <p:cNvSpPr>
            <a:spLocks noGrp="1"/>
          </p:cNvSpPr>
          <p:nvPr>
            <p:ph type="body" sz="quarter" idx="23" hasCustomPrompt="1"/>
          </p:nvPr>
        </p:nvSpPr>
        <p:spPr>
          <a:xfrm>
            <a:off x="2706419" y="5036373"/>
            <a:ext cx="2103120" cy="629863"/>
          </a:xfrm>
        </p:spPr>
        <p:txBody>
          <a:bodyPr anchor="t">
            <a:normAutofit/>
          </a:bodyPr>
          <a:lstStyle>
            <a:lvl1pPr marL="0" marR="0" indent="0" algn="ctr" defTabSz="914400" rtl="0" eaLnBrk="1" fontAlgn="auto" latinLnBrk="0" hangingPunct="1">
              <a:lnSpc>
                <a:spcPts val="1800"/>
              </a:lnSpc>
              <a:spcBef>
                <a:spcPts val="400"/>
              </a:spcBef>
              <a:spcAft>
                <a:spcPts val="0"/>
              </a:spcAft>
              <a:buClrTx/>
              <a:buSzTx/>
              <a:buFont typeface="Arial" panose="020B0604020202020204" pitchFamily="34" charset="0"/>
              <a:buNone/>
              <a:tabLst/>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7" name="Text Placeholder 16">
            <a:extLst>
              <a:ext uri="{FF2B5EF4-FFF2-40B4-BE49-F238E27FC236}">
                <a16:creationId xmlns:a16="http://schemas.microsoft.com/office/drawing/2014/main" id="{46EBD537-CBE7-DD44-9BAC-BEFB28925F2D}"/>
              </a:ext>
            </a:extLst>
          </p:cNvPr>
          <p:cNvSpPr>
            <a:spLocks noGrp="1"/>
          </p:cNvSpPr>
          <p:nvPr>
            <p:ph type="body" sz="quarter" idx="24" hasCustomPrompt="1"/>
          </p:nvPr>
        </p:nvSpPr>
        <p:spPr>
          <a:xfrm>
            <a:off x="372598" y="5036373"/>
            <a:ext cx="2103120" cy="629863"/>
          </a:xfrm>
        </p:spPr>
        <p:txBody>
          <a:bodyPr anchor="t">
            <a:no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8" name="Text Placeholder 16">
            <a:extLst>
              <a:ext uri="{FF2B5EF4-FFF2-40B4-BE49-F238E27FC236}">
                <a16:creationId xmlns:a16="http://schemas.microsoft.com/office/drawing/2014/main" id="{D9FB230F-87DB-9B4C-ACED-63E2CAFF99AD}"/>
              </a:ext>
            </a:extLst>
          </p:cNvPr>
          <p:cNvSpPr>
            <a:spLocks noGrp="1"/>
          </p:cNvSpPr>
          <p:nvPr>
            <p:ph type="body" sz="quarter" idx="25" hasCustomPrompt="1"/>
          </p:nvPr>
        </p:nvSpPr>
        <p:spPr>
          <a:xfrm>
            <a:off x="7374057"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9" name="Text Placeholder 16">
            <a:extLst>
              <a:ext uri="{FF2B5EF4-FFF2-40B4-BE49-F238E27FC236}">
                <a16:creationId xmlns:a16="http://schemas.microsoft.com/office/drawing/2014/main" id="{99AEF987-385E-0341-8749-89A0DA9D9383}"/>
              </a:ext>
            </a:extLst>
          </p:cNvPr>
          <p:cNvSpPr>
            <a:spLocks noGrp="1"/>
          </p:cNvSpPr>
          <p:nvPr>
            <p:ph type="body" sz="quarter" idx="26" hasCustomPrompt="1"/>
          </p:nvPr>
        </p:nvSpPr>
        <p:spPr>
          <a:xfrm>
            <a:off x="5040238"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20" name="Text Placeholder 16">
            <a:extLst>
              <a:ext uri="{FF2B5EF4-FFF2-40B4-BE49-F238E27FC236}">
                <a16:creationId xmlns:a16="http://schemas.microsoft.com/office/drawing/2014/main" id="{C2E69E5D-4CFF-7B4D-8B54-CD9922ABA682}"/>
              </a:ext>
            </a:extLst>
          </p:cNvPr>
          <p:cNvSpPr>
            <a:spLocks noGrp="1"/>
          </p:cNvSpPr>
          <p:nvPr>
            <p:ph type="body" sz="quarter" idx="27" hasCustomPrompt="1"/>
          </p:nvPr>
        </p:nvSpPr>
        <p:spPr>
          <a:xfrm>
            <a:off x="9707876"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Tree>
    <p:extLst>
      <p:ext uri="{BB962C8B-B14F-4D97-AF65-F5344CB8AC3E}">
        <p14:creationId xmlns:p14="http://schemas.microsoft.com/office/powerpoint/2010/main" val="73476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ogo-Grani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900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p:txBody>
          <a:bodyPr/>
          <a:lstStyle/>
          <a:p>
            <a:r>
              <a:rPr lang="en-US"/>
              <a:t>Disclaimer</a:t>
            </a:r>
            <a:endParaRPr lang="en-US" dirty="0"/>
          </a:p>
        </p:txBody>
      </p:sp>
      <p:sp>
        <p:nvSpPr>
          <p:cNvPr id="5" name="Picture Placeholder 2">
            <a:extLst>
              <a:ext uri="{FF2B5EF4-FFF2-40B4-BE49-F238E27FC236}">
                <a16:creationId xmlns:a16="http://schemas.microsoft.com/office/drawing/2014/main" id="{6C51FCE6-7D39-6A40-B785-211BF8F73354}"/>
              </a:ext>
            </a:extLst>
          </p:cNvPr>
          <p:cNvSpPr>
            <a:spLocks noGrp="1"/>
          </p:cNvSpPr>
          <p:nvPr>
            <p:ph type="pic" idx="1"/>
          </p:nvPr>
        </p:nvSpPr>
        <p:spPr>
          <a:xfrm>
            <a:off x="381000" y="380999"/>
            <a:ext cx="11430000"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230892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p:txBody>
          <a:bodyPr/>
          <a:lstStyle/>
          <a:p>
            <a:r>
              <a:rPr lang="en-US"/>
              <a:t>Disclaimer</a:t>
            </a:r>
            <a:endParaRPr lang="en-US" dirty="0"/>
          </a:p>
        </p:txBody>
      </p:sp>
      <p:sp>
        <p:nvSpPr>
          <p:cNvPr id="6" name="Picture Placeholder 2">
            <a:extLst>
              <a:ext uri="{FF2B5EF4-FFF2-40B4-BE49-F238E27FC236}">
                <a16:creationId xmlns:a16="http://schemas.microsoft.com/office/drawing/2014/main" id="{B2628783-FD29-D54E-B67B-ACF21186930A}"/>
              </a:ext>
            </a:extLst>
          </p:cNvPr>
          <p:cNvSpPr>
            <a:spLocks noGrp="1"/>
          </p:cNvSpPr>
          <p:nvPr>
            <p:ph type="pic" idx="1"/>
          </p:nvPr>
        </p:nvSpPr>
        <p:spPr>
          <a:xfrm>
            <a:off x="381000" y="380999"/>
            <a:ext cx="5593080"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Picture Placeholder 2">
            <a:extLst>
              <a:ext uri="{FF2B5EF4-FFF2-40B4-BE49-F238E27FC236}">
                <a16:creationId xmlns:a16="http://schemas.microsoft.com/office/drawing/2014/main" id="{41B85D91-6D27-E449-9506-5225C5C13C73}"/>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009885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p:txBody>
          <a:bodyPr/>
          <a:lstStyle/>
          <a:p>
            <a:r>
              <a:rPr lang="en-US"/>
              <a:t>Disclaimer</a:t>
            </a:r>
            <a:endParaRPr lang="en-US" dirty="0"/>
          </a:p>
        </p:txBody>
      </p:sp>
      <p:sp>
        <p:nvSpPr>
          <p:cNvPr id="6" name="Picture Placeholder 2">
            <a:extLst>
              <a:ext uri="{FF2B5EF4-FFF2-40B4-BE49-F238E27FC236}">
                <a16:creationId xmlns:a16="http://schemas.microsoft.com/office/drawing/2014/main" id="{25FA7C12-78F9-B045-95E6-F54BDB26BB23}"/>
              </a:ext>
            </a:extLst>
          </p:cNvPr>
          <p:cNvSpPr>
            <a:spLocks noGrp="1"/>
          </p:cNvSpPr>
          <p:nvPr>
            <p:ph type="pic" idx="1"/>
          </p:nvPr>
        </p:nvSpPr>
        <p:spPr>
          <a:xfrm>
            <a:off x="377952" y="380999"/>
            <a:ext cx="5596128" cy="2724644"/>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id="{D8084F96-D17A-024B-9FB4-6CF473BF8A64}"/>
              </a:ext>
            </a:extLst>
          </p:cNvPr>
          <p:cNvSpPr>
            <a:spLocks noGrp="1"/>
          </p:cNvSpPr>
          <p:nvPr>
            <p:ph type="pic" idx="13"/>
          </p:nvPr>
        </p:nvSpPr>
        <p:spPr>
          <a:xfrm>
            <a:off x="377952" y="3308528"/>
            <a:ext cx="5596128"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id="{FB5B1E4D-0C26-D847-AA7B-FAE99DCE1F31}"/>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2299826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p:txBody>
          <a:bodyPr/>
          <a:lstStyle/>
          <a:p>
            <a:r>
              <a:rPr lang="en-US"/>
              <a:t>Disclaimer</a:t>
            </a:r>
            <a:endParaRPr lang="en-US" dirty="0"/>
          </a:p>
        </p:txBody>
      </p:sp>
      <p:sp>
        <p:nvSpPr>
          <p:cNvPr id="6" name="Picture Placeholder 2">
            <a:extLst>
              <a:ext uri="{FF2B5EF4-FFF2-40B4-BE49-F238E27FC236}">
                <a16:creationId xmlns:a16="http://schemas.microsoft.com/office/drawing/2014/main" id="{906EAF94-3137-134E-B323-12C140505209}"/>
              </a:ext>
            </a:extLst>
          </p:cNvPr>
          <p:cNvSpPr>
            <a:spLocks noGrp="1"/>
          </p:cNvSpPr>
          <p:nvPr>
            <p:ph type="pic" idx="1"/>
          </p:nvPr>
        </p:nvSpPr>
        <p:spPr>
          <a:xfrm>
            <a:off x="380997" y="381000"/>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Picture Placeholder 2">
            <a:extLst>
              <a:ext uri="{FF2B5EF4-FFF2-40B4-BE49-F238E27FC236}">
                <a16:creationId xmlns:a16="http://schemas.microsoft.com/office/drawing/2014/main" id="{34EE4D9D-81F4-494E-8E33-EED38ABA11A9}"/>
              </a:ext>
            </a:extLst>
          </p:cNvPr>
          <p:cNvSpPr>
            <a:spLocks noGrp="1"/>
          </p:cNvSpPr>
          <p:nvPr>
            <p:ph type="pic" idx="13"/>
          </p:nvPr>
        </p:nvSpPr>
        <p:spPr>
          <a:xfrm>
            <a:off x="381000" y="3308528"/>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Picture Placeholder 2">
            <a:extLst>
              <a:ext uri="{FF2B5EF4-FFF2-40B4-BE49-F238E27FC236}">
                <a16:creationId xmlns:a16="http://schemas.microsoft.com/office/drawing/2014/main" id="{7B8D88E6-F45F-2440-BB61-7469B9A216EA}"/>
              </a:ext>
            </a:extLst>
          </p:cNvPr>
          <p:cNvSpPr>
            <a:spLocks noGrp="1"/>
          </p:cNvSpPr>
          <p:nvPr>
            <p:ph type="pic" idx="14"/>
          </p:nvPr>
        </p:nvSpPr>
        <p:spPr>
          <a:xfrm>
            <a:off x="3297871" y="381000"/>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a:extLst>
              <a:ext uri="{FF2B5EF4-FFF2-40B4-BE49-F238E27FC236}">
                <a16:creationId xmlns:a16="http://schemas.microsoft.com/office/drawing/2014/main" id="{E2A9A629-8C29-454B-93C6-926388FEE2E8}"/>
              </a:ext>
            </a:extLst>
          </p:cNvPr>
          <p:cNvSpPr>
            <a:spLocks noGrp="1"/>
          </p:cNvSpPr>
          <p:nvPr>
            <p:ph type="pic" idx="15"/>
          </p:nvPr>
        </p:nvSpPr>
        <p:spPr>
          <a:xfrm>
            <a:off x="3297874" y="3308528"/>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Picture Placeholder 2">
            <a:extLst>
              <a:ext uri="{FF2B5EF4-FFF2-40B4-BE49-F238E27FC236}">
                <a16:creationId xmlns:a16="http://schemas.microsoft.com/office/drawing/2014/main" id="{1D269637-E75A-DF4F-BE48-0BE4BB08CD9E}"/>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477332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p:txBody>
          <a:bodyPr/>
          <a:lstStyle/>
          <a:p>
            <a:r>
              <a:rPr lang="en-US"/>
              <a:t>Disclaimer</a:t>
            </a:r>
            <a:endParaRPr lang="en-US" dirty="0"/>
          </a:p>
        </p:txBody>
      </p:sp>
      <p:sp>
        <p:nvSpPr>
          <p:cNvPr id="6" name="Picture Placeholder 2">
            <a:extLst>
              <a:ext uri="{FF2B5EF4-FFF2-40B4-BE49-F238E27FC236}">
                <a16:creationId xmlns:a16="http://schemas.microsoft.com/office/drawing/2014/main" id="{A0BF417B-7BD1-3B41-B6D6-6E6AE20E13AB}"/>
              </a:ext>
            </a:extLst>
          </p:cNvPr>
          <p:cNvSpPr>
            <a:spLocks noGrp="1"/>
          </p:cNvSpPr>
          <p:nvPr>
            <p:ph type="pic" idx="1"/>
          </p:nvPr>
        </p:nvSpPr>
        <p:spPr>
          <a:xfrm>
            <a:off x="380998" y="386640"/>
            <a:ext cx="5593081"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Picture Placeholder 2">
            <a:extLst>
              <a:ext uri="{FF2B5EF4-FFF2-40B4-BE49-F238E27FC236}">
                <a16:creationId xmlns:a16="http://schemas.microsoft.com/office/drawing/2014/main" id="{D6A3800C-17D7-3B4F-AF77-77018B152E52}"/>
              </a:ext>
            </a:extLst>
          </p:cNvPr>
          <p:cNvSpPr>
            <a:spLocks noGrp="1"/>
          </p:cNvSpPr>
          <p:nvPr>
            <p:ph type="pic" idx="13"/>
          </p:nvPr>
        </p:nvSpPr>
        <p:spPr>
          <a:xfrm>
            <a:off x="3312378" y="3310296"/>
            <a:ext cx="5593081"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Picture Placeholder 2">
            <a:extLst>
              <a:ext uri="{FF2B5EF4-FFF2-40B4-BE49-F238E27FC236}">
                <a16:creationId xmlns:a16="http://schemas.microsoft.com/office/drawing/2014/main" id="{E6E3D66C-29A8-744A-BB8B-4DCD8A244A6F}"/>
              </a:ext>
            </a:extLst>
          </p:cNvPr>
          <p:cNvSpPr>
            <a:spLocks noGrp="1"/>
          </p:cNvSpPr>
          <p:nvPr>
            <p:ph type="pic" idx="14"/>
          </p:nvPr>
        </p:nvSpPr>
        <p:spPr>
          <a:xfrm>
            <a:off x="9079278" y="365928"/>
            <a:ext cx="2724912" cy="5669280"/>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Picture Placeholder 2">
            <a:extLst>
              <a:ext uri="{FF2B5EF4-FFF2-40B4-BE49-F238E27FC236}">
                <a16:creationId xmlns:a16="http://schemas.microsoft.com/office/drawing/2014/main" id="{8DAB7BB6-3989-6F48-BFE9-52E3645B07BD}"/>
              </a:ext>
            </a:extLst>
          </p:cNvPr>
          <p:cNvSpPr>
            <a:spLocks noGrp="1"/>
          </p:cNvSpPr>
          <p:nvPr>
            <p:ph type="pic" idx="15"/>
          </p:nvPr>
        </p:nvSpPr>
        <p:spPr>
          <a:xfrm>
            <a:off x="6167560" y="390817"/>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a:extLst>
              <a:ext uri="{FF2B5EF4-FFF2-40B4-BE49-F238E27FC236}">
                <a16:creationId xmlns:a16="http://schemas.microsoft.com/office/drawing/2014/main" id="{A6792B31-FA6F-B441-96AA-97FE3139CCF3}"/>
              </a:ext>
            </a:extLst>
          </p:cNvPr>
          <p:cNvSpPr>
            <a:spLocks noGrp="1"/>
          </p:cNvSpPr>
          <p:nvPr>
            <p:ph type="pic" idx="16"/>
          </p:nvPr>
        </p:nvSpPr>
        <p:spPr>
          <a:xfrm>
            <a:off x="374191" y="3310296"/>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009172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struction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2A4351-C7EC-1C4F-80A4-AB758E081126}"/>
              </a:ext>
            </a:extLst>
          </p:cNvPr>
          <p:cNvSpPr txBox="1"/>
          <p:nvPr userDrawn="1"/>
        </p:nvSpPr>
        <p:spPr>
          <a:xfrm>
            <a:off x="381000" y="439268"/>
            <a:ext cx="6071777" cy="743537"/>
          </a:xfrm>
          <a:prstGeom prst="rect">
            <a:avLst/>
          </a:prstGeom>
          <a:noFill/>
        </p:spPr>
        <p:txBody>
          <a:bodyPr wrap="square" rtlCol="0">
            <a:spAutoFit/>
          </a:bodyPr>
          <a:lstStyle/>
          <a:p>
            <a:pPr algn="l">
              <a:lnSpc>
                <a:spcPts val="2620"/>
              </a:lnSpc>
              <a:spcBef>
                <a:spcPts val="0"/>
              </a:spcBef>
              <a:spcAft>
                <a:spcPts val="0"/>
              </a:spcAft>
            </a:pPr>
            <a:r>
              <a:rPr lang="en-US" sz="3600" b="0" i="0" dirty="0">
                <a:latin typeface="DM Serif Display" pitchFamily="2" charset="0"/>
              </a:rPr>
              <a:t>Welcome</a:t>
            </a:r>
            <a:br>
              <a:rPr lang="en-US" b="0" i="0" dirty="0">
                <a:latin typeface="DM Serif Display" pitchFamily="2" charset="0"/>
              </a:rPr>
            </a:br>
            <a:r>
              <a:rPr lang="en-US" b="0" i="0" dirty="0">
                <a:solidFill>
                  <a:schemeClr val="tx2"/>
                </a:solidFill>
                <a:latin typeface="DM Serif Display" pitchFamily="2" charset="0"/>
              </a:rPr>
              <a:t>How to use this PowerPoint template.</a:t>
            </a:r>
          </a:p>
        </p:txBody>
      </p:sp>
      <p:sp>
        <p:nvSpPr>
          <p:cNvPr id="7" name="TextBox 6">
            <a:extLst>
              <a:ext uri="{FF2B5EF4-FFF2-40B4-BE49-F238E27FC236}">
                <a16:creationId xmlns:a16="http://schemas.microsoft.com/office/drawing/2014/main" id="{136D84EE-3090-5E4B-A945-AA96A135EAFE}"/>
              </a:ext>
            </a:extLst>
          </p:cNvPr>
          <p:cNvSpPr txBox="1"/>
          <p:nvPr userDrawn="1"/>
        </p:nvSpPr>
        <p:spPr>
          <a:xfrm>
            <a:off x="381000" y="1204041"/>
            <a:ext cx="6264600" cy="4564519"/>
          </a:xfrm>
          <a:prstGeom prst="rect">
            <a:avLst/>
          </a:prstGeom>
          <a:noFill/>
        </p:spPr>
        <p:txBody>
          <a:bodyPr wrap="square" rtlCol="0">
            <a:spAutoFit/>
          </a:bodyPr>
          <a:lstStyle/>
          <a:p>
            <a:pPr marL="285750" indent="-285750">
              <a:lnSpc>
                <a:spcPts val="1620"/>
              </a:lnSpc>
              <a:spcBef>
                <a:spcPts val="300"/>
              </a:spcBef>
              <a:buClr>
                <a:schemeClr val="tx2"/>
              </a:buClr>
              <a:buFont typeface="Arial" panose="020B0604020202020204" pitchFamily="34" charset="0"/>
              <a:buChar char="•"/>
            </a:pPr>
            <a:r>
              <a:rPr lang="en-US" sz="1200"/>
              <a:t>How </a:t>
            </a:r>
            <a:r>
              <a:rPr lang="en-US" sz="1200" dirty="0"/>
              <a:t>to add a new slide: </a:t>
            </a:r>
          </a:p>
          <a:p>
            <a:pPr marL="628650" lvl="1" indent="-171450">
              <a:lnSpc>
                <a:spcPts val="1620"/>
              </a:lnSpc>
              <a:spcBef>
                <a:spcPts val="300"/>
              </a:spcBef>
              <a:buClr>
                <a:schemeClr val="tx2"/>
              </a:buClr>
              <a:buFont typeface="Arial" panose="020B0604020202020204" pitchFamily="34" charset="0"/>
              <a:buChar char="•"/>
            </a:pPr>
            <a:r>
              <a:rPr lang="en-US" sz="1200" dirty="0"/>
              <a:t>Click on the little down arrow next to “New Slide” to view all layout options </a:t>
            </a:r>
            <a:r>
              <a:rPr lang="en-US" sz="1000" dirty="0"/>
              <a:t>(Fig. 1). </a:t>
            </a:r>
            <a:endParaRPr lang="en-US" sz="1200" dirty="0"/>
          </a:p>
          <a:p>
            <a:pPr marL="628650" lvl="1" indent="-171450">
              <a:lnSpc>
                <a:spcPts val="1620"/>
              </a:lnSpc>
              <a:spcBef>
                <a:spcPts val="300"/>
              </a:spcBef>
              <a:buClr>
                <a:schemeClr val="tx2"/>
              </a:buClr>
              <a:buFont typeface="Arial" panose="020B0604020202020204" pitchFamily="34" charset="0"/>
              <a:buChar char="•"/>
            </a:pPr>
            <a:r>
              <a:rPr lang="en-US" sz="1200" dirty="0"/>
              <a:t>From there you can scroll and choose the layout that best fits your needs </a:t>
            </a:r>
            <a:r>
              <a:rPr lang="en-US" sz="1000" dirty="0"/>
              <a:t>(Fig. 2). </a:t>
            </a:r>
            <a:br>
              <a:rPr lang="en-US" sz="1200" dirty="0"/>
            </a:br>
            <a:r>
              <a:rPr lang="en-US" sz="1050" i="1" dirty="0"/>
              <a:t>*You may have to scroll a bit to see all available layout templates. </a:t>
            </a:r>
            <a:endParaRPr lang="en-US" sz="1200" i="1" dirty="0"/>
          </a:p>
          <a:p>
            <a:pPr marL="285750" indent="-285750">
              <a:lnSpc>
                <a:spcPts val="1620"/>
              </a:lnSpc>
              <a:spcBef>
                <a:spcPts val="300"/>
              </a:spcBef>
              <a:buClr>
                <a:schemeClr val="tx2"/>
              </a:buClr>
              <a:buFont typeface="Arial" panose="020B0604020202020204" pitchFamily="34" charset="0"/>
              <a:buChar char="•"/>
            </a:pPr>
            <a:r>
              <a:rPr lang="en-US" sz="1200" dirty="0"/>
              <a:t>If you copied and pasted from an old ppt, and need to update the background to match this template, you just need to change the layout by selecting “Layout” in the menu bar and choosing the layout that best fits your content </a:t>
            </a:r>
            <a:r>
              <a:rPr lang="en-US" sz="1000" dirty="0"/>
              <a:t>(Fig. 3). </a:t>
            </a:r>
            <a:endParaRPr lang="en-US" sz="1200" dirty="0"/>
          </a:p>
          <a:p>
            <a:pPr marL="285750" indent="-285750">
              <a:lnSpc>
                <a:spcPts val="1620"/>
              </a:lnSpc>
              <a:spcBef>
                <a:spcPts val="300"/>
              </a:spcBef>
              <a:buClr>
                <a:schemeClr val="tx2"/>
              </a:buClr>
              <a:buFont typeface="Arial" panose="020B0604020202020204" pitchFamily="34" charset="0"/>
              <a:buChar char="•"/>
            </a:pPr>
            <a:r>
              <a:rPr lang="en-US" sz="1200" dirty="0"/>
              <a:t>Please use </a:t>
            </a:r>
            <a:r>
              <a:rPr lang="en-US" sz="1200" b="1" dirty="0"/>
              <a:t>Arial </a:t>
            </a:r>
            <a:r>
              <a:rPr lang="en-US" sz="1200" dirty="0"/>
              <a:t>for all font styles in your presentation.</a:t>
            </a:r>
            <a:br>
              <a:rPr lang="en-US" sz="1200" dirty="0"/>
            </a:br>
            <a:r>
              <a:rPr lang="en-US" sz="1050" i="1" dirty="0"/>
              <a:t>*If you have copied from another ppt using a different font you may have to update it manually. </a:t>
            </a:r>
          </a:p>
          <a:p>
            <a:pPr marL="285750" indent="-285750">
              <a:lnSpc>
                <a:spcPts val="1620"/>
              </a:lnSpc>
              <a:spcBef>
                <a:spcPts val="300"/>
              </a:spcBef>
              <a:buClr>
                <a:schemeClr val="tx2"/>
              </a:buClr>
              <a:buFont typeface="Arial" panose="020B0604020202020204" pitchFamily="34" charset="0"/>
              <a:buChar char="•"/>
            </a:pPr>
            <a:r>
              <a:rPr lang="en-US" sz="1200" dirty="0"/>
              <a:t>All corporate colors have been added to this template </a:t>
            </a:r>
            <a:r>
              <a:rPr lang="en-US" sz="1000" dirty="0"/>
              <a:t>(Fig. 5).</a:t>
            </a:r>
          </a:p>
          <a:p>
            <a:pPr marL="285750" indent="-285750">
              <a:lnSpc>
                <a:spcPts val="1620"/>
              </a:lnSpc>
              <a:spcBef>
                <a:spcPts val="300"/>
              </a:spcBef>
              <a:buClr>
                <a:schemeClr val="tx2"/>
              </a:buClr>
              <a:buFont typeface="Arial" panose="020B0604020202020204" pitchFamily="34" charset="0"/>
              <a:buChar char="•"/>
            </a:pPr>
            <a:r>
              <a:rPr lang="en-US" sz="1200" dirty="0"/>
              <a:t>If you need to add a footnote/disclaimer to the page, go to “Insert” &gt; “Header and Footer…” &gt; select “Footer” &gt; then “Apply” </a:t>
            </a:r>
            <a:r>
              <a:rPr lang="en-US" sz="1000" dirty="0"/>
              <a:t>(Figures 6-7)</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If you need to replace a photo, simply right click on the image and select “change picture” &gt; “from a file…” </a:t>
            </a:r>
            <a:r>
              <a:rPr lang="en-US" sz="1000" dirty="0"/>
              <a:t>(Fig. 8).</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You can adjust a photo size within a frame by selecting the image then going to  “picture format” in the menu bar &gt; “crop” </a:t>
            </a:r>
            <a:r>
              <a:rPr lang="en-US" sz="1000" dirty="0"/>
              <a:t>(Fig. 9).</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To add a picture/shape/icon/smart art/chart, go to “Insert” &gt; then choose the </a:t>
            </a:r>
            <a:br>
              <a:rPr lang="en-US" sz="1200" dirty="0"/>
            </a:br>
            <a:r>
              <a:rPr lang="en-US" sz="1200" dirty="0"/>
              <a:t>option that best fits your needs; PPT has lots of preset shape options </a:t>
            </a:r>
            <a:r>
              <a:rPr lang="en-US" sz="1000" dirty="0"/>
              <a:t>(Fig. 10).</a:t>
            </a:r>
          </a:p>
          <a:p>
            <a:pPr marL="285750" indent="-285750">
              <a:lnSpc>
                <a:spcPts val="1620"/>
              </a:lnSpc>
              <a:spcBef>
                <a:spcPts val="300"/>
              </a:spcBef>
              <a:buClr>
                <a:schemeClr val="tx2"/>
              </a:buClr>
              <a:buFont typeface="Arial" panose="020B0604020202020204" pitchFamily="34" charset="0"/>
              <a:buChar char="•"/>
            </a:pPr>
            <a:r>
              <a:rPr lang="en-US" sz="1200" b="1" i="0" dirty="0"/>
              <a:t>Please make sure to delete this instructions slide prior to completing </a:t>
            </a:r>
            <a:br>
              <a:rPr lang="en-US" sz="1200" b="1" i="0" dirty="0"/>
            </a:br>
            <a:r>
              <a:rPr lang="en-US" sz="1200" b="1" i="0" dirty="0"/>
              <a:t>your presentation.</a:t>
            </a:r>
          </a:p>
        </p:txBody>
      </p:sp>
      <p:grpSp>
        <p:nvGrpSpPr>
          <p:cNvPr id="9" name="Group 8">
            <a:extLst>
              <a:ext uri="{FF2B5EF4-FFF2-40B4-BE49-F238E27FC236}">
                <a16:creationId xmlns:a16="http://schemas.microsoft.com/office/drawing/2014/main" id="{9FD8696A-AD24-9D4C-86E8-2589A2BCEA04}"/>
              </a:ext>
            </a:extLst>
          </p:cNvPr>
          <p:cNvGrpSpPr/>
          <p:nvPr userDrawn="1"/>
        </p:nvGrpSpPr>
        <p:grpSpPr>
          <a:xfrm>
            <a:off x="6743863" y="35485"/>
            <a:ext cx="1985410" cy="882947"/>
            <a:chOff x="9119604" y="918541"/>
            <a:chExt cx="2980722" cy="1325577"/>
          </a:xfrm>
        </p:grpSpPr>
        <p:grpSp>
          <p:nvGrpSpPr>
            <p:cNvPr id="10" name="Group 9">
              <a:extLst>
                <a:ext uri="{FF2B5EF4-FFF2-40B4-BE49-F238E27FC236}">
                  <a16:creationId xmlns:a16="http://schemas.microsoft.com/office/drawing/2014/main" id="{D5402374-0199-264B-8DE1-ABC2981E3697}"/>
                </a:ext>
              </a:extLst>
            </p:cNvPr>
            <p:cNvGrpSpPr/>
            <p:nvPr/>
          </p:nvGrpSpPr>
          <p:grpSpPr>
            <a:xfrm>
              <a:off x="9233775" y="1191921"/>
              <a:ext cx="2866551" cy="1052197"/>
              <a:chOff x="4279900" y="2749814"/>
              <a:chExt cx="3632200" cy="1333236"/>
            </a:xfrm>
          </p:grpSpPr>
          <p:pic>
            <p:nvPicPr>
              <p:cNvPr id="12" name="Picture 11" descr="A picture containing clock&#10;&#10;Description automatically generated">
                <a:extLst>
                  <a:ext uri="{FF2B5EF4-FFF2-40B4-BE49-F238E27FC236}">
                    <a16:creationId xmlns:a16="http://schemas.microsoft.com/office/drawing/2014/main" id="{B42AF2AB-B2CF-B04B-9E93-5BCD291133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79900" y="2774950"/>
                <a:ext cx="3632200" cy="1308100"/>
              </a:xfrm>
              <a:prstGeom prst="rect">
                <a:avLst/>
              </a:prstGeom>
            </p:spPr>
          </p:pic>
          <p:sp>
            <p:nvSpPr>
              <p:cNvPr id="13" name="Rectangle 12">
                <a:extLst>
                  <a:ext uri="{FF2B5EF4-FFF2-40B4-BE49-F238E27FC236}">
                    <a16:creationId xmlns:a16="http://schemas.microsoft.com/office/drawing/2014/main" id="{FC10DF37-C622-3A47-87D3-A36EFD49B571}"/>
                  </a:ext>
                </a:extLst>
              </p:cNvPr>
              <p:cNvSpPr/>
              <p:nvPr/>
            </p:nvSpPr>
            <p:spPr>
              <a:xfrm>
                <a:off x="6569075" y="3300412"/>
                <a:ext cx="257175" cy="2571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42C2C8CD-5BB5-2E4F-B241-B03BB915869B}"/>
                  </a:ext>
                </a:extLst>
              </p:cNvPr>
              <p:cNvCxnSpPr>
                <a:cxnSpLocks/>
              </p:cNvCxnSpPr>
              <p:nvPr/>
            </p:nvCxnSpPr>
            <p:spPr>
              <a:xfrm flipH="1">
                <a:off x="6697662" y="2749814"/>
                <a:ext cx="219605" cy="4944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Content Placeholder 2">
              <a:extLst>
                <a:ext uri="{FF2B5EF4-FFF2-40B4-BE49-F238E27FC236}">
                  <a16:creationId xmlns:a16="http://schemas.microsoft.com/office/drawing/2014/main" id="{9DEA67F0-BC82-8B4C-9CD1-4053D9DEAD31}"/>
                </a:ext>
              </a:extLst>
            </p:cNvPr>
            <p:cNvSpPr txBox="1">
              <a:spLocks/>
            </p:cNvSpPr>
            <p:nvPr/>
          </p:nvSpPr>
          <p:spPr>
            <a:xfrm>
              <a:off x="9119604" y="918541"/>
              <a:ext cx="938529" cy="350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1</a:t>
              </a:r>
              <a:endParaRPr lang="en-US" sz="900" b="0"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6A8D3C9B-A4F4-974E-AA25-C51DB7D224CB}"/>
              </a:ext>
            </a:extLst>
          </p:cNvPr>
          <p:cNvGrpSpPr/>
          <p:nvPr userDrawn="1"/>
        </p:nvGrpSpPr>
        <p:grpSpPr>
          <a:xfrm>
            <a:off x="8842245" y="35711"/>
            <a:ext cx="2953515" cy="3113124"/>
            <a:chOff x="9153926" y="2339702"/>
            <a:chExt cx="2953515" cy="3113124"/>
          </a:xfrm>
        </p:grpSpPr>
        <p:pic>
          <p:nvPicPr>
            <p:cNvPr id="16" name="Picture 15" descr="A screenshot of a computer&#10;&#10;Description automatically generated">
              <a:extLst>
                <a:ext uri="{FF2B5EF4-FFF2-40B4-BE49-F238E27FC236}">
                  <a16:creationId xmlns:a16="http://schemas.microsoft.com/office/drawing/2014/main" id="{CF417F33-F1BD-194C-BB2C-6FE21CC2C4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33777" y="2543849"/>
              <a:ext cx="2873664" cy="2908977"/>
            </a:xfrm>
            <a:prstGeom prst="rect">
              <a:avLst/>
            </a:prstGeom>
          </p:spPr>
        </p:pic>
        <p:sp>
          <p:nvSpPr>
            <p:cNvPr id="17" name="Content Placeholder 2">
              <a:extLst>
                <a:ext uri="{FF2B5EF4-FFF2-40B4-BE49-F238E27FC236}">
                  <a16:creationId xmlns:a16="http://schemas.microsoft.com/office/drawing/2014/main" id="{6DB5241F-94F1-3C40-A148-68131962A3DD}"/>
                </a:ext>
              </a:extLst>
            </p:cNvPr>
            <p:cNvSpPr txBox="1">
              <a:spLocks/>
            </p:cNvSpPr>
            <p:nvPr/>
          </p:nvSpPr>
          <p:spPr>
            <a:xfrm>
              <a:off x="9153926" y="2339702"/>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2</a:t>
              </a:r>
              <a:endParaRPr lang="en-US" sz="900" b="0"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CB908D61-161F-B449-96B6-6006CB2611E8}"/>
              </a:ext>
            </a:extLst>
          </p:cNvPr>
          <p:cNvGrpSpPr/>
          <p:nvPr userDrawn="1"/>
        </p:nvGrpSpPr>
        <p:grpSpPr>
          <a:xfrm>
            <a:off x="6755839" y="1013336"/>
            <a:ext cx="1994457" cy="878555"/>
            <a:chOff x="9126877" y="5447568"/>
            <a:chExt cx="2980564" cy="1312932"/>
          </a:xfrm>
        </p:grpSpPr>
        <p:grpSp>
          <p:nvGrpSpPr>
            <p:cNvPr id="19" name="Group 18">
              <a:extLst>
                <a:ext uri="{FF2B5EF4-FFF2-40B4-BE49-F238E27FC236}">
                  <a16:creationId xmlns:a16="http://schemas.microsoft.com/office/drawing/2014/main" id="{4F59E00B-B461-594E-A2C1-B6C099998577}"/>
                </a:ext>
              </a:extLst>
            </p:cNvPr>
            <p:cNvGrpSpPr/>
            <p:nvPr/>
          </p:nvGrpSpPr>
          <p:grpSpPr>
            <a:xfrm>
              <a:off x="9240890" y="5581999"/>
              <a:ext cx="2866551" cy="1178501"/>
              <a:chOff x="5718649" y="5061465"/>
              <a:chExt cx="2866551" cy="1178501"/>
            </a:xfrm>
          </p:grpSpPr>
          <p:pic>
            <p:nvPicPr>
              <p:cNvPr id="21" name="Picture 20" descr="A picture containing clock&#10;&#10;Description automatically generated">
                <a:extLst>
                  <a:ext uri="{FF2B5EF4-FFF2-40B4-BE49-F238E27FC236}">
                    <a16:creationId xmlns:a16="http://schemas.microsoft.com/office/drawing/2014/main" id="{A55A4CAB-C59F-F94C-828F-65A1EA92E0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18649" y="5207607"/>
                <a:ext cx="2866551" cy="1032359"/>
              </a:xfrm>
              <a:prstGeom prst="rect">
                <a:avLst/>
              </a:prstGeom>
            </p:spPr>
          </p:pic>
          <p:sp>
            <p:nvSpPr>
              <p:cNvPr id="22" name="Rectangle 21">
                <a:extLst>
                  <a:ext uri="{FF2B5EF4-FFF2-40B4-BE49-F238E27FC236}">
                    <a16:creationId xmlns:a16="http://schemas.microsoft.com/office/drawing/2014/main" id="{0A821EEA-EA78-EC4F-BF86-409AFF9FFCA8}"/>
                  </a:ext>
                </a:extLst>
              </p:cNvPr>
              <p:cNvSpPr/>
              <p:nvPr/>
            </p:nvSpPr>
            <p:spPr>
              <a:xfrm>
                <a:off x="7635226" y="5494866"/>
                <a:ext cx="848373" cy="3007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95CF9095-5DB3-F349-97A9-E212B3218C06}"/>
                  </a:ext>
                </a:extLst>
              </p:cNvPr>
              <p:cNvCxnSpPr>
                <a:cxnSpLocks/>
              </p:cNvCxnSpPr>
              <p:nvPr/>
            </p:nvCxnSpPr>
            <p:spPr>
              <a:xfrm flipH="1">
                <a:off x="8104017" y="5061465"/>
                <a:ext cx="173313" cy="3902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Content Placeholder 2">
              <a:extLst>
                <a:ext uri="{FF2B5EF4-FFF2-40B4-BE49-F238E27FC236}">
                  <a16:creationId xmlns:a16="http://schemas.microsoft.com/office/drawing/2014/main" id="{134324EA-1163-BF4B-A93B-8ED5542A7ADD}"/>
                </a:ext>
              </a:extLst>
            </p:cNvPr>
            <p:cNvSpPr txBox="1">
              <a:spLocks/>
            </p:cNvSpPr>
            <p:nvPr/>
          </p:nvSpPr>
          <p:spPr>
            <a:xfrm>
              <a:off x="9126877" y="5447568"/>
              <a:ext cx="1063577"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3</a:t>
              </a:r>
              <a:endParaRPr lang="en-US" sz="900" b="0" dirty="0">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C97BAA42-66AC-764B-B605-AF23D058BA24}"/>
              </a:ext>
            </a:extLst>
          </p:cNvPr>
          <p:cNvGrpSpPr/>
          <p:nvPr userDrawn="1"/>
        </p:nvGrpSpPr>
        <p:grpSpPr>
          <a:xfrm>
            <a:off x="7291756" y="2215068"/>
            <a:ext cx="1381233" cy="554006"/>
            <a:chOff x="7767846" y="6098278"/>
            <a:chExt cx="1381233" cy="554006"/>
          </a:xfrm>
        </p:grpSpPr>
        <p:pic>
          <p:nvPicPr>
            <p:cNvPr id="25" name="Picture 24">
              <a:extLst>
                <a:ext uri="{FF2B5EF4-FFF2-40B4-BE49-F238E27FC236}">
                  <a16:creationId xmlns:a16="http://schemas.microsoft.com/office/drawing/2014/main" id="{222139CE-9EC4-DF4A-B4B5-9D7437AC5094}"/>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854810" y="6299302"/>
              <a:ext cx="1294269" cy="352982"/>
            </a:xfrm>
            <a:prstGeom prst="rect">
              <a:avLst/>
            </a:prstGeom>
          </p:spPr>
        </p:pic>
        <p:sp>
          <p:nvSpPr>
            <p:cNvPr id="26" name="Content Placeholder 2">
              <a:extLst>
                <a:ext uri="{FF2B5EF4-FFF2-40B4-BE49-F238E27FC236}">
                  <a16:creationId xmlns:a16="http://schemas.microsoft.com/office/drawing/2014/main" id="{2C51CDB1-0577-D045-AFBA-6943CB3733C6}"/>
                </a:ext>
              </a:extLst>
            </p:cNvPr>
            <p:cNvSpPr txBox="1">
              <a:spLocks/>
            </p:cNvSpPr>
            <p:nvPr/>
          </p:nvSpPr>
          <p:spPr>
            <a:xfrm>
              <a:off x="7767846" y="6098278"/>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5</a:t>
              </a:r>
              <a:endParaRPr lang="en-US" sz="900" b="0" dirty="0">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06D0E246-5FC9-2F49-95BE-F7824A75F6E4}"/>
              </a:ext>
            </a:extLst>
          </p:cNvPr>
          <p:cNvGrpSpPr/>
          <p:nvPr userDrawn="1"/>
        </p:nvGrpSpPr>
        <p:grpSpPr>
          <a:xfrm>
            <a:off x="7274117" y="3136419"/>
            <a:ext cx="2816390" cy="2212095"/>
            <a:chOff x="7453494" y="4210796"/>
            <a:chExt cx="2816390" cy="2212095"/>
          </a:xfrm>
        </p:grpSpPr>
        <p:pic>
          <p:nvPicPr>
            <p:cNvPr id="30" name="Picture 29" descr="A screenshot of a cell phone&#10;&#10;Description automatically generated">
              <a:extLst>
                <a:ext uri="{FF2B5EF4-FFF2-40B4-BE49-F238E27FC236}">
                  <a16:creationId xmlns:a16="http://schemas.microsoft.com/office/drawing/2014/main" id="{D7AE97E9-4676-6F41-97C0-6DA7715BDCA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535100" y="4405332"/>
              <a:ext cx="2734784" cy="2017559"/>
            </a:xfrm>
            <a:prstGeom prst="rect">
              <a:avLst/>
            </a:prstGeom>
          </p:spPr>
        </p:pic>
        <p:sp>
          <p:nvSpPr>
            <p:cNvPr id="32" name="Content Placeholder 2">
              <a:extLst>
                <a:ext uri="{FF2B5EF4-FFF2-40B4-BE49-F238E27FC236}">
                  <a16:creationId xmlns:a16="http://schemas.microsoft.com/office/drawing/2014/main" id="{1ACB2D80-9791-C14F-BCB4-63468C59FB33}"/>
                </a:ext>
              </a:extLst>
            </p:cNvPr>
            <p:cNvSpPr txBox="1">
              <a:spLocks/>
            </p:cNvSpPr>
            <p:nvPr userDrawn="1"/>
          </p:nvSpPr>
          <p:spPr>
            <a:xfrm>
              <a:off x="7453494" y="4210796"/>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6</a:t>
              </a:r>
              <a:endParaRPr lang="en-US" sz="900" b="0" dirty="0">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33AFD226-475A-B045-9D7A-4882FBC48BE7}"/>
              </a:ext>
            </a:extLst>
          </p:cNvPr>
          <p:cNvGrpSpPr/>
          <p:nvPr userDrawn="1"/>
        </p:nvGrpSpPr>
        <p:grpSpPr>
          <a:xfrm>
            <a:off x="10251865" y="3149009"/>
            <a:ext cx="1543895" cy="2207125"/>
            <a:chOff x="10427518" y="4223386"/>
            <a:chExt cx="1543895" cy="2207125"/>
          </a:xfrm>
        </p:grpSpPr>
        <p:pic>
          <p:nvPicPr>
            <p:cNvPr id="31" name="Picture 30" descr="A screenshot of a cell phone&#10;&#10;Description automatically generated">
              <a:extLst>
                <a:ext uri="{FF2B5EF4-FFF2-40B4-BE49-F238E27FC236}">
                  <a16:creationId xmlns:a16="http://schemas.microsoft.com/office/drawing/2014/main" id="{4739F0DE-D4BD-E848-92EF-F6742AC1895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511338" y="4412952"/>
              <a:ext cx="1460075" cy="2017559"/>
            </a:xfrm>
            <a:prstGeom prst="rect">
              <a:avLst/>
            </a:prstGeom>
          </p:spPr>
        </p:pic>
        <p:sp>
          <p:nvSpPr>
            <p:cNvPr id="33" name="Content Placeholder 2">
              <a:extLst>
                <a:ext uri="{FF2B5EF4-FFF2-40B4-BE49-F238E27FC236}">
                  <a16:creationId xmlns:a16="http://schemas.microsoft.com/office/drawing/2014/main" id="{A8B7C12E-6B7E-8545-9176-50508BD67F0A}"/>
                </a:ext>
              </a:extLst>
            </p:cNvPr>
            <p:cNvSpPr txBox="1">
              <a:spLocks/>
            </p:cNvSpPr>
            <p:nvPr userDrawn="1"/>
          </p:nvSpPr>
          <p:spPr>
            <a:xfrm>
              <a:off x="10427518" y="4223386"/>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7</a:t>
              </a:r>
              <a:endParaRPr lang="en-US" sz="900" b="0" dirty="0">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3605553A-5997-724D-AAEE-966057996908}"/>
              </a:ext>
            </a:extLst>
          </p:cNvPr>
          <p:cNvGrpSpPr/>
          <p:nvPr userDrawn="1"/>
        </p:nvGrpSpPr>
        <p:grpSpPr>
          <a:xfrm>
            <a:off x="6330475" y="5416179"/>
            <a:ext cx="2489503" cy="1160055"/>
            <a:chOff x="7266497" y="5469869"/>
            <a:chExt cx="2489503" cy="1160055"/>
          </a:xfrm>
        </p:grpSpPr>
        <p:pic>
          <p:nvPicPr>
            <p:cNvPr id="37" name="Picture 36" descr="A screenshot of a cell phone&#10;&#10;Description automatically generated">
              <a:extLst>
                <a:ext uri="{FF2B5EF4-FFF2-40B4-BE49-F238E27FC236}">
                  <a16:creationId xmlns:a16="http://schemas.microsoft.com/office/drawing/2014/main" id="{4BD1E879-A6A1-904F-820F-A8FEFDE3D6EF}"/>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341497" y="5668647"/>
              <a:ext cx="2414503" cy="961277"/>
            </a:xfrm>
            <a:prstGeom prst="rect">
              <a:avLst/>
            </a:prstGeom>
          </p:spPr>
        </p:pic>
        <p:sp>
          <p:nvSpPr>
            <p:cNvPr id="38" name="Content Placeholder 2">
              <a:extLst>
                <a:ext uri="{FF2B5EF4-FFF2-40B4-BE49-F238E27FC236}">
                  <a16:creationId xmlns:a16="http://schemas.microsoft.com/office/drawing/2014/main" id="{66560D80-154B-3141-9BE3-2B8D5E033DA9}"/>
                </a:ext>
              </a:extLst>
            </p:cNvPr>
            <p:cNvSpPr txBox="1">
              <a:spLocks/>
            </p:cNvSpPr>
            <p:nvPr userDrawn="1"/>
          </p:nvSpPr>
          <p:spPr>
            <a:xfrm>
              <a:off x="7266497" y="5469869"/>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8</a:t>
              </a:r>
              <a:endParaRPr lang="en-US" sz="900" b="0" dirty="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9B27DD3D-2817-5E44-B859-46DCDDF00B34}"/>
              </a:ext>
            </a:extLst>
          </p:cNvPr>
          <p:cNvGrpSpPr/>
          <p:nvPr userDrawn="1"/>
        </p:nvGrpSpPr>
        <p:grpSpPr>
          <a:xfrm>
            <a:off x="9240360" y="5398914"/>
            <a:ext cx="2237135" cy="694246"/>
            <a:chOff x="8889752" y="5452254"/>
            <a:chExt cx="2237135" cy="694246"/>
          </a:xfrm>
        </p:grpSpPr>
        <p:pic>
          <p:nvPicPr>
            <p:cNvPr id="41" name="Picture 40" descr="A close up of a clock&#10;&#10;Description automatically generated">
              <a:extLst>
                <a:ext uri="{FF2B5EF4-FFF2-40B4-BE49-F238E27FC236}">
                  <a16:creationId xmlns:a16="http://schemas.microsoft.com/office/drawing/2014/main" id="{682D8798-1080-914C-8CE3-BB006685BAA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889752" y="5498990"/>
              <a:ext cx="1603059" cy="647510"/>
            </a:xfrm>
            <a:prstGeom prst="rect">
              <a:avLst/>
            </a:prstGeom>
          </p:spPr>
        </p:pic>
        <p:sp>
          <p:nvSpPr>
            <p:cNvPr id="44" name="Content Placeholder 2">
              <a:extLst>
                <a:ext uri="{FF2B5EF4-FFF2-40B4-BE49-F238E27FC236}">
                  <a16:creationId xmlns:a16="http://schemas.microsoft.com/office/drawing/2014/main" id="{9F41E3AB-EE1B-0549-9469-5B96451EDCB6}"/>
                </a:ext>
              </a:extLst>
            </p:cNvPr>
            <p:cNvSpPr txBox="1">
              <a:spLocks/>
            </p:cNvSpPr>
            <p:nvPr userDrawn="1"/>
          </p:nvSpPr>
          <p:spPr>
            <a:xfrm>
              <a:off x="10437655" y="5452254"/>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9</a:t>
              </a:r>
              <a:endParaRPr lang="en-US" sz="900" b="0" dirty="0">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FD28C24F-6E00-4C44-A7B0-BFEC0127FD5A}"/>
              </a:ext>
            </a:extLst>
          </p:cNvPr>
          <p:cNvGrpSpPr/>
          <p:nvPr userDrawn="1"/>
        </p:nvGrpSpPr>
        <p:grpSpPr>
          <a:xfrm>
            <a:off x="8889752" y="5997099"/>
            <a:ext cx="3174395" cy="766159"/>
            <a:chOff x="8889752" y="6019959"/>
            <a:chExt cx="3174395" cy="766159"/>
          </a:xfrm>
        </p:grpSpPr>
        <p:pic>
          <p:nvPicPr>
            <p:cNvPr id="43" name="Picture 42" descr="A screenshot of a cell phone&#10;&#10;Description automatically generated">
              <a:extLst>
                <a:ext uri="{FF2B5EF4-FFF2-40B4-BE49-F238E27FC236}">
                  <a16:creationId xmlns:a16="http://schemas.microsoft.com/office/drawing/2014/main" id="{6454215F-2388-E346-AC37-0AD8B3E5A8D0}"/>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8889752" y="6212941"/>
              <a:ext cx="2906008" cy="573177"/>
            </a:xfrm>
            <a:prstGeom prst="rect">
              <a:avLst/>
            </a:prstGeom>
          </p:spPr>
        </p:pic>
        <p:sp>
          <p:nvSpPr>
            <p:cNvPr id="45" name="Content Placeholder 2">
              <a:extLst>
                <a:ext uri="{FF2B5EF4-FFF2-40B4-BE49-F238E27FC236}">
                  <a16:creationId xmlns:a16="http://schemas.microsoft.com/office/drawing/2014/main" id="{B111986B-8122-4D4C-B192-155F45DB5A02}"/>
                </a:ext>
              </a:extLst>
            </p:cNvPr>
            <p:cNvSpPr txBox="1">
              <a:spLocks/>
            </p:cNvSpPr>
            <p:nvPr userDrawn="1"/>
          </p:nvSpPr>
          <p:spPr>
            <a:xfrm>
              <a:off x="11374915" y="6019959"/>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10</a:t>
              </a:r>
              <a:endParaRPr lang="en-US" sz="900" b="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12372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ogo-Photo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87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ogo-Photo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748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ogo-Taglin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19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alu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92BF84C6-E742-0A4E-85A5-808B2C91248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ounded Rectangle 6">
            <a:extLst>
              <a:ext uri="{FF2B5EF4-FFF2-40B4-BE49-F238E27FC236}">
                <a16:creationId xmlns:a16="http://schemas.microsoft.com/office/drawing/2014/main" id="{3D5E5293-B326-D444-9C21-0AEDDF32175F}"/>
              </a:ext>
            </a:extLst>
          </p:cNvPr>
          <p:cNvSpPr/>
          <p:nvPr userDrawn="1"/>
        </p:nvSpPr>
        <p:spPr>
          <a:xfrm>
            <a:off x="5146964" y="3399909"/>
            <a:ext cx="1898072" cy="369332"/>
          </a:xfrm>
          <a:prstGeom prst="roundRect">
            <a:avLst/>
          </a:prstGeom>
          <a:solidFill>
            <a:srgbClr val="00778B">
              <a:alpha val="9411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76CBD42-A406-E949-A54F-AE87B1A2508F}"/>
              </a:ext>
            </a:extLst>
          </p:cNvPr>
          <p:cNvSpPr txBox="1"/>
          <p:nvPr userDrawn="1"/>
        </p:nvSpPr>
        <p:spPr>
          <a:xfrm>
            <a:off x="5146964" y="3419787"/>
            <a:ext cx="1898072" cy="369332"/>
          </a:xfrm>
          <a:prstGeom prst="rect">
            <a:avLst/>
          </a:prstGeom>
          <a:noFill/>
        </p:spPr>
        <p:txBody>
          <a:bodyPr wrap="square" rtlCol="0" anchor="ctr">
            <a:spAutoFit/>
          </a:bodyPr>
          <a:lstStyle/>
          <a:p>
            <a:pPr algn="ctr"/>
            <a:r>
              <a:rPr lang="en-US" dirty="0">
                <a:solidFill>
                  <a:schemeClr val="bg1"/>
                </a:solidFill>
                <a:latin typeface="Nunito" pitchFamily="2" charset="77"/>
                <a:cs typeface="Gill Sans Light" panose="020B0302020104020203" pitchFamily="34" charset="-79"/>
              </a:rPr>
              <a:t>EXPERIENCE</a:t>
            </a:r>
          </a:p>
        </p:txBody>
      </p:sp>
      <p:sp>
        <p:nvSpPr>
          <p:cNvPr id="9" name="TextBox 8">
            <a:extLst>
              <a:ext uri="{FF2B5EF4-FFF2-40B4-BE49-F238E27FC236}">
                <a16:creationId xmlns:a16="http://schemas.microsoft.com/office/drawing/2014/main" id="{BAECA79B-2B56-1B44-B53C-58D4D84DE7CE}"/>
              </a:ext>
            </a:extLst>
          </p:cNvPr>
          <p:cNvSpPr txBox="1"/>
          <p:nvPr userDrawn="1"/>
        </p:nvSpPr>
        <p:spPr>
          <a:xfrm>
            <a:off x="4251960" y="1339092"/>
            <a:ext cx="3688080" cy="369332"/>
          </a:xfrm>
          <a:prstGeom prst="rect">
            <a:avLst/>
          </a:prstGeom>
          <a:noFill/>
        </p:spPr>
        <p:txBody>
          <a:bodyPr wrap="square" rtlCol="0" anchor="ctr">
            <a:spAutoFit/>
          </a:bodyPr>
          <a:lstStyle/>
          <a:p>
            <a:pPr algn="ctr"/>
            <a:r>
              <a:rPr lang="en-US" dirty="0">
                <a:solidFill>
                  <a:schemeClr val="bg1"/>
                </a:solidFill>
                <a:latin typeface="Nunito" pitchFamily="2" charset="77"/>
                <a:cs typeface="Gill Sans Light" panose="020B0302020104020203" pitchFamily="34" charset="-79"/>
              </a:rPr>
              <a:t>HEALTH</a:t>
            </a:r>
          </a:p>
        </p:txBody>
      </p:sp>
      <p:sp>
        <p:nvSpPr>
          <p:cNvPr id="10" name="TextBox 9">
            <a:extLst>
              <a:ext uri="{FF2B5EF4-FFF2-40B4-BE49-F238E27FC236}">
                <a16:creationId xmlns:a16="http://schemas.microsoft.com/office/drawing/2014/main" id="{9BD8D289-9B51-3147-9552-39EEE2714F9D}"/>
              </a:ext>
            </a:extLst>
          </p:cNvPr>
          <p:cNvSpPr txBox="1"/>
          <p:nvPr userDrawn="1"/>
        </p:nvSpPr>
        <p:spPr>
          <a:xfrm>
            <a:off x="7764087" y="2482091"/>
            <a:ext cx="3688080" cy="369332"/>
          </a:xfrm>
          <a:prstGeom prst="rect">
            <a:avLst/>
          </a:prstGeom>
          <a:noFill/>
        </p:spPr>
        <p:txBody>
          <a:bodyPr wrap="square" rtlCol="0" anchor="ctr">
            <a:spAutoFit/>
          </a:bodyPr>
          <a:lstStyle/>
          <a:p>
            <a:r>
              <a:rPr lang="en-US" dirty="0">
                <a:solidFill>
                  <a:schemeClr val="bg1"/>
                </a:solidFill>
                <a:latin typeface="Nunito" pitchFamily="2" charset="77"/>
                <a:cs typeface="Gill Sans Light" panose="020B0302020104020203" pitchFamily="34" charset="-79"/>
              </a:rPr>
              <a:t>EMPOWERMENT</a:t>
            </a:r>
          </a:p>
        </p:txBody>
      </p:sp>
      <p:sp>
        <p:nvSpPr>
          <p:cNvPr id="11" name="TextBox 10">
            <a:extLst>
              <a:ext uri="{FF2B5EF4-FFF2-40B4-BE49-F238E27FC236}">
                <a16:creationId xmlns:a16="http://schemas.microsoft.com/office/drawing/2014/main" id="{C9CC0733-2A3E-7745-934E-D60FBA0095BA}"/>
              </a:ext>
            </a:extLst>
          </p:cNvPr>
          <p:cNvSpPr txBox="1"/>
          <p:nvPr userDrawn="1"/>
        </p:nvSpPr>
        <p:spPr>
          <a:xfrm>
            <a:off x="7764087" y="4314567"/>
            <a:ext cx="3688080" cy="369332"/>
          </a:xfrm>
          <a:prstGeom prst="rect">
            <a:avLst/>
          </a:prstGeom>
          <a:noFill/>
        </p:spPr>
        <p:txBody>
          <a:bodyPr wrap="square" rtlCol="0" anchor="ctr">
            <a:spAutoFit/>
          </a:bodyPr>
          <a:lstStyle/>
          <a:p>
            <a:r>
              <a:rPr lang="en-US" dirty="0">
                <a:solidFill>
                  <a:schemeClr val="bg1"/>
                </a:solidFill>
                <a:latin typeface="Nunito" pitchFamily="2" charset="77"/>
                <a:cs typeface="Gill Sans Light" panose="020B0302020104020203" pitchFamily="34" charset="-79"/>
              </a:rPr>
              <a:t>INTEGRITY</a:t>
            </a:r>
          </a:p>
        </p:txBody>
      </p:sp>
      <p:sp>
        <p:nvSpPr>
          <p:cNvPr id="12" name="TextBox 11">
            <a:extLst>
              <a:ext uri="{FF2B5EF4-FFF2-40B4-BE49-F238E27FC236}">
                <a16:creationId xmlns:a16="http://schemas.microsoft.com/office/drawing/2014/main" id="{1F9FBA35-F01E-FF4A-B069-C7B224937D10}"/>
              </a:ext>
            </a:extLst>
          </p:cNvPr>
          <p:cNvSpPr txBox="1"/>
          <p:nvPr userDrawn="1"/>
        </p:nvSpPr>
        <p:spPr>
          <a:xfrm>
            <a:off x="739834" y="2482091"/>
            <a:ext cx="3688080" cy="369332"/>
          </a:xfrm>
          <a:prstGeom prst="rect">
            <a:avLst/>
          </a:prstGeom>
          <a:noFill/>
        </p:spPr>
        <p:txBody>
          <a:bodyPr wrap="square" rtlCol="0" anchor="ctr">
            <a:spAutoFit/>
          </a:bodyPr>
          <a:lstStyle/>
          <a:p>
            <a:pPr algn="r"/>
            <a:r>
              <a:rPr lang="en-US" dirty="0">
                <a:solidFill>
                  <a:schemeClr val="bg1"/>
                </a:solidFill>
                <a:latin typeface="Nunito" pitchFamily="2" charset="77"/>
                <a:cs typeface="Gill Sans Light" panose="020B0302020104020203" pitchFamily="34" charset="-79"/>
              </a:rPr>
              <a:t>EASE</a:t>
            </a:r>
          </a:p>
        </p:txBody>
      </p:sp>
      <p:sp>
        <p:nvSpPr>
          <p:cNvPr id="13" name="TextBox 12">
            <a:extLst>
              <a:ext uri="{FF2B5EF4-FFF2-40B4-BE49-F238E27FC236}">
                <a16:creationId xmlns:a16="http://schemas.microsoft.com/office/drawing/2014/main" id="{CB4AD430-ECE4-2F42-BF0B-FCC4E64E3096}"/>
              </a:ext>
            </a:extLst>
          </p:cNvPr>
          <p:cNvSpPr txBox="1"/>
          <p:nvPr userDrawn="1"/>
        </p:nvSpPr>
        <p:spPr>
          <a:xfrm>
            <a:off x="739834" y="4314567"/>
            <a:ext cx="3688080" cy="369332"/>
          </a:xfrm>
          <a:prstGeom prst="rect">
            <a:avLst/>
          </a:prstGeom>
          <a:noFill/>
        </p:spPr>
        <p:txBody>
          <a:bodyPr wrap="square" rtlCol="0" anchor="ctr">
            <a:spAutoFit/>
          </a:bodyPr>
          <a:lstStyle/>
          <a:p>
            <a:pPr algn="r"/>
            <a:r>
              <a:rPr lang="en-US" dirty="0">
                <a:solidFill>
                  <a:schemeClr val="bg1"/>
                </a:solidFill>
                <a:latin typeface="Nunito" pitchFamily="2" charset="77"/>
                <a:cs typeface="Gill Sans Light" panose="020B0302020104020203" pitchFamily="34" charset="-79"/>
              </a:rPr>
              <a:t>INNOVATION</a:t>
            </a:r>
          </a:p>
        </p:txBody>
      </p:sp>
      <p:sp>
        <p:nvSpPr>
          <p:cNvPr id="14" name="TextBox 13">
            <a:extLst>
              <a:ext uri="{FF2B5EF4-FFF2-40B4-BE49-F238E27FC236}">
                <a16:creationId xmlns:a16="http://schemas.microsoft.com/office/drawing/2014/main" id="{42DCCC2E-FAB0-9E4F-9ACA-F8C929A06E50}"/>
              </a:ext>
            </a:extLst>
          </p:cNvPr>
          <p:cNvSpPr txBox="1"/>
          <p:nvPr userDrawn="1"/>
        </p:nvSpPr>
        <p:spPr>
          <a:xfrm>
            <a:off x="4251960" y="5518908"/>
            <a:ext cx="3688080" cy="369332"/>
          </a:xfrm>
          <a:prstGeom prst="rect">
            <a:avLst/>
          </a:prstGeom>
          <a:noFill/>
        </p:spPr>
        <p:txBody>
          <a:bodyPr wrap="square" rtlCol="0" anchor="ctr">
            <a:spAutoFit/>
          </a:bodyPr>
          <a:lstStyle/>
          <a:p>
            <a:pPr algn="ctr"/>
            <a:r>
              <a:rPr lang="en-US" dirty="0">
                <a:solidFill>
                  <a:schemeClr val="bg1"/>
                </a:solidFill>
                <a:latin typeface="Nunito" pitchFamily="2" charset="77"/>
                <a:cs typeface="Gill Sans Light" panose="020B0302020104020203" pitchFamily="34" charset="-79"/>
              </a:rPr>
              <a:t>COMMUNITY</a:t>
            </a:r>
          </a:p>
        </p:txBody>
      </p:sp>
      <p:sp>
        <p:nvSpPr>
          <p:cNvPr id="16" name="TextBox 15">
            <a:extLst>
              <a:ext uri="{FF2B5EF4-FFF2-40B4-BE49-F238E27FC236}">
                <a16:creationId xmlns:a16="http://schemas.microsoft.com/office/drawing/2014/main" id="{989905B3-B654-514D-91A0-06954EBCE126}"/>
              </a:ext>
            </a:extLst>
          </p:cNvPr>
          <p:cNvSpPr txBox="1"/>
          <p:nvPr userDrawn="1"/>
        </p:nvSpPr>
        <p:spPr>
          <a:xfrm>
            <a:off x="381000" y="331200"/>
            <a:ext cx="11430000" cy="573940"/>
          </a:xfrm>
          <a:prstGeom prst="rect">
            <a:avLst/>
          </a:prstGeom>
          <a:noFill/>
        </p:spPr>
        <p:txBody>
          <a:bodyPr wrap="square" rtlCol="0">
            <a:spAutoFit/>
          </a:bodyPr>
          <a:lstStyle/>
          <a:p>
            <a:pPr algn="ctr">
              <a:lnSpc>
                <a:spcPts val="3620"/>
              </a:lnSpc>
              <a:spcBef>
                <a:spcPts val="0"/>
              </a:spcBef>
              <a:spcAft>
                <a:spcPts val="0"/>
              </a:spcAft>
            </a:pPr>
            <a:r>
              <a:rPr lang="en-US" sz="3600" b="1" dirty="0">
                <a:solidFill>
                  <a:schemeClr val="bg1"/>
                </a:solidFill>
                <a:latin typeface="DM Serif Display" pitchFamily="2" charset="0"/>
              </a:rPr>
              <a:t>ISAGENIX VALUES</a:t>
            </a:r>
            <a:endParaRPr lang="en-US" b="1" dirty="0">
              <a:solidFill>
                <a:schemeClr val="bg1"/>
              </a:solidFill>
              <a:latin typeface="DM Serif Display" pitchFamily="2" charset="0"/>
            </a:endParaRPr>
          </a:p>
        </p:txBody>
      </p:sp>
    </p:spTree>
    <p:extLst>
      <p:ext uri="{BB962C8B-B14F-4D97-AF65-F5344CB8AC3E}">
        <p14:creationId xmlns:p14="http://schemas.microsoft.com/office/powerpoint/2010/main" val="842294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rainer 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ECCD155-1110-B045-AD4A-4CCDCCCF831E}"/>
              </a:ext>
            </a:extLst>
          </p:cNvPr>
          <p:cNvSpPr>
            <a:spLocks noGrp="1"/>
          </p:cNvSpPr>
          <p:nvPr>
            <p:ph type="ctrTitle" hasCustomPrompt="1"/>
          </p:nvPr>
        </p:nvSpPr>
        <p:spPr>
          <a:xfrm>
            <a:off x="914401" y="1041400"/>
            <a:ext cx="5181600" cy="2387600"/>
          </a:xfrm>
        </p:spPr>
        <p:txBody>
          <a:bodyPr anchor="b">
            <a:normAutofit/>
          </a:bodyPr>
          <a:lstStyle>
            <a:lvl1pPr algn="l">
              <a:lnSpc>
                <a:spcPts val="6680"/>
              </a:lnSpc>
              <a:defRPr sz="6000" b="0"/>
            </a:lvl1pPr>
          </a:lstStyle>
          <a:p>
            <a:r>
              <a:rPr lang="en-US" dirty="0"/>
              <a:t>Click To Add Name/Title</a:t>
            </a:r>
          </a:p>
        </p:txBody>
      </p:sp>
      <p:sp>
        <p:nvSpPr>
          <p:cNvPr id="6" name="Text Placeholder 11">
            <a:extLst>
              <a:ext uri="{FF2B5EF4-FFF2-40B4-BE49-F238E27FC236}">
                <a16:creationId xmlns:a16="http://schemas.microsoft.com/office/drawing/2014/main" id="{E2C08BAD-EE38-374E-87FE-79C0F10757AE}"/>
              </a:ext>
            </a:extLst>
          </p:cNvPr>
          <p:cNvSpPr>
            <a:spLocks noGrp="1"/>
          </p:cNvSpPr>
          <p:nvPr>
            <p:ph type="body" sz="quarter" idx="11" hasCustomPrompt="1"/>
          </p:nvPr>
        </p:nvSpPr>
        <p:spPr>
          <a:xfrm>
            <a:off x="914399" y="3429000"/>
            <a:ext cx="5181601" cy="825500"/>
          </a:xfrm>
        </p:spPr>
        <p:txBody>
          <a:bodyPr>
            <a:normAutofit/>
          </a:bodyPr>
          <a:lstStyle>
            <a:lvl1pPr marL="0" marR="0" indent="0" algn="l" defTabSz="914400" rtl="0" eaLnBrk="1" fontAlgn="auto" latinLnBrk="0" hangingPunct="1">
              <a:lnSpc>
                <a:spcPts val="2280"/>
              </a:lnSpc>
              <a:spcBef>
                <a:spcPts val="0"/>
              </a:spcBef>
              <a:spcAft>
                <a:spcPts val="0"/>
              </a:spcAft>
              <a:buClr>
                <a:schemeClr val="tx2"/>
              </a:buClr>
              <a:buSzTx/>
              <a:buFont typeface="Arial" panose="020B0604020202020204" pitchFamily="34" charset="0"/>
              <a:buNone/>
              <a:tabLst/>
              <a:defRPr sz="2000" b="0" i="0" spc="300">
                <a:solidFill>
                  <a:schemeClr val="tx2"/>
                </a:solidFill>
                <a:latin typeface="Nunito" pitchFamily="2" charset="77"/>
                <a:cs typeface="Gill Sans Light" panose="020B0302020104020203" pitchFamily="34" charset="-79"/>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TITLE/TOPIC</a:t>
            </a:r>
          </a:p>
        </p:txBody>
      </p:sp>
      <p:sp>
        <p:nvSpPr>
          <p:cNvPr id="8" name="Picture Placeholder 7">
            <a:extLst>
              <a:ext uri="{FF2B5EF4-FFF2-40B4-BE49-F238E27FC236}">
                <a16:creationId xmlns:a16="http://schemas.microsoft.com/office/drawing/2014/main" id="{77CB5ABA-4626-CB48-A57A-EFE8FB31629B}"/>
              </a:ext>
            </a:extLst>
          </p:cNvPr>
          <p:cNvSpPr>
            <a:spLocks noGrp="1"/>
          </p:cNvSpPr>
          <p:nvPr>
            <p:ph type="pic" sz="quarter" idx="12"/>
          </p:nvPr>
        </p:nvSpPr>
        <p:spPr>
          <a:xfrm>
            <a:off x="6477000" y="0"/>
            <a:ext cx="5715000" cy="6858000"/>
          </a:xfrm>
        </p:spPr>
        <p:txBody>
          <a:bodyPr anchor="ctr"/>
          <a:lstStyle>
            <a:lvl1pPr algn="ctr">
              <a:buNone/>
              <a:defRPr/>
            </a:lvl1pPr>
          </a:lstStyle>
          <a:p>
            <a:endParaRPr lang="en-US"/>
          </a:p>
        </p:txBody>
      </p:sp>
    </p:spTree>
    <p:extLst>
      <p:ext uri="{BB962C8B-B14F-4D97-AF65-F5344CB8AC3E}">
        <p14:creationId xmlns:p14="http://schemas.microsoft.com/office/powerpoint/2010/main" val="3913743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2F424-C343-BC4F-8658-283AE635684D}"/>
              </a:ext>
            </a:extLst>
          </p:cNvPr>
          <p:cNvSpPr>
            <a:spLocks noGrp="1"/>
          </p:cNvSpPr>
          <p:nvPr>
            <p:ph type="title" hasCustomPrompt="1"/>
          </p:nvPr>
        </p:nvSpPr>
        <p:spPr>
          <a:xfrm>
            <a:off x="381000" y="962443"/>
            <a:ext cx="11429998" cy="2439569"/>
          </a:xfrm>
        </p:spPr>
        <p:txBody>
          <a:bodyPr anchor="b"/>
          <a:lstStyle>
            <a:lvl1pPr algn="ctr">
              <a:defRPr sz="6000"/>
            </a:lvl1pPr>
          </a:lstStyle>
          <a:p>
            <a:r>
              <a:rPr lang="en-US" dirty="0"/>
              <a:t>Click to Add Title</a:t>
            </a:r>
          </a:p>
        </p:txBody>
      </p:sp>
      <p:sp>
        <p:nvSpPr>
          <p:cNvPr id="3" name="Text Placeholder 2">
            <a:extLst>
              <a:ext uri="{FF2B5EF4-FFF2-40B4-BE49-F238E27FC236}">
                <a16:creationId xmlns:a16="http://schemas.microsoft.com/office/drawing/2014/main"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a16="http://schemas.microsoft.com/office/drawing/2014/main" id="{5B84ED46-863D-364E-A799-72C7061B2403}"/>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a:p>
        </p:txBody>
      </p:sp>
      <p:sp>
        <p:nvSpPr>
          <p:cNvPr id="7" name="Rectangle 6">
            <a:extLst>
              <a:ext uri="{FF2B5EF4-FFF2-40B4-BE49-F238E27FC236}">
                <a16:creationId xmlns:a16="http://schemas.microsoft.com/office/drawing/2014/main" id="{001394F1-2409-854F-B571-8B87DBEFA624}"/>
              </a:ext>
            </a:extLst>
          </p:cNvPr>
          <p:cNvSpPr/>
          <p:nvPr userDrawn="1"/>
        </p:nvSpPr>
        <p:spPr>
          <a:xfrm>
            <a:off x="-30480" y="6611112"/>
            <a:ext cx="12252960" cy="365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68D22492-189B-BE44-8B29-8D89B0579300}"/>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9" name="Text Placeholder 8">
            <a:extLst>
              <a:ext uri="{FF2B5EF4-FFF2-40B4-BE49-F238E27FC236}">
                <a16:creationId xmlns:a16="http://schemas.microsoft.com/office/drawing/2014/main" id="{DFB2DDE3-935F-A943-9F5D-AFABBF2920E7}"/>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pic>
        <p:nvPicPr>
          <p:cNvPr id="10" name="Picture 9">
            <a:extLst>
              <a:ext uri="{FF2B5EF4-FFF2-40B4-BE49-F238E27FC236}">
                <a16:creationId xmlns:a16="http://schemas.microsoft.com/office/drawing/2014/main" id="{D222D84E-8E24-7F45-A289-B23A1F6810D2}"/>
              </a:ext>
            </a:extLst>
          </p:cNvPr>
          <p:cNvPicPr>
            <a:picLocks noChangeAspect="1"/>
          </p:cNvPicPr>
          <p:nvPr userDrawn="1"/>
        </p:nvPicPr>
        <p:blipFill>
          <a:blip r:embed="rId2"/>
          <a:stretch>
            <a:fillRect/>
          </a:stretch>
        </p:blipFill>
        <p:spPr>
          <a:xfrm>
            <a:off x="5410200" y="709837"/>
            <a:ext cx="1371600" cy="232682"/>
          </a:xfrm>
          <a:prstGeom prst="rect">
            <a:avLst/>
          </a:prstGeom>
        </p:spPr>
      </p:pic>
    </p:spTree>
    <p:extLst>
      <p:ext uri="{BB962C8B-B14F-4D97-AF65-F5344CB8AC3E}">
        <p14:creationId xmlns:p14="http://schemas.microsoft.com/office/powerpoint/2010/main" val="36247237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F3B290E-5D34-F446-92FA-6CC5E1A34F47}"/>
              </a:ext>
            </a:extLst>
          </p:cNvPr>
          <p:cNvSpPr>
            <a:spLocks noGrp="1"/>
          </p:cNvSpPr>
          <p:nvPr>
            <p:ph type="ftr" sz="quarter" idx="3"/>
          </p:nvPr>
        </p:nvSpPr>
        <p:spPr>
          <a:xfrm>
            <a:off x="380999" y="5951637"/>
            <a:ext cx="11429999" cy="485400"/>
          </a:xfrm>
          <a:prstGeom prst="rect">
            <a:avLst/>
          </a:prstGeom>
        </p:spPr>
        <p:txBody>
          <a:bodyPr vert="horz" lIns="91440" tIns="45720" rIns="91440" bIns="45720" rtlCol="0" anchor="b"/>
          <a:lstStyle>
            <a:lvl1pPr algn="l">
              <a:defRPr sz="900" b="0" i="0">
                <a:solidFill>
                  <a:schemeClr val="accent4"/>
                </a:solidFill>
                <a:latin typeface="Nunito" pitchFamily="2" charset="77"/>
              </a:defRPr>
            </a:lvl1pPr>
          </a:lstStyle>
          <a:p>
            <a:r>
              <a:rPr lang="en-US"/>
              <a:t>Disclaimer</a:t>
            </a:r>
            <a:endParaRPr lang="en-US" dirty="0"/>
          </a:p>
        </p:txBody>
      </p:sp>
      <p:pic>
        <p:nvPicPr>
          <p:cNvPr id="7" name="Picture 6">
            <a:extLst>
              <a:ext uri="{FF2B5EF4-FFF2-40B4-BE49-F238E27FC236}">
                <a16:creationId xmlns:a16="http://schemas.microsoft.com/office/drawing/2014/main" id="{5629909F-8549-6D46-B86B-E77891A44D16}"/>
              </a:ext>
            </a:extLst>
          </p:cNvPr>
          <p:cNvPicPr>
            <a:picLocks noChangeAspect="1"/>
          </p:cNvPicPr>
          <p:nvPr userDrawn="1"/>
        </p:nvPicPr>
        <p:blipFill>
          <a:blip r:embed="rId37" cstate="email">
            <a:extLst>
              <a:ext uri="{28A0092B-C50C-407E-A947-70E740481C1C}">
                <a14:useLocalDpi xmlns:a14="http://schemas.microsoft.com/office/drawing/2010/main"/>
              </a:ext>
            </a:extLst>
          </a:blip>
          <a:stretch>
            <a:fillRect/>
          </a:stretch>
        </p:blipFill>
        <p:spPr>
          <a:xfrm>
            <a:off x="10553700" y="6533841"/>
            <a:ext cx="1143000" cy="191119"/>
          </a:xfrm>
          <a:prstGeom prst="rect">
            <a:avLst/>
          </a:prstGeom>
        </p:spPr>
      </p:pic>
      <p:sp>
        <p:nvSpPr>
          <p:cNvPr id="8" name="Rectangle 7">
            <a:extLst>
              <a:ext uri="{FF2B5EF4-FFF2-40B4-BE49-F238E27FC236}">
                <a16:creationId xmlns:a16="http://schemas.microsoft.com/office/drawing/2014/main" id="{79340789-6750-0C42-A8FF-A4A6BC539248}"/>
              </a:ext>
            </a:extLst>
          </p:cNvPr>
          <p:cNvSpPr/>
          <p:nvPr userDrawn="1"/>
        </p:nvSpPr>
        <p:spPr>
          <a:xfrm>
            <a:off x="0" y="6611112"/>
            <a:ext cx="10360152" cy="365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4AE243-AB66-E543-927B-4F78E3480DC8}"/>
              </a:ext>
            </a:extLst>
          </p:cNvPr>
          <p:cNvSpPr/>
          <p:nvPr userDrawn="1"/>
        </p:nvSpPr>
        <p:spPr>
          <a:xfrm>
            <a:off x="11890248" y="6611112"/>
            <a:ext cx="301752" cy="365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B2C2D3F5-7E9D-0843-B36D-E3ED5FE1F2C4}"/>
              </a:ext>
            </a:extLst>
          </p:cNvPr>
          <p:cNvSpPr>
            <a:spLocks noGrp="1"/>
          </p:cNvSpPr>
          <p:nvPr>
            <p:ph type="title"/>
          </p:nvPr>
        </p:nvSpPr>
        <p:spPr>
          <a:xfrm>
            <a:off x="381000" y="390712"/>
            <a:ext cx="11430000" cy="99168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0FB01EA2-A3A5-3944-84F6-0DBF6A954B7C}"/>
              </a:ext>
            </a:extLst>
          </p:cNvPr>
          <p:cNvSpPr>
            <a:spLocks noGrp="1"/>
          </p:cNvSpPr>
          <p:nvPr>
            <p:ph type="body" idx="1"/>
          </p:nvPr>
        </p:nvSpPr>
        <p:spPr>
          <a:xfrm>
            <a:off x="380999" y="1556475"/>
            <a:ext cx="11430001" cy="46204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1D5F99C-8197-6643-9C47-8AB27F90A763}"/>
              </a:ext>
            </a:extLst>
          </p:cNvPr>
          <p:cNvSpPr>
            <a:spLocks noGrp="1"/>
          </p:cNvSpPr>
          <p:nvPr>
            <p:ph type="sldNum" sz="quarter" idx="4"/>
          </p:nvPr>
        </p:nvSpPr>
        <p:spPr>
          <a:xfrm>
            <a:off x="11433650" y="344712"/>
            <a:ext cx="456598" cy="365125"/>
          </a:xfrm>
          <a:prstGeom prst="rect">
            <a:avLst/>
          </a:prstGeom>
        </p:spPr>
        <p:txBody>
          <a:bodyPr vert="horz" lIns="91440" tIns="45720" rIns="91440" bIns="45720" rtlCol="0" anchor="t"/>
          <a:lstStyle>
            <a:lvl1pPr algn="r">
              <a:defRPr sz="900" b="0" i="0">
                <a:solidFill>
                  <a:schemeClr val="accent4"/>
                </a:solidFill>
                <a:latin typeface="Nunito" pitchFamily="2" charset="77"/>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val="1141237083"/>
      </p:ext>
    </p:extLst>
  </p:cSld>
  <p:clrMap bg1="lt1" tx1="dk1" bg2="lt2" tx2="dk2" accent1="accent1" accent2="accent2" accent3="accent3" accent4="accent4" accent5="accent5" accent6="accent6" hlink="hlink" folHlink="folHlink"/>
  <p:sldLayoutIdLst>
    <p:sldLayoutId id="2147483681" r:id="rId1"/>
    <p:sldLayoutId id="2147483649" r:id="rId2"/>
    <p:sldLayoutId id="2147483682" r:id="rId3"/>
    <p:sldLayoutId id="2147483683" r:id="rId4"/>
    <p:sldLayoutId id="2147483686" r:id="rId5"/>
    <p:sldLayoutId id="2147483688" r:id="rId6"/>
    <p:sldLayoutId id="2147483662" r:id="rId7"/>
    <p:sldLayoutId id="2147483663" r:id="rId8"/>
    <p:sldLayoutId id="2147483651" r:id="rId9"/>
    <p:sldLayoutId id="2147483689" r:id="rId10"/>
    <p:sldLayoutId id="2147483690" r:id="rId11"/>
    <p:sldLayoutId id="2147483691" r:id="rId12"/>
    <p:sldLayoutId id="2147483667" r:id="rId13"/>
    <p:sldLayoutId id="2147483684" r:id="rId14"/>
    <p:sldLayoutId id="2147483668" r:id="rId15"/>
    <p:sldLayoutId id="2147483685" r:id="rId16"/>
    <p:sldLayoutId id="2147483664" r:id="rId17"/>
    <p:sldLayoutId id="2147483665" r:id="rId18"/>
    <p:sldLayoutId id="2147483661" r:id="rId19"/>
    <p:sldLayoutId id="2147483650" r:id="rId20"/>
    <p:sldLayoutId id="2147483652" r:id="rId21"/>
    <p:sldLayoutId id="2147483653" r:id="rId22"/>
    <p:sldLayoutId id="2147483654" r:id="rId23"/>
    <p:sldLayoutId id="2147483655" r:id="rId24"/>
    <p:sldLayoutId id="2147483657" r:id="rId25"/>
    <p:sldLayoutId id="2147483671" r:id="rId26"/>
    <p:sldLayoutId id="2147483672" r:id="rId27"/>
    <p:sldLayoutId id="2147483673" r:id="rId28"/>
    <p:sldLayoutId id="2147483670" r:id="rId29"/>
    <p:sldLayoutId id="2147483674" r:id="rId30"/>
    <p:sldLayoutId id="2147483675" r:id="rId31"/>
    <p:sldLayoutId id="2147483676" r:id="rId32"/>
    <p:sldLayoutId id="2147483677" r:id="rId33"/>
    <p:sldLayoutId id="2147483678" r:id="rId34"/>
    <p:sldLayoutId id="2147483680" r:id="rId35"/>
  </p:sldLayoutIdLst>
  <p:txStyles>
    <p:titleStyle>
      <a:lvl1pPr algn="ctr" defTabSz="914400" rtl="0" eaLnBrk="1" latinLnBrk="0" hangingPunct="1">
        <a:lnSpc>
          <a:spcPct val="90000"/>
        </a:lnSpc>
        <a:spcBef>
          <a:spcPct val="0"/>
        </a:spcBef>
        <a:buNone/>
        <a:defRPr sz="3600" b="0" i="0" kern="1200">
          <a:solidFill>
            <a:schemeClr val="tx1"/>
          </a:solidFill>
          <a:latin typeface="DM Serif Display" pitchFamily="2" charset="0"/>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Nunito" pitchFamily="2" charset="77"/>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Nunito" pitchFamily="2" charset="77"/>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Nunito" pitchFamily="2" charset="77"/>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Nunito" pitchFamily="2" charset="77"/>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userDrawn="1">
          <p15:clr>
            <a:srgbClr val="F26B43"/>
          </p15:clr>
        </p15:guide>
        <p15:guide id="2" orient="horz" pos="4032" userDrawn="1">
          <p15:clr>
            <a:srgbClr val="F26B43"/>
          </p15:clr>
        </p15:guide>
        <p15:guide id="3" pos="240" userDrawn="1">
          <p15:clr>
            <a:srgbClr val="F26B43"/>
          </p15:clr>
        </p15:guide>
        <p15:guide id="4" pos="74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780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9244A7F-7103-E0D5-E852-AF5375963394}"/>
            </a:ext>
          </a:extLst>
        </p:cNvPr>
        <p:cNvGrpSpPr/>
        <p:nvPr/>
      </p:nvGrpSpPr>
      <p:grpSpPr>
        <a:xfrm>
          <a:off x="0" y="0"/>
          <a:ext cx="0" cy="0"/>
          <a:chOff x="0" y="0"/>
          <a:chExt cx="0" cy="0"/>
        </a:xfrm>
      </p:grpSpPr>
    </p:spTree>
    <p:extLst>
      <p:ext uri="{BB962C8B-B14F-4D97-AF65-F5344CB8AC3E}">
        <p14:creationId xmlns:p14="http://schemas.microsoft.com/office/powerpoint/2010/main" val="3664023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7A2EC20-8D93-57D5-55AB-35532249D43C}"/>
            </a:ext>
          </a:extLst>
        </p:cNvPr>
        <p:cNvGrpSpPr/>
        <p:nvPr/>
      </p:nvGrpSpPr>
      <p:grpSpPr>
        <a:xfrm>
          <a:off x="0" y="0"/>
          <a:ext cx="0" cy="0"/>
          <a:chOff x="0" y="0"/>
          <a:chExt cx="0" cy="0"/>
        </a:xfrm>
      </p:grpSpPr>
    </p:spTree>
    <p:extLst>
      <p:ext uri="{BB962C8B-B14F-4D97-AF65-F5344CB8AC3E}">
        <p14:creationId xmlns:p14="http://schemas.microsoft.com/office/powerpoint/2010/main" val="2041185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A66628B-7D74-276A-AD41-F7A7361859AC}"/>
            </a:ext>
          </a:extLst>
        </p:cNvPr>
        <p:cNvGrpSpPr/>
        <p:nvPr/>
      </p:nvGrpSpPr>
      <p:grpSpPr>
        <a:xfrm>
          <a:off x="0" y="0"/>
          <a:ext cx="0" cy="0"/>
          <a:chOff x="0" y="0"/>
          <a:chExt cx="0" cy="0"/>
        </a:xfrm>
      </p:grpSpPr>
    </p:spTree>
    <p:extLst>
      <p:ext uri="{BB962C8B-B14F-4D97-AF65-F5344CB8AC3E}">
        <p14:creationId xmlns:p14="http://schemas.microsoft.com/office/powerpoint/2010/main" val="1879610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35673A1-490E-2C28-5602-15C363F80E65}"/>
            </a:ext>
          </a:extLst>
        </p:cNvPr>
        <p:cNvGrpSpPr/>
        <p:nvPr/>
      </p:nvGrpSpPr>
      <p:grpSpPr>
        <a:xfrm>
          <a:off x="0" y="0"/>
          <a:ext cx="0" cy="0"/>
          <a:chOff x="0" y="0"/>
          <a:chExt cx="0" cy="0"/>
        </a:xfrm>
      </p:grpSpPr>
    </p:spTree>
    <p:extLst>
      <p:ext uri="{BB962C8B-B14F-4D97-AF65-F5344CB8AC3E}">
        <p14:creationId xmlns:p14="http://schemas.microsoft.com/office/powerpoint/2010/main" val="3763313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053BCE7-085D-CEE9-C2CE-038B35479E3E}"/>
            </a:ext>
          </a:extLst>
        </p:cNvPr>
        <p:cNvGrpSpPr/>
        <p:nvPr/>
      </p:nvGrpSpPr>
      <p:grpSpPr>
        <a:xfrm>
          <a:off x="0" y="0"/>
          <a:ext cx="0" cy="0"/>
          <a:chOff x="0" y="0"/>
          <a:chExt cx="0" cy="0"/>
        </a:xfrm>
      </p:grpSpPr>
    </p:spTree>
    <p:extLst>
      <p:ext uri="{BB962C8B-B14F-4D97-AF65-F5344CB8AC3E}">
        <p14:creationId xmlns:p14="http://schemas.microsoft.com/office/powerpoint/2010/main" val="1407603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CF29732-10DE-7A6D-80C4-BC6DD6F1B545}"/>
            </a:ext>
          </a:extLst>
        </p:cNvPr>
        <p:cNvGrpSpPr/>
        <p:nvPr/>
      </p:nvGrpSpPr>
      <p:grpSpPr>
        <a:xfrm>
          <a:off x="0" y="0"/>
          <a:ext cx="0" cy="0"/>
          <a:chOff x="0" y="0"/>
          <a:chExt cx="0" cy="0"/>
        </a:xfrm>
      </p:grpSpPr>
      <p:pic>
        <p:nvPicPr>
          <p:cNvPr id="2" name="Picture 1" descr="A hand holding a bottle of liquid&#10;&#10;Description automatically generated">
            <a:extLst>
              <a:ext uri="{FF2B5EF4-FFF2-40B4-BE49-F238E27FC236}">
                <a16:creationId xmlns:a16="http://schemas.microsoft.com/office/drawing/2014/main" id="{0E713089-2B5C-B8E7-155B-48FAEFDAAD1C}"/>
              </a:ext>
            </a:extLst>
          </p:cNvPr>
          <p:cNvPicPr>
            <a:picLocks noChangeAspect="1"/>
          </p:cNvPicPr>
          <p:nvPr/>
        </p:nvPicPr>
        <p:blipFill>
          <a:blip r:embed="rId3"/>
          <a:stretch>
            <a:fillRect/>
          </a:stretch>
        </p:blipFill>
        <p:spPr>
          <a:xfrm>
            <a:off x="-3342" y="3342"/>
            <a:ext cx="12178631" cy="6837947"/>
          </a:xfrm>
          <a:prstGeom prst="rect">
            <a:avLst/>
          </a:prstGeom>
        </p:spPr>
      </p:pic>
    </p:spTree>
    <p:extLst>
      <p:ext uri="{BB962C8B-B14F-4D97-AF65-F5344CB8AC3E}">
        <p14:creationId xmlns:p14="http://schemas.microsoft.com/office/powerpoint/2010/main" val="997656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2F6D2D0-CA7C-F890-FB99-AB7632E3AB1D}"/>
            </a:ext>
          </a:extLst>
        </p:cNvPr>
        <p:cNvGrpSpPr/>
        <p:nvPr/>
      </p:nvGrpSpPr>
      <p:grpSpPr>
        <a:xfrm>
          <a:off x="0" y="0"/>
          <a:ext cx="0" cy="0"/>
          <a:chOff x="0" y="0"/>
          <a:chExt cx="0" cy="0"/>
        </a:xfrm>
      </p:grpSpPr>
    </p:spTree>
    <p:extLst>
      <p:ext uri="{BB962C8B-B14F-4D97-AF65-F5344CB8AC3E}">
        <p14:creationId xmlns:p14="http://schemas.microsoft.com/office/powerpoint/2010/main" val="1839657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4705907-0B6C-3C1D-4920-3DE45F24A712}"/>
            </a:ext>
          </a:extLst>
        </p:cNvPr>
        <p:cNvGrpSpPr/>
        <p:nvPr/>
      </p:nvGrpSpPr>
      <p:grpSpPr>
        <a:xfrm>
          <a:off x="0" y="0"/>
          <a:ext cx="0" cy="0"/>
          <a:chOff x="0" y="0"/>
          <a:chExt cx="0" cy="0"/>
        </a:xfrm>
      </p:grpSpPr>
      <p:pic>
        <p:nvPicPr>
          <p:cNvPr id="2" name="Picture 1" descr="A bottle of liquid with a straw lid&#10;&#10;Description automatically generated">
            <a:extLst>
              <a:ext uri="{FF2B5EF4-FFF2-40B4-BE49-F238E27FC236}">
                <a16:creationId xmlns:a16="http://schemas.microsoft.com/office/drawing/2014/main" id="{A3B61623-88DF-F32D-A8EA-394CC366F206}"/>
              </a:ext>
            </a:extLst>
          </p:cNvPr>
          <p:cNvPicPr>
            <a:picLocks noChangeAspect="1"/>
          </p:cNvPicPr>
          <p:nvPr/>
        </p:nvPicPr>
        <p:blipFill>
          <a:blip r:embed="rId3"/>
          <a:stretch>
            <a:fillRect/>
          </a:stretch>
        </p:blipFill>
        <p:spPr>
          <a:xfrm>
            <a:off x="-6684" y="3342"/>
            <a:ext cx="12312315" cy="6864684"/>
          </a:xfrm>
          <a:prstGeom prst="rect">
            <a:avLst/>
          </a:prstGeom>
        </p:spPr>
      </p:pic>
    </p:spTree>
    <p:extLst>
      <p:ext uri="{BB962C8B-B14F-4D97-AF65-F5344CB8AC3E}">
        <p14:creationId xmlns:p14="http://schemas.microsoft.com/office/powerpoint/2010/main" val="366273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14CBA2A-75C1-3796-DF55-80E40E44E4FD}"/>
            </a:ext>
          </a:extLst>
        </p:cNvPr>
        <p:cNvGrpSpPr/>
        <p:nvPr/>
      </p:nvGrpSpPr>
      <p:grpSpPr>
        <a:xfrm>
          <a:off x="0" y="0"/>
          <a:ext cx="0" cy="0"/>
          <a:chOff x="0" y="0"/>
          <a:chExt cx="0" cy="0"/>
        </a:xfrm>
      </p:grpSpPr>
      <p:pic>
        <p:nvPicPr>
          <p:cNvPr id="3" name="Picture 2" descr="A group of products on a counter&#10;&#10;Description automatically generated">
            <a:extLst>
              <a:ext uri="{FF2B5EF4-FFF2-40B4-BE49-F238E27FC236}">
                <a16:creationId xmlns:a16="http://schemas.microsoft.com/office/drawing/2014/main" id="{A95B5F46-0CAB-1BD4-9322-D953D612593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4693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A8ADBE0-676E-A65A-04A4-CFE2DBD50975}"/>
            </a:ext>
          </a:extLst>
        </p:cNvPr>
        <p:cNvGrpSpPr/>
        <p:nvPr/>
      </p:nvGrpSpPr>
      <p:grpSpPr>
        <a:xfrm>
          <a:off x="0" y="0"/>
          <a:ext cx="0" cy="0"/>
          <a:chOff x="0" y="0"/>
          <a:chExt cx="0" cy="0"/>
        </a:xfrm>
      </p:grpSpPr>
    </p:spTree>
    <p:extLst>
      <p:ext uri="{BB962C8B-B14F-4D97-AF65-F5344CB8AC3E}">
        <p14:creationId xmlns:p14="http://schemas.microsoft.com/office/powerpoint/2010/main" val="2922566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032C366-9B78-9E5F-754A-AE91510A2018}"/>
            </a:ext>
          </a:extLst>
        </p:cNvPr>
        <p:cNvGrpSpPr/>
        <p:nvPr/>
      </p:nvGrpSpPr>
      <p:grpSpPr>
        <a:xfrm>
          <a:off x="0" y="0"/>
          <a:ext cx="0" cy="0"/>
          <a:chOff x="0" y="0"/>
          <a:chExt cx="0" cy="0"/>
        </a:xfrm>
      </p:grpSpPr>
    </p:spTree>
    <p:extLst>
      <p:ext uri="{BB962C8B-B14F-4D97-AF65-F5344CB8AC3E}">
        <p14:creationId xmlns:p14="http://schemas.microsoft.com/office/powerpoint/2010/main" val="4062958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D984B15-F51B-9813-421C-F6E236F0CE51}"/>
            </a:ext>
          </a:extLst>
        </p:cNvPr>
        <p:cNvGrpSpPr/>
        <p:nvPr/>
      </p:nvGrpSpPr>
      <p:grpSpPr>
        <a:xfrm>
          <a:off x="0" y="0"/>
          <a:ext cx="0" cy="0"/>
          <a:chOff x="0" y="0"/>
          <a:chExt cx="0" cy="0"/>
        </a:xfrm>
      </p:grpSpPr>
      <p:pic>
        <p:nvPicPr>
          <p:cNvPr id="2" name="Picture 1" descr="A bottle of liquid on a wood stump&#10;&#10;Description automatically generated">
            <a:extLst>
              <a:ext uri="{FF2B5EF4-FFF2-40B4-BE49-F238E27FC236}">
                <a16:creationId xmlns:a16="http://schemas.microsoft.com/office/drawing/2014/main" id="{C803279E-EC76-C039-4D49-DAF361695453}"/>
              </a:ext>
            </a:extLst>
          </p:cNvPr>
          <p:cNvPicPr>
            <a:picLocks noChangeAspect="1"/>
          </p:cNvPicPr>
          <p:nvPr/>
        </p:nvPicPr>
        <p:blipFill>
          <a:blip r:embed="rId3"/>
          <a:stretch>
            <a:fillRect/>
          </a:stretch>
        </p:blipFill>
        <p:spPr>
          <a:xfrm>
            <a:off x="2540" y="-5050"/>
            <a:ext cx="12212320" cy="6873240"/>
          </a:xfrm>
          <a:prstGeom prst="rect">
            <a:avLst/>
          </a:prstGeom>
        </p:spPr>
      </p:pic>
    </p:spTree>
    <p:extLst>
      <p:ext uri="{BB962C8B-B14F-4D97-AF65-F5344CB8AC3E}">
        <p14:creationId xmlns:p14="http://schemas.microsoft.com/office/powerpoint/2010/main" val="1954073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3B8A6BF-D988-4B54-9259-9F54AE45AEB8}"/>
            </a:ext>
          </a:extLst>
        </p:cNvPr>
        <p:cNvGrpSpPr/>
        <p:nvPr/>
      </p:nvGrpSpPr>
      <p:grpSpPr>
        <a:xfrm>
          <a:off x="0" y="0"/>
          <a:ext cx="0" cy="0"/>
          <a:chOff x="0" y="0"/>
          <a:chExt cx="0" cy="0"/>
        </a:xfrm>
      </p:grpSpPr>
    </p:spTree>
    <p:extLst>
      <p:ext uri="{BB962C8B-B14F-4D97-AF65-F5344CB8AC3E}">
        <p14:creationId xmlns:p14="http://schemas.microsoft.com/office/powerpoint/2010/main" val="2536021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AD3C2C0-9245-7E59-50EE-47473D4A3221}"/>
            </a:ext>
          </a:extLst>
        </p:cNvPr>
        <p:cNvGrpSpPr/>
        <p:nvPr/>
      </p:nvGrpSpPr>
      <p:grpSpPr>
        <a:xfrm>
          <a:off x="0" y="0"/>
          <a:ext cx="0" cy="0"/>
          <a:chOff x="0" y="0"/>
          <a:chExt cx="0" cy="0"/>
        </a:xfrm>
      </p:grpSpPr>
      <p:pic>
        <p:nvPicPr>
          <p:cNvPr id="2" name="Picture 1" descr="A black bottle with a black cap on a white satin surface&#10;&#10;Description automatically generated">
            <a:extLst>
              <a:ext uri="{FF2B5EF4-FFF2-40B4-BE49-F238E27FC236}">
                <a16:creationId xmlns:a16="http://schemas.microsoft.com/office/drawing/2014/main" id="{3BB1FAA9-4CBB-A095-39E3-E2FA05C6D04F}"/>
              </a:ext>
            </a:extLst>
          </p:cNvPr>
          <p:cNvPicPr>
            <a:picLocks noChangeAspect="1"/>
          </p:cNvPicPr>
          <p:nvPr/>
        </p:nvPicPr>
        <p:blipFill>
          <a:blip r:embed="rId3"/>
          <a:stretch>
            <a:fillRect/>
          </a:stretch>
        </p:blipFill>
        <p:spPr>
          <a:xfrm>
            <a:off x="-15240" y="-2540"/>
            <a:ext cx="12181840" cy="6852920"/>
          </a:xfrm>
          <a:prstGeom prst="rect">
            <a:avLst/>
          </a:prstGeom>
        </p:spPr>
      </p:pic>
    </p:spTree>
    <p:extLst>
      <p:ext uri="{BB962C8B-B14F-4D97-AF65-F5344CB8AC3E}">
        <p14:creationId xmlns:p14="http://schemas.microsoft.com/office/powerpoint/2010/main" val="860995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E946EDE-A42C-81D6-2455-4B88A0EB9A1F}"/>
            </a:ext>
          </a:extLst>
        </p:cNvPr>
        <p:cNvGrpSpPr/>
        <p:nvPr/>
      </p:nvGrpSpPr>
      <p:grpSpPr>
        <a:xfrm>
          <a:off x="0" y="0"/>
          <a:ext cx="0" cy="0"/>
          <a:chOff x="0" y="0"/>
          <a:chExt cx="0" cy="0"/>
        </a:xfrm>
      </p:grpSpPr>
      <p:pic>
        <p:nvPicPr>
          <p:cNvPr id="3" name="Picture 2" descr="A group of people running on a road&#10;&#10;Description automatically generated">
            <a:extLst>
              <a:ext uri="{FF2B5EF4-FFF2-40B4-BE49-F238E27FC236}">
                <a16:creationId xmlns:a16="http://schemas.microsoft.com/office/drawing/2014/main" id="{4D4CF1C7-C4F0-1DC3-1AAF-695C79BE890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36934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F6C229F-F171-5BFC-DA80-7C954230BAF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987B976-FC8B-A52E-19E4-F8639CE76838}"/>
              </a:ext>
            </a:extLst>
          </p:cNvPr>
          <p:cNvSpPr txBox="1"/>
          <p:nvPr/>
        </p:nvSpPr>
        <p:spPr>
          <a:xfrm>
            <a:off x="1345324" y="1061545"/>
            <a:ext cx="184731" cy="369332"/>
          </a:xfrm>
          <a:prstGeom prst="rect">
            <a:avLst/>
          </a:prstGeom>
          <a:noFill/>
        </p:spPr>
        <p:txBody>
          <a:bodyPr wrap="none" rtlCol="0">
            <a:spAutoFit/>
          </a:bodyPr>
          <a:lstStyle/>
          <a:p>
            <a:endParaRPr lang="en-US"/>
          </a:p>
        </p:txBody>
      </p:sp>
      <p:pic>
        <p:nvPicPr>
          <p:cNvPr id="6" name="Picture 5" descr="A diagram of a company&#10;&#10;Description automatically generated">
            <a:extLst>
              <a:ext uri="{FF2B5EF4-FFF2-40B4-BE49-F238E27FC236}">
                <a16:creationId xmlns:a16="http://schemas.microsoft.com/office/drawing/2014/main" id="{B1CBB565-AC9F-99A0-A522-F75C3E4A204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19698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F939DBF-1163-2470-F950-13195D44B1DA}"/>
            </a:ext>
          </a:extLst>
        </p:cNvPr>
        <p:cNvGrpSpPr/>
        <p:nvPr/>
      </p:nvGrpSpPr>
      <p:grpSpPr>
        <a:xfrm>
          <a:off x="0" y="0"/>
          <a:ext cx="0" cy="0"/>
          <a:chOff x="0" y="0"/>
          <a:chExt cx="0" cy="0"/>
        </a:xfrm>
      </p:grpSpPr>
    </p:spTree>
    <p:extLst>
      <p:ext uri="{BB962C8B-B14F-4D97-AF65-F5344CB8AC3E}">
        <p14:creationId xmlns:p14="http://schemas.microsoft.com/office/powerpoint/2010/main" val="3217228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DFF31DB-2C5D-53B0-FA15-0DD4D8D1EC82}"/>
            </a:ext>
          </a:extLst>
        </p:cNvPr>
        <p:cNvGrpSpPr/>
        <p:nvPr/>
      </p:nvGrpSpPr>
      <p:grpSpPr>
        <a:xfrm>
          <a:off x="0" y="0"/>
          <a:ext cx="0" cy="0"/>
          <a:chOff x="0" y="0"/>
          <a:chExt cx="0" cy="0"/>
        </a:xfrm>
      </p:grpSpPr>
    </p:spTree>
    <p:extLst>
      <p:ext uri="{BB962C8B-B14F-4D97-AF65-F5344CB8AC3E}">
        <p14:creationId xmlns:p14="http://schemas.microsoft.com/office/powerpoint/2010/main" val="3679041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C9750C7-5313-C018-EE01-B3F2CFDC5C06}"/>
            </a:ext>
          </a:extLst>
        </p:cNvPr>
        <p:cNvGrpSpPr/>
        <p:nvPr/>
      </p:nvGrpSpPr>
      <p:grpSpPr>
        <a:xfrm>
          <a:off x="0" y="0"/>
          <a:ext cx="0" cy="0"/>
          <a:chOff x="0" y="0"/>
          <a:chExt cx="0" cy="0"/>
        </a:xfrm>
      </p:grpSpPr>
    </p:spTree>
    <p:extLst>
      <p:ext uri="{BB962C8B-B14F-4D97-AF65-F5344CB8AC3E}">
        <p14:creationId xmlns:p14="http://schemas.microsoft.com/office/powerpoint/2010/main" val="3434609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8E7A564-7B37-AEF1-C079-0FD51F3081DE}"/>
            </a:ext>
          </a:extLst>
        </p:cNvPr>
        <p:cNvGrpSpPr/>
        <p:nvPr/>
      </p:nvGrpSpPr>
      <p:grpSpPr>
        <a:xfrm>
          <a:off x="0" y="0"/>
          <a:ext cx="0" cy="0"/>
          <a:chOff x="0" y="0"/>
          <a:chExt cx="0" cy="0"/>
        </a:xfrm>
      </p:grpSpPr>
    </p:spTree>
    <p:extLst>
      <p:ext uri="{BB962C8B-B14F-4D97-AF65-F5344CB8AC3E}">
        <p14:creationId xmlns:p14="http://schemas.microsoft.com/office/powerpoint/2010/main" val="3357724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4299D4F-7289-03DD-200D-222D92C8499D}"/>
            </a:ext>
          </a:extLst>
        </p:cNvPr>
        <p:cNvGrpSpPr/>
        <p:nvPr/>
      </p:nvGrpSpPr>
      <p:grpSpPr>
        <a:xfrm>
          <a:off x="0" y="0"/>
          <a:ext cx="0" cy="0"/>
          <a:chOff x="0" y="0"/>
          <a:chExt cx="0" cy="0"/>
        </a:xfrm>
      </p:grpSpPr>
    </p:spTree>
    <p:extLst>
      <p:ext uri="{BB962C8B-B14F-4D97-AF65-F5344CB8AC3E}">
        <p14:creationId xmlns:p14="http://schemas.microsoft.com/office/powerpoint/2010/main" val="3965647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344CEE5-41E1-BFBE-9FA2-18E41B09C125}"/>
            </a:ext>
          </a:extLst>
        </p:cNvPr>
        <p:cNvGrpSpPr/>
        <p:nvPr/>
      </p:nvGrpSpPr>
      <p:grpSpPr>
        <a:xfrm>
          <a:off x="0" y="0"/>
          <a:ext cx="0" cy="0"/>
          <a:chOff x="0" y="0"/>
          <a:chExt cx="0" cy="0"/>
        </a:xfrm>
      </p:grpSpPr>
    </p:spTree>
    <p:extLst>
      <p:ext uri="{BB962C8B-B14F-4D97-AF65-F5344CB8AC3E}">
        <p14:creationId xmlns:p14="http://schemas.microsoft.com/office/powerpoint/2010/main" val="3949858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38EC2DB-BC36-9505-E4D2-C4905683FD7A}"/>
            </a:ext>
          </a:extLst>
        </p:cNvPr>
        <p:cNvGrpSpPr/>
        <p:nvPr/>
      </p:nvGrpSpPr>
      <p:grpSpPr>
        <a:xfrm>
          <a:off x="0" y="0"/>
          <a:ext cx="0" cy="0"/>
          <a:chOff x="0" y="0"/>
          <a:chExt cx="0" cy="0"/>
        </a:xfrm>
      </p:grpSpPr>
      <p:pic>
        <p:nvPicPr>
          <p:cNvPr id="3" name="Picture 2" descr="A group of bottles of food on a table&#10;&#10;Description automatically generated">
            <a:extLst>
              <a:ext uri="{FF2B5EF4-FFF2-40B4-BE49-F238E27FC236}">
                <a16:creationId xmlns:a16="http://schemas.microsoft.com/office/drawing/2014/main" id="{4E9A9687-EAF5-43E7-21CF-3D34D5B5CDC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2518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65B6F75-CD88-BCB7-7AE3-E81AB4279E1C}"/>
            </a:ext>
          </a:extLst>
        </p:cNvPr>
        <p:cNvGrpSpPr/>
        <p:nvPr/>
      </p:nvGrpSpPr>
      <p:grpSpPr>
        <a:xfrm>
          <a:off x="0" y="0"/>
          <a:ext cx="0" cy="0"/>
          <a:chOff x="0" y="0"/>
          <a:chExt cx="0" cy="0"/>
        </a:xfrm>
      </p:grpSpPr>
    </p:spTree>
    <p:extLst>
      <p:ext uri="{BB962C8B-B14F-4D97-AF65-F5344CB8AC3E}">
        <p14:creationId xmlns:p14="http://schemas.microsoft.com/office/powerpoint/2010/main" val="723772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EA6859C-172A-1015-6649-2EE95393A42F}"/>
            </a:ext>
          </a:extLst>
        </p:cNvPr>
        <p:cNvGrpSpPr/>
        <p:nvPr/>
      </p:nvGrpSpPr>
      <p:grpSpPr>
        <a:xfrm>
          <a:off x="0" y="0"/>
          <a:ext cx="0" cy="0"/>
          <a:chOff x="0" y="0"/>
          <a:chExt cx="0" cy="0"/>
        </a:xfrm>
      </p:grpSpPr>
    </p:spTree>
    <p:extLst>
      <p:ext uri="{BB962C8B-B14F-4D97-AF65-F5344CB8AC3E}">
        <p14:creationId xmlns:p14="http://schemas.microsoft.com/office/powerpoint/2010/main" val="96733332"/>
      </p:ext>
    </p:extLst>
  </p:cSld>
  <p:clrMapOvr>
    <a:masterClrMapping/>
  </p:clrMapOvr>
</p:sld>
</file>

<file path=ppt/theme/theme1.xml><?xml version="1.0" encoding="utf-8"?>
<a:theme xmlns:a="http://schemas.openxmlformats.org/drawingml/2006/main" name="White Template">
  <a:themeElements>
    <a:clrScheme name="Isagenix 2-0">
      <a:dk1>
        <a:srgbClr val="545859"/>
      </a:dk1>
      <a:lt1>
        <a:srgbClr val="FFFFFF"/>
      </a:lt1>
      <a:dk2>
        <a:srgbClr val="00778B"/>
      </a:dk2>
      <a:lt2>
        <a:srgbClr val="D3D4D6"/>
      </a:lt2>
      <a:accent1>
        <a:srgbClr val="EFC06E"/>
      </a:accent1>
      <a:accent2>
        <a:srgbClr val="CAA7B5"/>
      </a:accent2>
      <a:accent3>
        <a:srgbClr val="C3C6A7"/>
      </a:accent3>
      <a:accent4>
        <a:srgbClr val="7F8083"/>
      </a:accent4>
      <a:accent5>
        <a:srgbClr val="AAABAB"/>
      </a:accent5>
      <a:accent6>
        <a:srgbClr val="D3D4D6"/>
      </a:accent6>
      <a:hlink>
        <a:srgbClr val="4096AA"/>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1837</TotalTime>
  <Words>1</Words>
  <Application>Microsoft Office PowerPoint</Application>
  <PresentationFormat>Widescreen</PresentationFormat>
  <Paragraphs>1</Paragraphs>
  <Slides>26</Slides>
  <Notes>1</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White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Shelby Staats</dc:creator>
  <cp:lastModifiedBy>Marc Arvallo</cp:lastModifiedBy>
  <cp:revision>94</cp:revision>
  <dcterms:created xsi:type="dcterms:W3CDTF">2020-09-23T19:21:27Z</dcterms:created>
  <dcterms:modified xsi:type="dcterms:W3CDTF">2024-11-12T21:53:35Z</dcterms:modified>
</cp:coreProperties>
</file>