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0B56-84AB-7943-5A00-55F8E8B0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256F3-7EC4-9FF9-1E3A-1E88D21A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963D-1F87-41C9-9EC0-07EFF69E31C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E7334-1F42-06CF-4D1D-B38F7D9F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5DA82-8E49-BCC1-25BB-1B27EF19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248F-9D15-4151-B0D3-9FD896503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43D9F-C131-B450-CF3F-3CF440C5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E6184-D429-1060-D7D9-2113F3E45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D4E0B-2488-17C2-AB89-95EDC463C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963D-1F87-41C9-9EC0-07EFF69E31C6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E7B37-B576-106F-FCD9-56297E3CF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C8AE-A225-E6DC-0E44-FC661F1D3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248F-9D15-4151-B0D3-9FD896503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2955CA-068A-E935-8746-3F3DFC90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70F99-EFA8-7EBE-B3AA-A61E4057C6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1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AC5D77-B215-1B79-1AE1-6426DE28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Harvest Thins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1A3BF-1729-DAAD-B308-012A8D1522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4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7AE176-7FF7-1FF3-42FC-EF484A2A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Snack Bites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CC595-B045-0277-17B7-0B78C8A749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2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1E1B98-D1C3-27EC-6A2B-68DA272C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IsaDelight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958B4-E727-3EBD-DCBE-44DCCDA0C1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8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02D02C-6567-223A-0171-634760BC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Blend IsaLean</a:t>
            </a:r>
            <a:r>
              <a:rPr lang="en-GB"/>
              <a:t>™</a:t>
            </a:r>
            <a:r>
              <a:rPr lang="en-US"/>
              <a:t> Bar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58FE1-E095-2334-0E5B-40F70A377D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2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F10982-C670-D781-85BC-A9CF30CA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Isagenix Snacks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06279-E2AA-2F74-42EB-AE308CA33C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BA6921-5B60-99A7-FF05-35D1BE9A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Ter Aanvulling Op Je Dieet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60D99-593A-0CA5-F4EE-781A6E7349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7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DE3E40-38A4-B7D9-430E-34CCE411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Greens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227B5-70EF-3B90-D569-7C399D2D5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5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B2C85B-CD14-4935-A6D8-F526A054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e-Shot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D5928-BF34-24A1-31A8-C1EE1BAB70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6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DE74CC-0D46-490F-5053-11C5B710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Nootropic Elixir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53FB9-F5CF-A53F-1EE9-7A172F3841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8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D7046C-96E3-2F2D-4773-D28E1BA16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Triotic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32661-AF8E-3A02-C123-D5348F0792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4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6480D8-96B5-AE0C-3FB8-C4E064A5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9B179-84B2-B673-3145-CC3F084DDE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666AE2-5DEF-E7CD-BB77-8EA19001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Xango</a:t>
            </a:r>
            <a:r>
              <a:rPr lang="en-GB"/>
              <a:t>®</a:t>
            </a:r>
            <a:r>
              <a:rPr lang="en-US"/>
              <a:t> Reserve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9524D-C08B-0A5B-C37B-FAD89F15F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29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A48823-A022-1B25-2CCF-58338834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 GX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FED1E-FB7D-C471-2C90-F4E6C18B34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2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93118C-00B1-94EA-4584-020FF441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IsaMove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F9181-FD88-9156-BBA3-D9F19E98B3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6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A109C4-A519-08CB-16E2-5CC603E22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Hoe Te Gebruiken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DBF6E-6B9E-9A71-D036-5102EBF1E2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47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61E229-D5B3-3203-5D8B-5CCEB97D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Collagen Elixir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DD697-B1DF-3824-7B6C-0DB9649080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70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29FDD2-356C-C50D-4811-5B11991E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Vochtregulerende</a:t>
            </a:r>
            <a:br>
              <a:rPr lang="en-GB"/>
            </a:br>
            <a:r>
              <a:rPr lang="en-GB"/>
              <a:t>Gezichtsreiniger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4BF2F-086B-3274-E88E-2140A2CCA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2EE42F-EB0A-ED9C-68D0-CBFB4668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Geavanceerd</a:t>
            </a:r>
            <a:br>
              <a:rPr lang="en-GB"/>
            </a:br>
            <a:r>
              <a:rPr lang="en-GB"/>
              <a:t>Jeugdserum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73ECB-5E47-CA13-53ED-4CE0FF4B3E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7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6EF634-06BB-BF14-F9BD-137A2305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Celletoi™ Oogcrème Met Peptiden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37BC3-40DD-1892-67C4-56225F5E5D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01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7AE498-7AE1-FFF8-6DCD-8D3CC272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Verstevigende</a:t>
            </a:r>
            <a:br>
              <a:rPr lang="en-GB"/>
            </a:br>
            <a:r>
              <a:rPr lang="en-GB"/>
              <a:t>Kasjmiergezichtscrème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4CBB0-0CFB-300E-4008-6349A5ADD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43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C4EF9A-0FE9-8056-CDC6-15B9815C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Performance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1C349-0E2D-D9C4-C297-1D552002B7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7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090C9D-3593-A9B8-14EA-4D5307BCC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+mn-lt"/>
              </a:rPr>
              <a:t>Hoe Isagenix Werkt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4E5D9-F7E7-3B81-470A-52196D134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34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8526EE-BA70-8119-19E9-D69F6146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Nitro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147C1-F60F-3D8A-5F5B-1522CDE6B9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33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D1291B-74C0-9390-40DF-39CFE1B2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Hydrate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E0A51-C118-B29B-17BB-8165C4150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1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99B385-9905-D2FF-AFDB-3BF616F9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Post-Workout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B7C9E-47F5-E888-C358-7D35E01C0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13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081CF6-CD67-96D6-0627-CAEB35BC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IsaPro®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9D840-2132-C33F-383B-A6A920B809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2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317EFD-6871-15DE-CD63-7DCB3DEA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Onze Belangrijkste Produten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EA675-A3B4-914E-CC83-056D1D1E33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8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99698C-E422-C68A-2E44-157C6851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IsaLean</a:t>
            </a:r>
            <a:r>
              <a:rPr lang="en-GB"/>
              <a:t>™</a:t>
            </a:r>
            <a:r>
              <a:rPr lang="en-US"/>
              <a:t> Shake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5FE2D-57BB-836B-9996-9EB7357F72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6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026FDA-ED19-9A9B-1186-F09AB761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IsaLean</a:t>
            </a:r>
            <a:r>
              <a:rPr lang="en-GB"/>
              <a:t>™</a:t>
            </a:r>
            <a:r>
              <a:rPr lang="en-US"/>
              <a:t> Shake </a:t>
            </a:r>
            <a:r>
              <a:rPr lang="en-GB"/>
              <a:t>Plantaardig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64FDE-AC60-5102-E19A-B8383D9924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681BF8-077B-6D7A-DF33-D935459B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Nourish For Life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AE595-C58C-FA75-8507-768667922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7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6290EB-0AEC-9AAC-5B87-C65FACE8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Ionix</a:t>
            </a:r>
            <a:r>
              <a:rPr lang="en-GB"/>
              <a:t>®</a:t>
            </a:r>
            <a:r>
              <a:rPr lang="en-US"/>
              <a:t> Supreme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DB1D9-9072-FB12-E89E-1DF8CC0B26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2D0310-B98C-B909-3FCE-D4BFBA53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Gezond Snacken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3FFB6-932B-2DA9-7B10-8B3A5717B3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Widescreen</PresentationFormat>
  <Paragraphs>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Hoe Isagenix Werkt</vt:lpstr>
      <vt:lpstr>Onze Belangrijkste Produten</vt:lpstr>
      <vt:lpstr>IsaLean™ Shake </vt:lpstr>
      <vt:lpstr>IsaLean™ Shake Plantaardig</vt:lpstr>
      <vt:lpstr>Nourish For Life™</vt:lpstr>
      <vt:lpstr>Ionix® Supreme</vt:lpstr>
      <vt:lpstr>Gezond Snacken</vt:lpstr>
      <vt:lpstr>Harvest Thins™</vt:lpstr>
      <vt:lpstr>Snack Bites</vt:lpstr>
      <vt:lpstr>IsaDelight™</vt:lpstr>
      <vt:lpstr>Whole Blend IsaLean™ Bar</vt:lpstr>
      <vt:lpstr>Isagenix Snacks™</vt:lpstr>
      <vt:lpstr>Ter Aanvulling Op Je Dieet</vt:lpstr>
      <vt:lpstr>Greens™</vt:lpstr>
      <vt:lpstr>e-Shot™</vt:lpstr>
      <vt:lpstr>Nootropic Elixir </vt:lpstr>
      <vt:lpstr>Triotic</vt:lpstr>
      <vt:lpstr>Xango® Reserve</vt:lpstr>
      <vt:lpstr>Thermo GX™</vt:lpstr>
      <vt:lpstr>IsaMove™</vt:lpstr>
      <vt:lpstr>Hoe Te Gebruiken</vt:lpstr>
      <vt:lpstr>Collagen Elixir™</vt:lpstr>
      <vt:lpstr>Celletoi™ Vochtregulerende Gezichtsreiniger</vt:lpstr>
      <vt:lpstr>Celletoi™ Geavanceerd Jeugdserum</vt:lpstr>
      <vt:lpstr>Celletoi™ Oogcrème Met Peptiden</vt:lpstr>
      <vt:lpstr>Celletoi™ Verstevigende Kasjmiergezichtscrème</vt:lpstr>
      <vt:lpstr>Performance</vt:lpstr>
      <vt:lpstr>AMPED™ Nitro</vt:lpstr>
      <vt:lpstr>AMPED™ Hydrate</vt:lpstr>
      <vt:lpstr>AMPED™ Post-Workout</vt:lpstr>
      <vt:lpstr>IsaPro®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Turnbull</dc:creator>
  <cp:lastModifiedBy>Ashleigh Turnbull</cp:lastModifiedBy>
  <cp:revision>1</cp:revision>
  <dcterms:created xsi:type="dcterms:W3CDTF">2022-11-04T15:41:46Z</dcterms:created>
  <dcterms:modified xsi:type="dcterms:W3CDTF">2022-11-04T15:41:46Z</dcterms:modified>
</cp:coreProperties>
</file>