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A0B56-84AB-7943-5A00-55F8E8B00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B256F3-7EC4-9FF9-1E3A-1E88D21AC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963D-1F87-41C9-9EC0-07EFF69E31C6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E7334-1F42-06CF-4D1D-B38F7D9F1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D5DA82-8E49-BCC1-25BB-1B27EF190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248F-9D15-4151-B0D3-9FD896503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35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443D9F-C131-B450-CF3F-3CF440C5F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E6184-D429-1060-D7D9-2113F3E45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D4E0B-2488-17C2-AB89-95EDC463CA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6963D-1F87-41C9-9EC0-07EFF69E31C6}" type="datetimeFigureOut">
              <a:rPr lang="en-GB" smtClean="0"/>
              <a:t>04/11/2022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E7B37-B576-106F-FCD9-56297E3CF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1C8AE-A225-E6DC-0E44-FC661F1D3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8248F-9D15-4151-B0D3-9FD8965039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79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2955CA-068A-E935-8746-3F3DFC901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070F99-EFA8-7EBE-B3AA-A61E4057C6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1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8AC5D77-B215-1B79-1AE1-6426DE28F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Harvest Thins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1A3BF-1729-DAAD-B308-012A8D1522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47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7AE176-7FF7-1FF3-42FC-EF484A2AD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Snack Bites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ECC595-B045-0277-17B7-0B78C8A749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22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31E1B98-D1C3-27EC-6A2B-68DA272C9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IsaDelight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2958B4-E727-3EBD-DCBE-44DCCDA0C1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84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02D02C-6567-223A-0171-634760BC2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Whole Blend IsaLean</a:t>
            </a:r>
            <a:r>
              <a:rPr lang="en-GB"/>
              <a:t>™</a:t>
            </a:r>
            <a:r>
              <a:rPr lang="en-US"/>
              <a:t> Bar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658FE1-E095-2334-0E5B-40F70A377D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29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F10982-C670-D781-85BC-A9CF30CAC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Isagenix Snacks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706279-E2AA-2F74-42EB-AE308CA33C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3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BA6921-5B60-99A7-FF05-35D1BE9A1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Ter Aanvulling Op Je Dieet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060D99-593A-0CA5-F4EE-781A6E7349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87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DE3E40-38A4-B7D9-430E-34CCE4117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Greens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8227B5-70EF-3B90-D569-7C399D2D5F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59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B2C85B-CD14-4935-A6D8-F526A0540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e-Shot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3D5928-BF34-24A1-31A8-C1EE1BAB70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67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EDE74CC-0D46-490F-5053-11C5B7103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Nootropic Elixir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553FB9-F5CF-A53F-1EE9-7A172F3841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08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CD7046C-96E3-2F2D-4773-D28E1BA16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Triotic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B32661-AF8E-3A02-C123-D5348F0792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84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6480D8-96B5-AE0C-3FB8-C4E064A5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B9B179-84B2-B673-3145-CC3F084DDE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90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A666AE2-5DEF-E7CD-BB77-8EA19001C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Xango</a:t>
            </a:r>
            <a:r>
              <a:rPr lang="en-GB"/>
              <a:t>®</a:t>
            </a:r>
            <a:r>
              <a:rPr lang="en-US"/>
              <a:t> Reserve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B9524D-C08B-0A5B-C37B-FAD89F15FB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029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A48823-A022-1B25-2CCF-58338834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Thermo GX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0FED1E-FB7D-C471-2C90-F4E6C18B34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2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93118C-00B1-94EA-4584-020FF441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IsaMove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CF9181-FD88-9156-BBA3-D9F19E98B3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6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6A109C4-A519-08CB-16E2-5CC603E22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Hoe Te Gebruiken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EDBF6E-6B9E-9A71-D036-5102EBF1E2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47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61E229-D5B3-3203-5D8B-5CCEB97DB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Collagen Elixir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8DD697-B1DF-3824-7B6C-0DB9649080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70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029FDD2-356C-C50D-4811-5B11991EA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Vochtregulerende</a:t>
            </a:r>
            <a:br>
              <a:rPr lang="en-GB"/>
            </a:br>
            <a:r>
              <a:rPr lang="en-GB"/>
              <a:t>Gezichtsreiniger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4BF2F-086B-3274-E88E-2140A2CCAA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12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2EE42F-EB0A-ED9C-68D0-CBFB46681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Geavanceerd</a:t>
            </a:r>
            <a:br>
              <a:rPr lang="en-GB"/>
            </a:br>
            <a:r>
              <a:rPr lang="en-GB"/>
              <a:t>Jeugdserum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173ECB-5E47-CA13-53ED-4CE0FF4B3E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7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6EF634-06BB-BF14-F9BD-137A23050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Celletoi™ Oogcrème Met Peptiden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37BC3-40DD-1892-67C4-56225F5E5D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01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7AE498-7AE1-FFF8-6DCD-8D3CC2729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Celletoi™ Verstevigende</a:t>
            </a:r>
            <a:br>
              <a:rPr lang="en-GB"/>
            </a:br>
            <a:r>
              <a:rPr lang="en-GB"/>
              <a:t>Kasjmiergezichtscrème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54CBB0-0CFB-300E-4008-6349A5ADDA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439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C4EF9A-0FE9-8056-CDC6-15B9815C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Performance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E1C349-0E2D-D9C4-C297-1D552002B7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74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090C9D-3593-A9B8-14EA-4D5307BCC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+mn-lt"/>
              </a:rPr>
              <a:t>Hoe Isagenix Werkt</a:t>
            </a:r>
            <a:endParaRPr lang="en-US" sz="28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4E5D9-F7E7-3B81-470A-52196D134B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345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8526EE-BA70-8119-19E9-D69F6146F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Nitro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F147C1-F60F-3D8A-5F5B-1522CDE6B9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33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DD1291B-74C0-9390-40DF-39CFE1B25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Hydrate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0E0A51-C118-B29B-17BB-8165C41505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514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299B385-9905-D2FF-AFDB-3BF616F9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AMPED™ Post-Workout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3B7C9E-47F5-E888-C358-7D35E01C05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13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A081CF6-CD67-96D6-0627-CAEB35BC1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IsaPro®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B9D840-2132-C33F-383B-A6A920B809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21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317EFD-6871-15DE-CD63-7DCB3DEA8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Onze Belangrijkste Produten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EA675-A3B4-914E-CC83-056D1D1E33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81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99698C-E422-C68A-2E44-157C6851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IsaLean</a:t>
            </a:r>
            <a:r>
              <a:rPr lang="en-GB"/>
              <a:t>™</a:t>
            </a:r>
            <a:r>
              <a:rPr lang="en-US"/>
              <a:t> Shake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B5FE2D-57BB-836B-9996-9EB7357F72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63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026FDA-ED19-9A9B-1186-F09AB7618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IsaLean</a:t>
            </a:r>
            <a:r>
              <a:rPr lang="en-GB"/>
              <a:t>™</a:t>
            </a:r>
            <a:r>
              <a:rPr lang="en-US"/>
              <a:t> Shake </a:t>
            </a:r>
            <a:r>
              <a:rPr lang="en-GB"/>
              <a:t>Plantaardig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E64FDE-AC60-5102-E19A-B8383D9924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0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681BF8-077B-6D7A-DF33-D935459B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Nourish For Life</a:t>
            </a:r>
            <a:r>
              <a:rPr lang="en-GB"/>
              <a:t>™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8AE595-C58C-FA75-8507-7686679229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71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6290EB-0AEC-9AAC-5B87-C65FACE89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Ionix</a:t>
            </a:r>
            <a:r>
              <a:rPr lang="en-GB"/>
              <a:t>®</a:t>
            </a:r>
            <a:r>
              <a:rPr lang="en-US"/>
              <a:t> Supreme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6DB1D9-9072-FB12-E89E-1DF8CC0B26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6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2D0310-B98C-B909-3FCE-D4BFBA53C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ighlight>
                  <a:srgbClr val="FFFFFE"/>
                </a:highlight>
                <a:latin typeface="+mn-lt"/>
              </a:rPr>
              <a:t>Gezond Snacken</a:t>
            </a:r>
            <a:endParaRPr lang="en-US" dirty="0">
              <a:highlight>
                <a:srgbClr val="FFFFFE"/>
              </a:highlight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13FFB6-932B-2DA9-7B10-8B3A5717B3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644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Widescreen</PresentationFormat>
  <Paragraphs>31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Hoe Isagenix Werkt</vt:lpstr>
      <vt:lpstr>Onze Belangrijkste Produten</vt:lpstr>
      <vt:lpstr>IsaLean™ Shake </vt:lpstr>
      <vt:lpstr>IsaLean™ Shake Plantaardig</vt:lpstr>
      <vt:lpstr>Nourish For Life™</vt:lpstr>
      <vt:lpstr>Ionix® Supreme</vt:lpstr>
      <vt:lpstr>Gezond Snacken</vt:lpstr>
      <vt:lpstr>Harvest Thins™</vt:lpstr>
      <vt:lpstr>Snack Bites</vt:lpstr>
      <vt:lpstr>IsaDelight™</vt:lpstr>
      <vt:lpstr>Whole Blend IsaLean™ Bar</vt:lpstr>
      <vt:lpstr>Isagenix Snacks™</vt:lpstr>
      <vt:lpstr>Ter Aanvulling Op Je Dieet</vt:lpstr>
      <vt:lpstr>Greens™</vt:lpstr>
      <vt:lpstr>e-Shot™</vt:lpstr>
      <vt:lpstr>Nootropic Elixir </vt:lpstr>
      <vt:lpstr>Triotic</vt:lpstr>
      <vt:lpstr>Xango® Reserve</vt:lpstr>
      <vt:lpstr>Thermo GX™</vt:lpstr>
      <vt:lpstr>IsaMove™</vt:lpstr>
      <vt:lpstr>Hoe Te Gebruiken</vt:lpstr>
      <vt:lpstr>Collagen Elixir™</vt:lpstr>
      <vt:lpstr>Celletoi™ Vochtregulerende Gezichtsreiniger</vt:lpstr>
      <vt:lpstr>Celletoi™ Geavanceerd Jeugdserum</vt:lpstr>
      <vt:lpstr>Celletoi™ Oogcrème Met Peptiden</vt:lpstr>
      <vt:lpstr>Celletoi™ Verstevigende Kasjmiergezichtscrème</vt:lpstr>
      <vt:lpstr>Performance</vt:lpstr>
      <vt:lpstr>AMPED™ Nitro</vt:lpstr>
      <vt:lpstr>AMPED™ Hydrate</vt:lpstr>
      <vt:lpstr>AMPED™ Post-Workout</vt:lpstr>
      <vt:lpstr>IsaPro®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Ashleigh Turnbull</dc:creator>
  <cp:lastModifiedBy>Ashleigh Turnbull</cp:lastModifiedBy>
  <cp:revision>1</cp:revision>
  <dcterms:created xsi:type="dcterms:W3CDTF">2022-11-04T15:41:46Z</dcterms:created>
  <dcterms:modified xsi:type="dcterms:W3CDTF">2022-11-04T15:41:46Z</dcterms:modified>
</cp:coreProperties>
</file>