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57" r:id="rId4"/>
    <p:sldId id="264" r:id="rId5"/>
    <p:sldId id="258" r:id="rId6"/>
    <p:sldId id="272" r:id="rId7"/>
    <p:sldId id="271" r:id="rId8"/>
    <p:sldId id="270" r:id="rId9"/>
    <p:sldId id="269" r:id="rId10"/>
    <p:sldId id="263" r:id="rId11"/>
    <p:sldId id="268" r:id="rId12"/>
    <p:sldId id="267" r:id="rId13"/>
    <p:sldId id="266" r:id="rId14"/>
    <p:sldId id="273" r:id="rId15"/>
    <p:sldId id="260" r:id="rId16"/>
    <p:sldId id="262" r:id="rId17"/>
    <p:sldId id="274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207F50-7C26-5740-AAA3-71669FB61FAC}" v="8" dt="2026-04-30T16:05:24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DBDB4-874B-50B2-69D0-5E27E22D0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7713CF-6AA8-C200-B1AA-35C0D1C0A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4E6DB-522E-45F8-4864-D28E4C8C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558AD-1806-B7E5-5C43-E91C6B95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B77B-DEBB-32B6-9E36-C2A0C4CA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97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23FDE-78E2-4ADD-08F7-9A27E8F4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E7A002-358D-5545-BDF1-242817DA9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0B76B-7174-1567-4513-519D9AE8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090AA-90C9-0E16-746C-3953EB93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B06A3-7C97-4F97-72D5-CAADE9B0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3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2AD921-8E89-7EAE-53EC-AC48CA90E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5D5A6-04DC-F84D-3403-C542E32FE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260CD-CD37-6244-828A-11AEC708E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2147B-0875-2C46-6AA4-E46C47B6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5376D-CC01-4ECC-775A-1D3DC239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3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C267B-39E8-9049-33D2-DDD725E4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428A8-9A31-B1D5-9A1C-9FD24608F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11887-524E-BCE8-1F5D-90427415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66084-F543-621E-9F53-BC2D6F81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EAB01-3C22-5428-1E53-7F81BC8D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2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1CB2-E0DF-CE93-1300-72F4B42B4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FF524-2A71-6409-95FB-1CD558735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D3C63-6D4A-655E-661C-02CD2376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5BA95-F45D-3B08-8807-8E4641DAA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B6B56-F11F-EA70-2913-63E51EF4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2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8702-2734-D5DB-FA46-7EE7A6BE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2B744-808A-4334-EB56-87E3A182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85661-B49A-BF3D-1DE9-36E5A0F2B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A38CF-D426-8B4D-B3E0-99EED1B3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79613-C0D1-FFB2-E72F-651E9EE5E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20E10-7473-7F9E-4502-84722CDB0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5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B7D00-B2C5-DE57-6A53-D07C95B6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BC201-55B5-CDC9-40C0-3C64149EB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F1ED2-B013-D1B0-68E4-1D4231EA5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74416C-B88F-1421-384B-68D2B2137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F156A-2716-9DA3-2C32-D22012085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43C967-DD60-8575-7F13-DF9E4AA0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7F3786-920B-D8BF-21FD-363325F5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B4DEF-11E3-15B9-F60D-E668FB80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68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97A7-8255-4723-2A20-201E53507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69624-A685-CDCB-6012-E3BAC616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02068-3BB1-8413-F31D-69619079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5714F-D980-93AD-A3F5-BAC0A025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7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A558C-7A03-8809-6C07-ABF6EC23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5BCC3-0A96-E412-E478-A76CD97B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21591-2817-77DA-7922-A501090A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6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C764-3A4A-A8A4-05B4-1594000BC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53874-B3B2-FDC4-7678-117C6D1AE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4559F-1652-ABB0-4E1B-340999823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124E1-2E70-2EB1-CAD0-185FEBDF3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3CFB0-5DCF-3878-DB9F-90A37778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8A648-ECF7-8FC8-3C5A-2494A5BE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EAAB-C950-3989-F8D3-F55DD92C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6D74F-410A-3122-A2CD-E52BC29D02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57881-373D-048F-59F7-95DAA2A45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F4529-42B2-1065-CAC7-14423A642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9DCA6-B036-E2A8-0A6E-C278997C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EB60D-0D62-A425-920D-5F55AEA9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5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99845-121E-6FDB-42EA-5E5501DC9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DA5F8-4D19-81B0-EF0D-50404775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1FC32-0EF7-5E44-DCBF-31DFB34D6B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80D680-0B46-6A4E-824A-85999D1960A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92C63-D7BF-157A-57EB-73141BD54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7D869-6537-19C5-045D-A4213F866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F358DF-6676-B94A-B340-73128EB3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6094A-7267-F8B4-F576-38EFBC764C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97B27-756B-D3E3-0CB4-69556C9CD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66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2F699-0C58-825C-948B-3E997CFA06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0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E7CC7-2017-070B-F90E-D43763402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1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C8A9D-9775-69E8-915A-7AF872E3ED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10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7CB38-A2EE-5355-1CCA-38868182B5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0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762B3-45DE-ECA0-07F8-AEB5A3A9C2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39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DFC81-8DB9-699A-B297-ECBCAAFCA1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10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1FF25-66D0-FE39-DE4B-3F57160D58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84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EA484-FDD3-E743-7557-F70587DA8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6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B2771-1EB4-6E83-00E3-818E0398B9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05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A8A15-A38A-D4FA-D1CC-C5B198C23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7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966123-7E8D-307E-E5E7-C0DB2E9AC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6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816EE-99DC-E310-909C-C80AF29A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9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C087B9-392F-0830-2FC1-E685D51DB9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82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90D05-CA30-C067-1EC8-17DFA2D1E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2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23EA4-7AFB-2103-E350-0AEBA5B9B0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44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7AA8B-DA89-F286-FD77-2BE492367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34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Cory Jespersen</dc:creator>
  <cp:lastModifiedBy>Michelle Stoor</cp:lastModifiedBy>
  <cp:revision>3</cp:revision>
  <dcterms:created xsi:type="dcterms:W3CDTF">2026-04-23T20:43:24Z</dcterms:created>
  <dcterms:modified xsi:type="dcterms:W3CDTF">2026-05-01T17:23:42Z</dcterms:modified>
</cp:coreProperties>
</file>