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fr_MediSpa-SlideDeck_030625.jpg" descr="40XX_EU_fr_MediSpa-SlideDeck_030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fr_MediSpa-SlideDeck_03062510.jpg" descr="40XX_EU_fr_MediSpa-SlideDeck_0306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fr_MediSpa-SlideDeck_03062511.jpg" descr="40XX_EU_fr_MediSpa-SlideDeck_0306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fr_MediSpa-SlideDeck_03062512.jpg" descr="40XX_EU_fr_MediSpa-SlideDeck_0306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fr_MediSpa-SlideDeck_03062513.jpg" descr="40XX_EU_fr_MediSpa-SlideDeck_0306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fr_MediSpa-SlideDeck_03062514.jpg" descr="40XX_EU_fr_MediSpa-SlideDeck_0306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fr_MediSpa-SlideDeck_0306252.jpg" descr="40XX_EU_fr_MediSpa-SlideDeck_0306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fr_MediSpa-SlideDeck_0306253.jpg" descr="40XX_EU_fr_MediSpa-SlideDeck_0306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fr_MediSpa-SlideDeck_0306254.jpg" descr="40XX_EU_fr_MediSpa-SlideDeck_0306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fr_MediSpa-SlideDeck_0306255.jpg" descr="40XX_EU_fr_MediSpa-SlideDeck_0306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fr_MediSpa-SlideDeck_0306256.jpg" descr="40XX_EU_fr_MediSpa-SlideDeck_0306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fr_MediSpa-SlideDeck_0306257.jpg" descr="40XX_EU_fr_MediSpa-SlideDeck_0306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fr_MediSpa-SlideDeck_0306258.jpg" descr="40XX_EU_fr_MediSpa-SlideDeck_0306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fr_MediSpa-SlideDeck_0306259.jpg" descr="40XX_EU_fr_MediSpa-SlideDeck_0306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D3995F-E45D-4A92-BA4D-3779C9850069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8B1994B4-7FCC-4979-9C78-5AD1046E2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C37C49-0571-468F-9C82-A7C5AF9A15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