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0A0-1B21-FFF1-F186-7115FDF0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87BDB-E760-DBF0-6F8D-BCAE9F8D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471-9972-4500-80C0-2E6866CE373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DDC3C-7B80-415C-CE6B-F143CB9B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3C0D-58F4-C339-A9DA-18843987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507-7FC8-49D6-A57D-9FFFE0A69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58E57-9A92-E5F4-D4A5-E7AA9650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CF0AA-DF7E-4FF9-5D5A-B6D937C4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A2D75-9C05-B16B-95ED-2D57E686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8471-9972-4500-80C0-2E6866CE373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61EB-981C-4794-B915-5DCB221B7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96EC5-6F15-080D-DD7C-34566B43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6507-7FC8-49D6-A57D-9FFFE0A69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F8099-9160-8C90-A6D8-04FF2D52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AA476-DB01-AEEC-D318-831F40B07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36EC2-2D3C-7EA9-0A54-12AF0BFD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Thins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DE52A-F094-52F7-DD04-DF11B6340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25A79-09CA-5E6C-FBB7-AD70E8F1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2EBD8-9746-14AD-AAFC-9FAA448DC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450AEE-1ED2-DE11-05D3-6755D9ED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IsaDelight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F306D-98A2-5274-E852-F0C45B470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9BB02-41A8-6B42-2C98-94EAABE7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Blend IsaLean</a:t>
            </a:r>
            <a:r>
              <a:rPr lang="en-GB"/>
              <a:t>™</a:t>
            </a:r>
            <a:r>
              <a:rPr lang="en-US"/>
              <a:t> Bar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5E5E0-3E8C-4A3B-5ACE-45331FA2B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2A53C-4AC9-8F66-12FA-A3278B8D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Snacks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DD1F6-5353-4CBD-54A7-D7B054734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C61662-D015-DA10-1907-38ED38A3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Pour Compl</a:t>
            </a:r>
            <a:r>
              <a:rPr lang="en-GB">
                <a:highlight>
                  <a:srgbClr val="FFFFFE"/>
                </a:highlight>
                <a:latin typeface="+mn-lt"/>
              </a:rPr>
              <a:t>é</a:t>
            </a:r>
            <a:r>
              <a:rPr lang="en-US">
                <a:highlight>
                  <a:srgbClr val="FFFFFE"/>
                </a:highlight>
                <a:latin typeface="+mn-lt"/>
              </a:rPr>
              <a:t>ter Votre Alimentation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F92EE-1286-04FD-6F8A-CAD9E9494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74187-24BC-49C0-9FE8-B6C36F8F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3F960-05EB-6496-6558-9A4FD4559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2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5F8E2-B4B6-6D17-57DE-7733D565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e-Shot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C1E03-71D0-9909-D0FC-929711E74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E130C-4925-9389-2BBA-C371C1B8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8D75D-C179-BEF2-5B8B-11925531F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38BBF9-E508-F48A-782E-20F10A79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DAC55-3B3A-6F35-4161-0DD574D62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D3D8E8-0CD0-C7BC-B737-23874A70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2CD3C-7D63-2C5F-DD54-95B6477FF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16EAB-CB88-6795-4549-17035ABE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Xango</a:t>
            </a:r>
            <a:r>
              <a:rPr lang="en-GB"/>
              <a:t>®</a:t>
            </a:r>
            <a:r>
              <a:rPr lang="en-US"/>
              <a:t> 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C2559-D1B0-C2F6-ECD3-8F74455EA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52EF7-FC3F-E9BF-8C47-32D83CCF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GX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90A07-B059-8510-1696-E89E6B8F8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8852B-129A-9B7D-5CFE-9DF0CE30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IsaMove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D2519-7209-57DB-A407-284A9C20D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EFC45F-55BB-36E5-5C19-4BFA3CC2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highlight>
                  <a:srgbClr val="FFFFFE"/>
                </a:highlight>
                <a:latin typeface="+mn-lt"/>
              </a:rPr>
              <a:t>Beauté naturelle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284E4-3F88-A804-2E22-0B49FFAEB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4B7E0-01AA-2862-E07A-0C8F8282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8DC5F-CF6F-CD4B-EF1D-65763E058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126A6-B5F9-E7CB-D8A4-B6ACD559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Nettoyant Hydratant Équilibrant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C2AE9-F5EC-721F-B339-171A715C2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B1E2F-A954-0114-1FA6-6249DE8F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Sérum Jeunesse Avancé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B30C6-72ED-0594-4C36-1F82F4E4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DE162-9F59-979C-A5D7-8F1E482E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</a:t>
            </a:r>
            <a:r>
              <a:rPr lang="fr-FR"/>
              <a:t>Crème Pour Les Yeux</a:t>
            </a:r>
            <a:br>
              <a:rPr lang="fr-FR"/>
            </a:br>
            <a:r>
              <a:rPr lang="fr-FR"/>
              <a:t>Aux Peptides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C2BBC-01A1-EC8E-D36D-CA98700D6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DDB20-036D-7B4D-F910-3635298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Crème De Cashemire</a:t>
            </a:r>
            <a:br>
              <a:rPr lang="en-GB"/>
            </a:br>
            <a:r>
              <a:rPr lang="en-GB"/>
              <a:t>Raffermissante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3DB3E-BDB5-A05D-4AFF-5163B6CAB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8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6A065C-1091-1CAF-1650-01C36534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Performance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1D56A-A326-2C59-1F21-BF358CBAA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7AD07-2959-014E-3CAA-D22342A6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Comment Isagenix Fonctionne</a:t>
            </a:r>
            <a:r>
              <a:rPr lang="fr-FR" sz="1400" b="0" i="0">
                <a:solidFill>
                  <a:srgbClr val="000000"/>
                </a:solidFill>
                <a:effectLst/>
                <a:latin typeface="Gill Sans Light" panose="020B0302020104020203"/>
              </a:rPr>
              <a:t>​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DE2C3-9BFD-AD1D-49D3-5A562D7BA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8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5EEAEA-4386-EBDB-B950-B8565310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2E4CC-BF33-3808-CB95-C692F4C92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4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1971A1-D671-EA6C-0EC4-4A5A8EC6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A9C58-A82F-97E5-4C44-FBBE14BA0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FEFD40-A842-2B25-DBFE-EA5A2B26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0C437-56D5-06A7-A8DB-7E30C4499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A3E8E-B987-ADCD-A294-F518A8DD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D9F96-3EF9-F488-1804-A279AFAA2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65C8B3-147A-75FC-B903-67C950CA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Nos Produits De Base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ED8DA-E99E-A327-E2E8-563A08842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D47E7D-84E0-BC79-601A-065E5440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BC085-486D-95A8-EAC1-3D1944B28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BA223B-945A-7FE5-ECA7-DF831C4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Plant Based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1974D-EE4C-AA27-5387-CE7C5662C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81EDC6-FA14-A981-D809-3B4DD5BD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Life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605D0-37EA-45A8-6023-F590356413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E5C04-A3AA-6685-D9B1-D91C68FE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Ionix</a:t>
            </a:r>
            <a:r>
              <a:rPr lang="en-GB"/>
              <a:t>®</a:t>
            </a:r>
            <a:r>
              <a:rPr lang="en-US"/>
              <a:t> 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88159-CC2D-3E9A-E36D-E97D046A8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61734-5D13-D4E9-CB1D-B6B57850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Collations Saines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8F813-0462-4E10-0BCA-90F423071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7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Gill Sans Light</vt:lpstr>
      <vt:lpstr>Office Theme</vt:lpstr>
      <vt:lpstr>PowerPoint Presentation</vt:lpstr>
      <vt:lpstr>PowerPoint Presentation</vt:lpstr>
      <vt:lpstr>Comment Isagenix Fonctionne​</vt:lpstr>
      <vt:lpstr>Nos Produits De Base</vt:lpstr>
      <vt:lpstr>IsaLean™ Shake </vt:lpstr>
      <vt:lpstr>IsaLean™ Shake Plant Based </vt:lpstr>
      <vt:lpstr>Nourish For Life™</vt:lpstr>
      <vt:lpstr>Ionix® Supreme</vt:lpstr>
      <vt:lpstr>Collations Saines</vt:lpstr>
      <vt:lpstr>Harvest Thins™</vt:lpstr>
      <vt:lpstr>Snack Bites</vt:lpstr>
      <vt:lpstr>IsaDelight™</vt:lpstr>
      <vt:lpstr>Whole Blend IsaLean™ Bar</vt:lpstr>
      <vt:lpstr>Isagenix Snacks™</vt:lpstr>
      <vt:lpstr>Pour Compléter Votre Alimentation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Beauté naturelle</vt:lpstr>
      <vt:lpstr>Collagen Elixir™</vt:lpstr>
      <vt:lpstr>Celletoi™ Nettoyant Hydratant Équilibrant</vt:lpstr>
      <vt:lpstr>Celletoi™ Sérum Jeunesse Avancé</vt:lpstr>
      <vt:lpstr>Celletoi™ Crème Pour Les Yeux Aux Peptides</vt:lpstr>
      <vt:lpstr>Celletoi™ Crème De Cashemire Raffermissante</vt:lpstr>
      <vt:lpstr>Performance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Turnbull</dc:creator>
  <cp:lastModifiedBy>Ashleigh Turnbull</cp:lastModifiedBy>
  <cp:revision>1</cp:revision>
  <dcterms:created xsi:type="dcterms:W3CDTF">2022-11-04T16:03:47Z</dcterms:created>
  <dcterms:modified xsi:type="dcterms:W3CDTF">2022-11-04T16:03:47Z</dcterms:modified>
</cp:coreProperties>
</file>