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5"/>
    <p:restoredTop sz="94734"/>
  </p:normalViewPr>
  <p:slideViewPr>
    <p:cSldViewPr snapToGrid="0">
      <p:cViewPr varScale="1">
        <p:scale>
          <a:sx n="134" d="100"/>
          <a:sy n="134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5B760-0586-B40A-381D-7AFCDBA13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1264D-55AC-10DD-06EA-C41FC0641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C199-1343-DE9B-4F60-8EB9EE1E0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238A6-ACE0-7349-CEEB-2F3A6767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CB910-DC7E-ADAE-6A89-C60DA84F8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71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85B8-3BDD-E1DB-2080-EF27A5DC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5D6B0-9600-47A0-AE64-5EF07E1E6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78A35-91D5-6458-E126-C790FE3E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5C1C5-E454-F0EB-C51D-ABD332D9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94F8C-C0AB-16D7-AEDD-6EF46369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6FAF8-649E-1AF2-78BE-C99FE9F3F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239C3-E6C4-2F6D-4980-BBDC9E22C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0275D-79AF-2AFC-769A-A6D93933A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C5B81-61FE-D7A7-4E2F-CB016677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DDC27-8F53-BF74-99D7-9ABF6666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5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46A2-3B8B-152A-0D02-B695921D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0CFC5-1F57-CFD4-EDA5-AE6E608F2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1F9C-7647-2188-3F7D-63B8A26EC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89948-B84E-0A63-9A56-F079912C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816EB-3AD2-5A7D-D218-091C64B7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72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A292F-70CD-D72E-D24D-8283A0674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0A0EF-2235-EC24-FBC6-0E5138212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35A56-05DA-13C4-D5B2-026AD6B84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6E8A7-0C1A-FB0E-9CA4-88514DF9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1D014-470B-68AF-FB08-D92BB1B0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1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67D2-3336-D044-A931-09D5817E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D948-CE94-B355-2CD4-B48C97522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C2935-8673-C5BB-A90F-D46B5E37A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5457D-79B9-DAE5-695F-259FFB45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A36AA-1D60-F419-84A9-A347DF91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753A7-9717-F67A-F38A-9B7F11C3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1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3C62-8031-F9E4-4351-C92AD936D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40BD7-881D-0DC5-0ACF-49AD19D9E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023E8-871F-7A13-E19D-9BE761263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23307-7FF7-4F1F-94D5-168F2FC5D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92129-DBA2-CD89-28BF-5122E7FE1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D45FB-6514-A2CB-3A9F-3F549688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D65ED-DA48-B291-3D2E-61B34484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09A3-E103-C11A-4F5A-832AAA19E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7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E9754-6ADA-0AC9-F504-E608DCE3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60904-00BF-6EF1-6E36-4FBD86FD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5AB486-08DE-BEED-2690-6971F5E8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7DE67-F9C6-7179-B1EF-1433C724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8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33D6CC-0FDD-A766-71A7-04C7AACE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646223-2B37-3771-D2AC-22E85227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B5D04-1B2C-EDF3-CF6C-BFEA0CE6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3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579D-3F62-FF6E-78BA-F6F2E77D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1DB5D-C07E-3743-3109-4F6AC9507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09E00-953E-9C50-23C3-B00377CA8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A8CA1-E7AA-43B7-326A-5C09A4BEA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48DAC-FB5F-132A-66E1-753C03D5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95166-5A14-7975-DCA2-E6CE0D73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63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5ED27-8C63-3AFC-F97C-1BB1FBA3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B32C63-6FBA-E80B-0DD1-6BE9362E3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96908-9A74-F7F8-6040-E9326D99B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55868-3B4A-1701-24AB-5FEEBA63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D0E7B-6E31-82FB-2307-6D41E2EE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ED59D-9B95-904F-C21B-322A094D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9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2D585E-45EC-0F58-724A-32B64328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6B216-0544-A5B1-B4A4-82B04219B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7D84-1FBC-2E22-6236-8174E96F8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BD24C-984F-AE49-BD8A-597C290D705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A23F9-72E1-4419-A942-B101E987D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A92E-2450-4EF0-056C-F7B5858A4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1C14-59F7-E547-8E06-F3F4262AC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3D7F3F08-EAF2-0F52-06F5-EB54FAD7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54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company's company&#10;&#10;Description automatically generated with medium confidence">
            <a:extLst>
              <a:ext uri="{FF2B5EF4-FFF2-40B4-BE49-F238E27FC236}">
                <a16:creationId xmlns:a16="http://schemas.microsoft.com/office/drawing/2014/main" id="{CA943766-50E1-9309-667F-1F635A37C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9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income&#10;&#10;Description automatically generated">
            <a:extLst>
              <a:ext uri="{FF2B5EF4-FFF2-40B4-BE49-F238E27FC236}">
                <a16:creationId xmlns:a16="http://schemas.microsoft.com/office/drawing/2014/main" id="{A0B0E2B2-1E12-A210-6CFB-216214F1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06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 of a team&#10;&#10;Description automatically generated with medium confidence">
            <a:extLst>
              <a:ext uri="{FF2B5EF4-FFF2-40B4-BE49-F238E27FC236}">
                <a16:creationId xmlns:a16="http://schemas.microsoft.com/office/drawing/2014/main" id="{F6B8C024-EF95-D8D1-339C-A626F6C69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11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eam&#10;&#10;Description automatically generated with medium confidence">
            <a:extLst>
              <a:ext uri="{FF2B5EF4-FFF2-40B4-BE49-F238E27FC236}">
                <a16:creationId xmlns:a16="http://schemas.microsoft.com/office/drawing/2014/main" id="{E88A1C85-1709-48FA-AC7D-0180D09FA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97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company's company&#10;&#10;Description automatically generated with medium confidence">
            <a:extLst>
              <a:ext uri="{FF2B5EF4-FFF2-40B4-BE49-F238E27FC236}">
                <a16:creationId xmlns:a16="http://schemas.microsoft.com/office/drawing/2014/main" id="{B20DE329-4214-D270-509B-52BE910CD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0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25098-84D9-766A-F412-0BC9466733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91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 of a chart&#10;&#10;Description automatically generated with medium confidence">
            <a:extLst>
              <a:ext uri="{FF2B5EF4-FFF2-40B4-BE49-F238E27FC236}">
                <a16:creationId xmlns:a16="http://schemas.microsoft.com/office/drawing/2014/main" id="{8B450BB8-6EB4-D073-DB4E-9F9A41E8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3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on the phone&#10;&#10;Description automatically generated">
            <a:extLst>
              <a:ext uri="{FF2B5EF4-FFF2-40B4-BE49-F238E27FC236}">
                <a16:creationId xmlns:a16="http://schemas.microsoft.com/office/drawing/2014/main" id="{FD628E32-7C9A-F44A-CFD1-A4B04C3F5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1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AB92B045-8CED-701B-A68F-F46F9782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3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giving each other high five&#10;&#10;Description automatically generated">
            <a:extLst>
              <a:ext uri="{FF2B5EF4-FFF2-40B4-BE49-F238E27FC236}">
                <a16:creationId xmlns:a16="http://schemas.microsoft.com/office/drawing/2014/main" id="{9FA47247-A69C-CAA2-05D1-75830222A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54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blue background&#10;&#10;Description automatically generated">
            <a:extLst>
              <a:ext uri="{FF2B5EF4-FFF2-40B4-BE49-F238E27FC236}">
                <a16:creationId xmlns:a16="http://schemas.microsoft.com/office/drawing/2014/main" id="{02F637A2-70F6-C1AC-07C4-876D93DA1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42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0F65D81-00C1-342D-EB30-5849867CD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Description automatically generated">
            <a:extLst>
              <a:ext uri="{FF2B5EF4-FFF2-40B4-BE49-F238E27FC236}">
                <a16:creationId xmlns:a16="http://schemas.microsoft.com/office/drawing/2014/main" id="{A81E0838-F0E0-129E-7818-A2C05A5A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company's company&#10;&#10;Description automatically generated with medium confidence">
            <a:extLst>
              <a:ext uri="{FF2B5EF4-FFF2-40B4-BE49-F238E27FC236}">
                <a16:creationId xmlns:a16="http://schemas.microsoft.com/office/drawing/2014/main" id="{A791FE63-9F19-06D2-D3B8-44A35FB5F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0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a price chart&#10;&#10;Description automatically generated with low confidence">
            <a:extLst>
              <a:ext uri="{FF2B5EF4-FFF2-40B4-BE49-F238E27FC236}">
                <a16:creationId xmlns:a16="http://schemas.microsoft.com/office/drawing/2014/main" id="{3F8ABDA3-3127-A753-E939-C1D68747F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4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hart&#10;&#10;Description automatically generated with medium confidence">
            <a:extLst>
              <a:ext uri="{FF2B5EF4-FFF2-40B4-BE49-F238E27FC236}">
                <a16:creationId xmlns:a16="http://schemas.microsoft.com/office/drawing/2014/main" id="{3104A626-A99B-B64D-C932-577FC0064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9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hart with white text&#10;&#10;Description automatically generated">
            <a:extLst>
              <a:ext uri="{FF2B5EF4-FFF2-40B4-BE49-F238E27FC236}">
                <a16:creationId xmlns:a16="http://schemas.microsoft.com/office/drawing/2014/main" id="{12746416-0B76-3809-33A5-4F993C698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sales&#10;&#10;Description automatically generated with medium confidence">
            <a:extLst>
              <a:ext uri="{FF2B5EF4-FFF2-40B4-BE49-F238E27FC236}">
                <a16:creationId xmlns:a16="http://schemas.microsoft.com/office/drawing/2014/main" id="{0D15C426-950C-66CB-A68E-0AC300193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5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CFD7451-3EC3-AB48-AC54-5933715A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9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Melyn Nguyen</dc:creator>
  <cp:lastModifiedBy>Cory Jespersen</cp:lastModifiedBy>
  <cp:revision>3</cp:revision>
  <dcterms:created xsi:type="dcterms:W3CDTF">2023-08-08T20:42:01Z</dcterms:created>
  <dcterms:modified xsi:type="dcterms:W3CDTF">2023-10-18T15:33:04Z</dcterms:modified>
</cp:coreProperties>
</file>