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75"/>
    <p:restoredTop sz="94734"/>
  </p:normalViewPr>
  <p:slideViewPr>
    <p:cSldViewPr snapToGrid="0">
      <p:cViewPr varScale="1">
        <p:scale>
          <a:sx n="134" d="100"/>
          <a:sy n="134" d="100"/>
        </p:scale>
        <p:origin x="49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5B760-0586-B40A-381D-7AFCDBA13C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81264D-55AC-10DD-06EA-C41FC0641F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C3C199-1343-DE9B-4F60-8EB9EE1E0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BD24C-984F-AE49-BD8A-597C290D705E}" type="datetimeFigureOut">
              <a:rPr lang="en-US" smtClean="0"/>
              <a:t>10/18/23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3238A6-ACE0-7349-CEEB-2F3A6767FF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6CB910-DC7E-ADAE-6A89-C60DA84F8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A1C14-59F7-E547-8E06-F3F4262ACF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471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AD85B8-3BDD-E1DB-2080-EF27A5DCA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55D6B0-9600-47A0-AE64-5EF07E1E63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D78A35-91D5-6458-E126-C790FE3E7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BD24C-984F-AE49-BD8A-597C290D705E}" type="datetimeFigureOut">
              <a:rPr lang="en-US" smtClean="0"/>
              <a:t>10/18/23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A5C1C5-E454-F0EB-C51D-ABD332D94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394F8C-C0AB-16D7-AEDD-6EF46369B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A1C14-59F7-E547-8E06-F3F4262ACF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543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FF6FAF8-649E-1AF2-78BE-C99FE9F3F8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C239C3-E6C4-2F6D-4980-BBDC9E22C4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50275D-79AF-2AFC-769A-A6D93933A7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BD24C-984F-AE49-BD8A-597C290D705E}" type="datetimeFigureOut">
              <a:rPr lang="en-US" smtClean="0"/>
              <a:t>10/18/23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FC5B81-61FE-D7A7-4E2F-CB0166772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EDDC27-8F53-BF74-99D7-9ABF66668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A1C14-59F7-E547-8E06-F3F4262ACF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059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846A2-3B8B-152A-0D02-B695921D07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50CFC5-1F57-CFD4-EDA5-AE6E608F2C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D01F9C-7647-2188-3F7D-63B8A26EC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BD24C-984F-AE49-BD8A-597C290D705E}" type="datetimeFigureOut">
              <a:rPr lang="en-US" smtClean="0"/>
              <a:t>10/18/23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E89948-B84E-0A63-9A56-F079912C9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9816EB-3AD2-5A7D-D218-091C64B78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A1C14-59F7-E547-8E06-F3F4262ACF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172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A292F-70CD-D72E-D24D-8283A06742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90A0EF-2235-EC24-FBC6-0E5138212C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835A56-05DA-13C4-D5B2-026AD6B849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BD24C-984F-AE49-BD8A-597C290D705E}" type="datetimeFigureOut">
              <a:rPr lang="en-US" smtClean="0"/>
              <a:t>10/18/23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36E8A7-0C1A-FB0E-9CA4-88514DF9F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E1D014-470B-68AF-FB08-D92BB1B0C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A1C14-59F7-E547-8E06-F3F4262ACF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910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0967D2-3336-D044-A931-09D5817E71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41D948-CE94-B355-2CD4-B48C97522F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8C2935-8673-C5BB-A90F-D46B5E37AD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05457D-79B9-DAE5-695F-259FFB4553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BD24C-984F-AE49-BD8A-597C290D705E}" type="datetimeFigureOut">
              <a:rPr lang="en-US" smtClean="0"/>
              <a:t>10/18/23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3A36AA-1D60-F419-84A9-A347DF917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6753A7-9717-F67A-F38A-9B7F11C3C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A1C14-59F7-E547-8E06-F3F4262ACF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5135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03C62-8031-F9E4-4351-C92AD936D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340BD7-881D-0DC5-0ACF-49AD19D9EA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0023E8-871F-7A13-E19D-9BE7612634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C23307-7FF7-4F1F-94D5-168F2FC5D6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3692129-DBA2-CD89-28BF-5122E7FE1F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82D45FB-6514-A2CB-3A9F-3F5496888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BD24C-984F-AE49-BD8A-597C290D705E}" type="datetimeFigureOut">
              <a:rPr lang="en-US" smtClean="0"/>
              <a:t>10/18/23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32D65ED-DA48-B291-3D2E-61B34484A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D9D09A3-E103-C11A-4F5A-832AAA19E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A1C14-59F7-E547-8E06-F3F4262ACF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674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E9754-6ADA-0AC9-F504-E608DCE3B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F60904-00BF-6EF1-6E36-4FBD86FD7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BD24C-984F-AE49-BD8A-597C290D705E}" type="datetimeFigureOut">
              <a:rPr lang="en-US" smtClean="0"/>
              <a:t>10/18/23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5AB486-08DE-BEED-2690-6971F5E8E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47DE67-F9C6-7179-B1EF-1433C724C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A1C14-59F7-E547-8E06-F3F4262ACF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883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33D6CC-0FDD-A766-71A7-04C7AACE4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BD24C-984F-AE49-BD8A-597C290D705E}" type="datetimeFigureOut">
              <a:rPr lang="en-US" smtClean="0"/>
              <a:t>10/18/23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8646223-2B37-3771-D2AC-22E852274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4B5D04-1B2C-EDF3-CF6C-BFEA0CE61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A1C14-59F7-E547-8E06-F3F4262ACF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832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2579D-3F62-FF6E-78BA-F6F2E77D3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01DB5D-C07E-3743-3109-4F6AC95072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D09E00-953E-9C50-23C3-B00377CA87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0A8CA1-E7AA-43B7-326A-5C09A4BEA0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BD24C-984F-AE49-BD8A-597C290D705E}" type="datetimeFigureOut">
              <a:rPr lang="en-US" smtClean="0"/>
              <a:t>10/18/23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348DAC-FB5F-132A-66E1-753C03D52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C95166-5A14-7975-DCA2-E6CE0D738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A1C14-59F7-E547-8E06-F3F4262ACF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663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5ED27-8C63-3AFC-F97C-1BB1FBA315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6B32C63-6FBA-E80B-0DD1-6BE9362E38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C96908-9A74-F7F8-6040-E9326D99B6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A55868-3B4A-1701-24AB-5FEEBA639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BD24C-984F-AE49-BD8A-597C290D705E}" type="datetimeFigureOut">
              <a:rPr lang="en-US" smtClean="0"/>
              <a:t>10/18/23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4D0E7B-6E31-82FB-2307-6D41E2EE8A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DED59D-9B95-904F-C21B-322A094DB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A1C14-59F7-E547-8E06-F3F4262ACF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595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2D585E-45EC-0F58-724A-32B643288D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26B216-0544-A5B1-B4A4-82B04219B1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BB7D84-1FBC-2E22-6236-8174E96F81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2BD24C-984F-AE49-BD8A-597C290D705E}" type="datetimeFigureOut">
              <a:rPr lang="en-US" smtClean="0"/>
              <a:t>10/18/23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FA23F9-72E1-4419-A942-B101E987D1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AEA92E-2450-4EF0-056C-F7B5858A42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A1C14-59F7-E547-8E06-F3F4262ACF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948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a logo&#10;&#10;Description automatically generated">
            <a:extLst>
              <a:ext uri="{FF2B5EF4-FFF2-40B4-BE49-F238E27FC236}">
                <a16:creationId xmlns:a16="http://schemas.microsoft.com/office/drawing/2014/main" id="{3D7F3F08-EAF2-0F52-06F5-EB54FAD7EC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1542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agram of a company's company's company&#10;&#10;Description automatically generated with medium confidence">
            <a:extLst>
              <a:ext uri="{FF2B5EF4-FFF2-40B4-BE49-F238E27FC236}">
                <a16:creationId xmlns:a16="http://schemas.microsoft.com/office/drawing/2014/main" id="{CA943766-50E1-9309-667F-1F635A37CB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6931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agram of a company's income&#10;&#10;Description automatically generated">
            <a:extLst>
              <a:ext uri="{FF2B5EF4-FFF2-40B4-BE49-F238E27FC236}">
                <a16:creationId xmlns:a16="http://schemas.microsoft.com/office/drawing/2014/main" id="{A0B0E2B2-1E12-A210-6CFB-216214F171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6068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agram of a diagram of a team&#10;&#10;Description automatically generated with medium confidence">
            <a:extLst>
              <a:ext uri="{FF2B5EF4-FFF2-40B4-BE49-F238E27FC236}">
                <a16:creationId xmlns:a16="http://schemas.microsoft.com/office/drawing/2014/main" id="{F6B8C024-EF95-D8D1-339C-A626F6C69D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111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agram of a team&#10;&#10;Description automatically generated with medium confidence">
            <a:extLst>
              <a:ext uri="{FF2B5EF4-FFF2-40B4-BE49-F238E27FC236}">
                <a16:creationId xmlns:a16="http://schemas.microsoft.com/office/drawing/2014/main" id="{E88A1C85-1709-48FA-AC7D-0180D09FA5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9973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agram of a company's company's company&#10;&#10;Description automatically generated with medium confidence">
            <a:extLst>
              <a:ext uri="{FF2B5EF4-FFF2-40B4-BE49-F238E27FC236}">
                <a16:creationId xmlns:a16="http://schemas.microsoft.com/office/drawing/2014/main" id="{B20DE329-4214-D270-509B-52BE910CD0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3015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F025098-84D9-766A-F412-0BC94667335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7910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agram of a diagram of a chart&#10;&#10;Description automatically generated with medium confidence">
            <a:extLst>
              <a:ext uri="{FF2B5EF4-FFF2-40B4-BE49-F238E27FC236}">
                <a16:creationId xmlns:a16="http://schemas.microsoft.com/office/drawing/2014/main" id="{8B450BB8-6EB4-D073-DB4E-9F9A41E828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2399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on the phone&#10;&#10;Description automatically generated">
            <a:extLst>
              <a:ext uri="{FF2B5EF4-FFF2-40B4-BE49-F238E27FC236}">
                <a16:creationId xmlns:a16="http://schemas.microsoft.com/office/drawing/2014/main" id="{FD628E32-7C9A-F44A-CFD1-A4B04C3F53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817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agram of a diagram of a diagram&#10;&#10;Description automatically generated with medium confidence">
            <a:extLst>
              <a:ext uri="{FF2B5EF4-FFF2-40B4-BE49-F238E27FC236}">
                <a16:creationId xmlns:a16="http://schemas.microsoft.com/office/drawing/2014/main" id="{AB92B045-8CED-701B-A68F-F46F9782C1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8039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giving each other high five&#10;&#10;Description automatically generated">
            <a:extLst>
              <a:ext uri="{FF2B5EF4-FFF2-40B4-BE49-F238E27FC236}">
                <a16:creationId xmlns:a16="http://schemas.microsoft.com/office/drawing/2014/main" id="{9FA47247-A69C-CAA2-05D1-75830222A8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154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white text on a blue background&#10;&#10;Description automatically generated">
            <a:extLst>
              <a:ext uri="{FF2B5EF4-FFF2-40B4-BE49-F238E27FC236}">
                <a16:creationId xmlns:a16="http://schemas.microsoft.com/office/drawing/2014/main" id="{02F637A2-70F6-C1AC-07C4-876D93DA17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8425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background with white text&#10;&#10;Description automatically generated">
            <a:extLst>
              <a:ext uri="{FF2B5EF4-FFF2-40B4-BE49-F238E27FC236}">
                <a16:creationId xmlns:a16="http://schemas.microsoft.com/office/drawing/2014/main" id="{80F65D81-00C1-342D-EB30-5849867CD5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327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using a computer&#10;&#10;Description automatically generated">
            <a:extLst>
              <a:ext uri="{FF2B5EF4-FFF2-40B4-BE49-F238E27FC236}">
                <a16:creationId xmlns:a16="http://schemas.microsoft.com/office/drawing/2014/main" id="{A81E0838-F0E0-129E-7818-A2C05A5A7A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4645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agram of a company's company's company&#10;&#10;Description automatically generated with medium confidence">
            <a:extLst>
              <a:ext uri="{FF2B5EF4-FFF2-40B4-BE49-F238E27FC236}">
                <a16:creationId xmlns:a16="http://schemas.microsoft.com/office/drawing/2014/main" id="{A791FE63-9F19-06D2-D3B8-44A35FB5F0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950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hart of a price chart&#10;&#10;Description automatically generated with low confidence">
            <a:extLst>
              <a:ext uri="{FF2B5EF4-FFF2-40B4-BE49-F238E27FC236}">
                <a16:creationId xmlns:a16="http://schemas.microsoft.com/office/drawing/2014/main" id="{3F8ABDA3-3127-A753-E939-C1D68747FC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0455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white chart&#10;&#10;Description automatically generated with medium confidence">
            <a:extLst>
              <a:ext uri="{FF2B5EF4-FFF2-40B4-BE49-F238E27FC236}">
                <a16:creationId xmlns:a16="http://schemas.microsoft.com/office/drawing/2014/main" id="{3104A626-A99B-B64D-C932-577FC00644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4975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white chart with white text&#10;&#10;Description automatically generated">
            <a:extLst>
              <a:ext uri="{FF2B5EF4-FFF2-40B4-BE49-F238E27FC236}">
                <a16:creationId xmlns:a16="http://schemas.microsoft.com/office/drawing/2014/main" id="{12746416-0B76-3809-33A5-4F993C698C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3255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agram of sales&#10;&#10;Description automatically generated with medium confidence">
            <a:extLst>
              <a:ext uri="{FF2B5EF4-FFF2-40B4-BE49-F238E27FC236}">
                <a16:creationId xmlns:a16="http://schemas.microsoft.com/office/drawing/2014/main" id="{0D15C426-950C-66CB-A68E-0AC300193E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4531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FCFD7451-3EC3-AB48-AC54-5933715A5B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590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0</Words>
  <Application>Microsoft Macintosh PowerPoint</Application>
  <PresentationFormat>Widescreen</PresentationFormat>
  <Paragraphs>0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Melyn Nguyen</dc:creator>
  <cp:lastModifiedBy>Cory Jespersen</cp:lastModifiedBy>
  <cp:revision>3</cp:revision>
  <dcterms:created xsi:type="dcterms:W3CDTF">2023-08-08T20:42:01Z</dcterms:created>
  <dcterms:modified xsi:type="dcterms:W3CDTF">2023-10-18T15:33:04Z</dcterms:modified>
</cp:coreProperties>
</file>