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04E4-BE94-6F2C-F8A9-50C41AC8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C25C4-9FEA-12C1-7087-33F54681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39C9-97DF-4B9E-BB41-099318CCA45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833F1-FC18-BEC6-2824-62ADF634F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B1E36-EF7F-9BE7-B37C-A9D8BC55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FD5E-4B58-40A8-9B9B-B0D8706D2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14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CDA8B-FFD0-6D18-5033-E436925B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4F036-A1E2-316C-1CB9-B126EDAAA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AD1FA-6813-5373-A285-70E37DE3A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339C9-97DF-4B9E-BB41-099318CCA45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C8C01-B3C6-5992-4178-365E03DF0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5CA21-F19F-AB0A-18CE-B2B277AEB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FD5E-4B58-40A8-9B9B-B0D8706D2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6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BC1047-AB72-8682-411B-17D98D05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C06D2-A49B-9798-9615-ABE1B62A51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8E19C1-C5BD-A3B4-9DF8-40B42F6D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Harvest Thins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D134F-FD80-ECFD-59E4-43E049FF23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3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BE1D80-5DC5-CB17-9F3A-A65518DC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Snack Bites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2720D-EC59-0624-877A-1A2C02EFD9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7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1200B7-843E-D246-088A-AA54984E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IsaDelight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638B0-34CC-4472-91FB-316A0CB0CA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AC0818-A674-C162-8DE6-18B84F14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Whole Blend IsaLean</a:t>
            </a:r>
            <a:r>
              <a:rPr lang="en-GB"/>
              <a:t>™</a:t>
            </a:r>
            <a:r>
              <a:rPr lang="en-US"/>
              <a:t> Bar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6FBC5-89FC-9C9B-BE76-903BD59191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222FDB-A6E6-54A6-157F-20E8F64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Isagenix Snacks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2F4BE-B0D1-8EA6-AD9A-68DF392667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37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1DCECD-9DEB-B545-D741-4B7DA89A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Para Complementar Tu Dieta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219AA-B6DB-57B8-64EF-8C2E0EE4BE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31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0A6876-3A09-BCD0-FFDD-3BD7FD6F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Greens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65B09-4573-0126-0F62-37366ABA3F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08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0AAB30-054E-BD97-E581-34CA1D44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e-Shot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BC494-EC6F-1F98-3F7C-D4FA9B81C8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B5E72E-6CFA-1657-2E19-EBD1E0C0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Nootropic Elixir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BB839-56DA-D79F-E0DC-EFC7107291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8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1016E8-75DA-8CE8-B55D-70AC2DC4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Triotic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4EC7C-C0D7-B28B-3FA8-E900077791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3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FD2696-765C-73BE-104D-3135A95C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F8F56-C0D1-119A-41CD-140F2F4D65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6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D990B5-3AE5-BFEC-DB1E-B9DDF2D7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Xango</a:t>
            </a:r>
            <a:r>
              <a:rPr lang="en-GB"/>
              <a:t>®</a:t>
            </a:r>
            <a:r>
              <a:rPr lang="en-US"/>
              <a:t> Reserve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025A7-24CA-5DEF-20F2-5F0E1DFE50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94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D2AF6F-669E-708E-A8CA-91A004D9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 GX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334C0-D690-E9C2-280A-0ADB4AF8D6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89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FF6934-677B-23AC-D23A-73FCD63B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IsaMove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13B6F1-D505-18DE-744D-43D376EE9E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16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2C0839-0912-28B0-48C4-82DF42E7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Belleza Natural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27A11-7444-EB19-821A-9EEF5E8259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52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50E2F3-70EE-EFDD-A614-29F8F6A2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Collagen Elixir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54FA1-E9A8-2ED7-F26A-267C6473D0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88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CCC5A6-3FD1-4180-3BEE-C523AE11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Limpiador Equilibrante De Hidratación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0B683-3B5F-8472-68F2-F8AAD0B5E4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43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50ABC1-4E78-6721-DCCC-0B62845A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Serum Juvenil Avanzado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FDFAD-5116-1494-0CC6-B04D3FBE66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1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3D742A-98BF-4837-8462-8DD3FBC1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</a:t>
            </a:r>
            <a:r>
              <a:rPr lang="es-ES"/>
              <a:t>Crema Para Ojos Con Péptidos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ED417-33B6-AC89-4F19-E2671A6605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52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A3E1C2-66E2-9067-2545-CD618470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Crema De Cashemira</a:t>
            </a:r>
            <a:br>
              <a:rPr lang="en-GB"/>
            </a:br>
            <a:r>
              <a:rPr lang="en-GB"/>
              <a:t>Reafirmante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E532C-7E50-8B87-E9C3-A77BB5BCF4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29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2BFF2A-BF30-EBC6-488D-00F58186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Rendimiento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00609-5116-EF91-7E3D-62D333AE37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7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984D3C-F7B9-2514-E4D9-344680B0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+mn-lt"/>
              </a:rPr>
              <a:t>Cómo Funciona Isagenix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572FA-DDF9-6F0A-2957-5C3B071CB6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CF535B-21D1-C09A-DAE6-3A64E894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Nitro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4D13A-C1B1-1552-FA01-E7F2CCCD72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56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948B7F-04CA-0708-3065-3CDFBBB5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Hydrate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D9196-599F-EEBF-6DFF-981F873C31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2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FFA6F1-E788-6FF0-4A36-47E00039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Post-Workout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0EFDB-1337-6B7B-007B-6FD6B1A6D5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72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A3CAE8-6CA8-C3D3-E2D6-0DB7A53E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IsaPro®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30CDA-F584-478F-FB02-1952DE7249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0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F51B75-162F-FF45-A5E1-B1457FDF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Nuestros Principales Productos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BE661-14A1-1D60-C2F3-529F89417C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5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7366E3-0BD5-2D4A-D24D-F402CE45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IsaLean</a:t>
            </a:r>
            <a:r>
              <a:rPr lang="en-GB"/>
              <a:t>™</a:t>
            </a:r>
            <a:r>
              <a:rPr lang="en-US"/>
              <a:t> Shake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D5A8E-A2AF-3A8C-9961-1CD6BF9203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9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F6E93B-A4FA-4BEC-DB14-9C23354C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IsaLean</a:t>
            </a:r>
            <a:r>
              <a:rPr lang="en-GB"/>
              <a:t>™</a:t>
            </a:r>
            <a:r>
              <a:rPr lang="en-US"/>
              <a:t> Shake Plant Based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91078-8589-CB11-79AF-70F45AB8F6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1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9E9F07-AEAF-7A97-348B-19B4F772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Nourish For Life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C6806-BADA-13F9-5D1D-4231C18F3E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14BF48-5495-2C0F-84F1-6B62AFF5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Ionix</a:t>
            </a:r>
            <a:r>
              <a:rPr lang="en-GB"/>
              <a:t>®</a:t>
            </a:r>
            <a:r>
              <a:rPr lang="en-US"/>
              <a:t> Supreme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273BD-CFED-5162-1E74-8AEDF93424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5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386DAD-C589-45D7-979C-0574E979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ighlight>
                  <a:srgbClr val="FFFFFE"/>
                </a:highlight>
                <a:latin typeface="+mn-lt"/>
              </a:rPr>
              <a:t>Merienda Saludable</a:t>
            </a:r>
            <a:endParaRPr lang="en-US" dirty="0">
              <a:highlight>
                <a:srgbClr val="FFFFFE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CE310-EA76-5F83-96E4-8219401273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58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Widescreen</PresentationFormat>
  <Paragraphs>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Cómo Funciona Isagenix</vt:lpstr>
      <vt:lpstr>Nuestros Principales Productos</vt:lpstr>
      <vt:lpstr>IsaLean™ Shake </vt:lpstr>
      <vt:lpstr>IsaLean™ Shake Plant Based </vt:lpstr>
      <vt:lpstr>Nourish For Life™</vt:lpstr>
      <vt:lpstr>Ionix® Supreme</vt:lpstr>
      <vt:lpstr>Merienda Saludable</vt:lpstr>
      <vt:lpstr>Harvest Thins™</vt:lpstr>
      <vt:lpstr>Snack Bites</vt:lpstr>
      <vt:lpstr>IsaDelight™</vt:lpstr>
      <vt:lpstr>Whole Blend IsaLean™ Bar</vt:lpstr>
      <vt:lpstr>Isagenix Snacks™</vt:lpstr>
      <vt:lpstr>Para Complementar Tu Dieta</vt:lpstr>
      <vt:lpstr>Greens™</vt:lpstr>
      <vt:lpstr>e-Shot™</vt:lpstr>
      <vt:lpstr>Nootropic Elixir </vt:lpstr>
      <vt:lpstr>Triotic</vt:lpstr>
      <vt:lpstr>Xango® Reserve</vt:lpstr>
      <vt:lpstr>Thermo GX™</vt:lpstr>
      <vt:lpstr>IsaMove™</vt:lpstr>
      <vt:lpstr>Belleza Natural</vt:lpstr>
      <vt:lpstr>Collagen Elixir™</vt:lpstr>
      <vt:lpstr>Celletoi™ Limpiador Equilibrante De Hidratación</vt:lpstr>
      <vt:lpstr>Celletoi™ Serum Juvenil Avanzado</vt:lpstr>
      <vt:lpstr>Celletoi™ Crema Para Ojos Con Péptidos</vt:lpstr>
      <vt:lpstr>Celletoi™ Crema De Cashemira Reafirmante</vt:lpstr>
      <vt:lpstr>Rendimiento</vt:lpstr>
      <vt:lpstr>AMPED™ Nitro</vt:lpstr>
      <vt:lpstr>AMPED™ Hydrate</vt:lpstr>
      <vt:lpstr>AMPED™ Post-Workout</vt:lpstr>
      <vt:lpstr>IsaPro®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Turnbull</dc:creator>
  <cp:lastModifiedBy>Ashleigh Turnbull</cp:lastModifiedBy>
  <cp:revision>1</cp:revision>
  <dcterms:created xsi:type="dcterms:W3CDTF">2022-11-04T16:21:36Z</dcterms:created>
  <dcterms:modified xsi:type="dcterms:W3CDTF">2022-11-04T16:21:36Z</dcterms:modified>
</cp:coreProperties>
</file>