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  <p:sldId id="301" r:id="rId47"/>
    <p:sldId id="302" r:id="rId48"/>
    <p:sldId id="303" r:id="rId49"/>
    <p:sldId id="304" r:id="rId50"/>
    <p:sldId id="305" r:id="rId51"/>
    <p:sldId id="306" r:id="rId52"/>
    <p:sldId id="307" r:id="rId53"/>
    <p:sldId id="308" r:id="rId54"/>
    <p:sldId id="309" r:id="rId55"/>
    <p:sldId id="310" r:id="rId56"/>
    <p:sldId id="311" r:id="rId57"/>
    <p:sldId id="312" r:id="rId58"/>
    <p:sldId id="313" r:id="rId59"/>
    <p:sldId id="314" r:id="rId60"/>
    <p:sldId id="315" r:id="rId61"/>
    <p:sldId id="316" r:id="rId62"/>
    <p:sldId id="317" r:id="rId63"/>
    <p:sldId id="318" r:id="rId64"/>
    <p:sldId id="319" r:id="rId65"/>
    <p:sldId id="320" r:id="rId66"/>
    <p:sldId id="321" r:id="rId67"/>
    <p:sldId id="322" r:id="rId68"/>
    <p:sldId id="323" r:id="rId69"/>
    <p:sldId id="324" r:id="rId70"/>
    <p:sldId id="325" r:id="rId71"/>
    <p:sldId id="326" r:id="rId72"/>
    <p:sldId id="327" r:id="rId73"/>
    <p:sldId id="328" r:id="rId74"/>
    <p:sldId id="329" r:id="rId75"/>
    <p:sldId id="330" r:id="rId76"/>
    <p:sldId id="331" r:id="rId77"/>
    <p:sldId id="332" r:id="rId78"/>
    <p:sldId id="333" r:id="rId79"/>
    <p:sldId id="334" r:id="rId80"/>
    <p:sldId id="335" r:id="rId81"/>
    <p:sldId id="336" r:id="rId82"/>
    <p:sldId id="337" r:id="rId83"/>
    <p:sldId id="338" r:id="rId84"/>
    <p:sldId id="339" r:id="rId85"/>
    <p:sldId id="340" r:id="rId86"/>
    <p:sldId id="341" r:id="rId87"/>
    <p:sldId id="342" r:id="rId88"/>
    <p:sldId id="343" r:id="rId89"/>
    <p:sldId id="344" r:id="rId90"/>
    <p:sldId id="345" r:id="rId91"/>
    <p:sldId id="346" r:id="rId92"/>
    <p:sldId id="347" r:id="rId93"/>
    <p:sldId id="348" r:id="rId94"/>
    <p:sldId id="349" r:id="rId95"/>
    <p:sldId id="350" r:id="rId96"/>
    <p:sldId id="351" r:id="rId97"/>
    <p:sldId id="352" r:id="rId98"/>
    <p:sldId id="353" r:id="rId99"/>
    <p:sldId id="354" r:id="rId100"/>
    <p:sldId id="355" r:id="rId101"/>
    <p:sldId id="356" r:id="rId102"/>
    <p:sldId id="357" r:id="rId103"/>
    <p:sldId id="358" r:id="rId104"/>
    <p:sldId id="359" r:id="rId105"/>
    <p:sldId id="360" r:id="rId106"/>
    <p:sldId id="361" r:id="rId107"/>
    <p:sldId id="362" r:id="rId108"/>
    <p:sldId id="363" r:id="rId109"/>
    <p:sldId id="364" r:id="rId110"/>
    <p:sldId id="365" r:id="rId111"/>
    <p:sldId id="366" r:id="rId112"/>
    <p:sldId id="367" r:id="rId113"/>
    <p:sldId id="368" r:id="rId114"/>
    <p:sldId id="369" r:id="rId115"/>
    <p:sldId id="370" r:id="rId116"/>
    <p:sldId id="371" r:id="rId117"/>
    <p:sldId id="372" r:id="rId118"/>
    <p:sldId id="373" r:id="rId119"/>
    <p:sldId id="374" r:id="rId120"/>
    <p:sldId id="375" r:id="rId121"/>
    <p:sldId id="376" r:id="rId122"/>
    <p:sldId id="377" r:id="rId123"/>
    <p:sldId id="378" r:id="rId124"/>
  </p:sldIdLst>
  <p:sldSz cx="24384000" cy="13716000"/>
  <p:notesSz cx="6858000" cy="9144000"/>
  <p:defaultTextStyle>
    <a:defPPr>
      <a:defRPr lang="en-US"/>
    </a:defPPr>
    <a:lvl1pPr marL="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0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tableStyles" Target="tableStyle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24" Type="http://schemas.openxmlformats.org/officeDocument/2006/relationships/slide" Target="slides/slide123.xml"/><Relationship Id="rId129" Type="http://schemas.openxmlformats.org/officeDocument/2006/relationships/customXml" Target="../customXml/item1.xml"/><Relationship Id="rId54" Type="http://schemas.openxmlformats.org/officeDocument/2006/relationships/slide" Target="slides/slide53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130" Type="http://schemas.openxmlformats.org/officeDocument/2006/relationships/customXml" Target="../customXml/item2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customXml" Target="../customXml/item3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2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26" Type="http://schemas.openxmlformats.org/officeDocument/2006/relationships/slide" Target="slides/slide2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09A20C-57B6-FE45-4AAA-51235C904C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FAE6100-FE6E-1FFF-A155-4070D92774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D9F54-1EA3-43C5-9B20-4817BF855E77}" type="datetimeFigureOut">
              <a:rPr lang="en-GB" smtClean="0"/>
              <a:t>11/04/2023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210D321-8F7E-C569-2BEE-F1A47E08DF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1A60E07-E217-B281-655F-5DE09D6557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1F0FB-CD7F-472E-BAD2-3299C8DBC5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7891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1ED44BA-C7CD-C3CA-F9F5-D5898FA39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7034F3-3985-25BC-4C4A-2CB2D85030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F616E8-9CBF-8D2B-CE0A-C28511C1AC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D9F54-1EA3-43C5-9B20-4817BF855E77}" type="datetimeFigureOut">
              <a:rPr lang="en-GB" smtClean="0"/>
              <a:t>11/04/2023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A7076D-77BB-4546-F874-E4CF873087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DF2D4C-BFC9-3B65-F52F-20439B79FDF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41F0FB-CD7F-472E-BAD2-3299C8DBC5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1829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1.xml"/></Relationships>
</file>

<file path=ppt/slides/_rels/slide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B03CA42-AA10-F0F3-253C-61B226E297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The Big Picture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251AF1-15A9-7742-EAEF-E4989250062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262641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7A80FFE-7606-190C-9599-989DB63E59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de-DE"/>
              <a:t>Teilen &amp; Verdienen 20</a:t>
            </a:r>
            <a:r>
              <a:rPr lang="de-DE" baseline="30000"/>
              <a:t>%</a:t>
            </a:r>
            <a:endParaRPr lang="de-D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E450717-4203-9268-5401-7016B229BD2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7922715"/>
      </p:ext>
    </p:extLst>
  </p:cSld>
  <p:clrMapOvr>
    <a:masterClrMapping/>
  </p:clrMapOvr>
  <p:transition spd="med"/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8734F34-B216-64B4-71CF-29E50253D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025FE62-70BB-98FF-A8F0-6A6D74C26A8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816896"/>
      </p:ext>
    </p:extLst>
  </p:cSld>
  <p:clrMapOvr>
    <a:masterClrMapping/>
  </p:clrMapOvr>
  <p:transition spd="med"/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FBFB879-384D-4703-4300-860E8D6A2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BA1463D-C8E8-474D-E56D-89384019C1B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0274529"/>
      </p:ext>
    </p:extLst>
  </p:cSld>
  <p:clrMapOvr>
    <a:masterClrMapping/>
  </p:clrMapOvr>
  <p:transition spd="med"/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EBA47B1-59A2-135A-5760-7C09548CB3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88B335-5D8D-37C0-960A-B361C9508F4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369776"/>
      </p:ext>
    </p:extLst>
  </p:cSld>
  <p:clrMapOvr>
    <a:masterClrMapping/>
  </p:clrMapOvr>
  <p:transition spd="med"/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20AE8FE-587B-4E0D-D24D-A3E26ADDF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340046-6C05-8CB6-4F11-E742D8DF6DA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035102"/>
      </p:ext>
    </p:extLst>
  </p:cSld>
  <p:clrMapOvr>
    <a:masterClrMapping/>
  </p:clrMapOvr>
  <p:transition spd="med"/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972373A-220A-F392-6902-700C1E2A3D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65519B-A56F-A359-4F6C-940A363F6E9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584185"/>
      </p:ext>
    </p:extLst>
  </p:cSld>
  <p:clrMapOvr>
    <a:masterClrMapping/>
  </p:clrMapOvr>
  <p:transition spd="med"/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429644E-A6C3-D7C1-A798-A28758D09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7F9232-E516-ABB8-2A31-FD6A02C99D8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141693"/>
      </p:ext>
    </p:extLst>
  </p:cSld>
  <p:clrMapOvr>
    <a:masterClrMapping/>
  </p:clrMapOvr>
  <p:transition spd="med"/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C39A404-70B3-F51D-5B49-40DA247B5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Visueller Erfolgsplan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4CF199-D873-A72B-1FB7-6D4B5303241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273955"/>
      </p:ext>
    </p:extLst>
  </p:cSld>
  <p:clrMapOvr>
    <a:masterClrMapping/>
  </p:clrMapOvr>
  <p:transition spd="med"/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CDB62D9-E60D-1CB8-AEBA-2CC349532A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Visueller Erfolgsplan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DD7F7C-E34A-E663-AA40-0434C59AFD4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0082625"/>
      </p:ext>
    </p:extLst>
  </p:cSld>
  <p:clrMapOvr>
    <a:masterClrMapping/>
  </p:clrMapOvr>
  <p:transition spd="med"/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FFD0C62-9BAC-09A9-CB6B-EC9E2CCED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Visueller Erfolgsplan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CF1CFA7-BD79-8318-CBB3-3ED52BF2CC7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81461"/>
      </p:ext>
    </p:extLst>
  </p:cSld>
  <p:clrMapOvr>
    <a:masterClrMapping/>
  </p:clrMapOvr>
  <p:transition spd="med"/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5A0C9D6-30F5-E4AC-41DA-EF5A3694CA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Visueller Erfolgsplan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1B9E93-E97A-68B5-8638-AF278A78D85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954858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DAFF6E6-861D-4629-3838-4CA4D16095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de-DE"/>
              <a:t>Teilen &amp; Verdienen 20</a:t>
            </a:r>
            <a:r>
              <a:rPr lang="de-DE" baseline="30000"/>
              <a:t>%</a:t>
            </a:r>
            <a:endParaRPr lang="de-D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4CFC114-235B-4A76-73A5-5AA1E363FBD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432451"/>
      </p:ext>
    </p:extLst>
  </p:cSld>
  <p:clrMapOvr>
    <a:masterClrMapping/>
  </p:clrMapOvr>
  <p:transition spd="med"/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6F2C6C6-B294-7A57-607F-F0D2954560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Visueller Erfolgsplan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633476-8943-64B9-3ED2-DEC0875DD7C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098347"/>
      </p:ext>
    </p:extLst>
  </p:cSld>
  <p:clrMapOvr>
    <a:masterClrMapping/>
  </p:clrMapOvr>
  <p:transition spd="med"/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093C362-FBFB-3448-0415-3623E1E656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Visueller Erfolgsplan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0A47D60-2DB6-1BAF-5894-41CCBFE35E2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100397"/>
      </p:ext>
    </p:extLst>
  </p:cSld>
  <p:clrMapOvr>
    <a:masterClrMapping/>
  </p:clrMapOvr>
  <p:transition spd="med"/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6958884-9CCB-ACB2-A5A8-0F5FBF883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10400"/>
              <a:t>Wie funktioniert Hebelwirkung?</a:t>
            </a:r>
            <a:endParaRPr lang="en-GB" sz="10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016105-DAA6-D9AE-2B55-43EC14FBF67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460597"/>
      </p:ext>
    </p:extLst>
  </p:cSld>
  <p:clrMapOvr>
    <a:masterClrMapping/>
  </p:clrMapOvr>
  <p:transition spd="med"/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04FF2A7-182B-F4A7-7262-F07960B9C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Zeitlicher Hebeleffekt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348E3D-8F15-1EF9-9789-AECA4AC0CE0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691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A1CEB17-55C3-513D-61C6-320C7EC89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Zeitlicher Hebeleffekt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21B33D-58C1-0206-F876-A24CFA37473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680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3FCB9FE-D289-24C5-6923-E8A696F9BB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Zeitlicher Hebeleffekt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8320DF-1B5C-E86E-0373-2A79F2A6FFA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101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40BEFF4-EA0A-55C4-328C-9FB107482A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Zeitlicher Hebeleffekt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DCCE3B3-131F-DD3F-701A-9828A1BB10A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330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A666242-5B7E-1EC1-B70B-D397EFD70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Zeitlicher Hebeleffekt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ED772F-3BE5-E488-192B-BC62D9CB71C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349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162E8ED-7A44-D715-FD46-878EF5288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Zeitlicher Hebeleffekt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3465D3-0378-ADB1-C17B-E1D4CF17A90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527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55EC8B9-4DB5-67D4-71A8-8CE05B47F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Zeitlicher Hebeleffekt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F2C763-8C38-2F7E-B00F-B3FDFA80F77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4250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44E39C8-7797-99E3-302C-30594FAF34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de-DE"/>
              <a:t>Teilen &amp; Verdienen 20</a:t>
            </a:r>
            <a:r>
              <a:rPr lang="de-DE" baseline="30000"/>
              <a:t>%</a:t>
            </a:r>
            <a:endParaRPr lang="de-D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226244E-78A9-9D93-67E4-DD004675AE5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261390"/>
      </p:ext>
    </p:extLst>
  </p:cSld>
  <p:clrMapOvr>
    <a:masterClrMapping/>
  </p:clrMapOvr>
  <p:transition spd="med"/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5D622FA-E62E-795D-0D08-C07146022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Zeitlicher Hebeleffekt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E5BA604-B436-DBD6-6E03-7DF2E318B1C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031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B4B48D6-D1A4-B475-ADAE-786EF0028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Der Weg zum Efolg</a:t>
            </a:r>
            <a:endParaRPr lang="de-D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2FC942-019B-58AF-273D-69E50E645D5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5793953"/>
      </p:ext>
    </p:extLst>
  </p:cSld>
  <p:clrMapOvr>
    <a:masterClrMapping/>
  </p:clrMapOvr>
  <p:transition spd="med"/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02633B7-E6EB-07F4-FFAE-534178892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Der Weg zum Efolg</a:t>
            </a:r>
            <a:endParaRPr lang="de-D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98092E3-F47F-513B-D17E-7448E4132B1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664326"/>
      </p:ext>
    </p:extLst>
  </p:cSld>
  <p:clrMapOvr>
    <a:masterClrMapping/>
  </p:clrMapOvr>
  <p:transition spd="med"/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F329661-FF83-2D2C-4636-3916913DB5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DDFFF1-828B-41C3-FFD2-F6776AF8130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4438498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B706845-F041-0A93-BE3A-0B162CCD3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de-DE"/>
              <a:t>Teilen &amp; Verdienen 20</a:t>
            </a:r>
            <a:r>
              <a:rPr lang="de-DE" baseline="30000"/>
              <a:t>%</a:t>
            </a:r>
            <a:endParaRPr lang="de-D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984FFD-BF60-31AB-5DE9-EECA66FCBF3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1466404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C3C336F-F11F-A8B3-0E04-E10FCD7253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de-DE"/>
              <a:t>Teilen &amp; Verdienen 20</a:t>
            </a:r>
            <a:r>
              <a:rPr lang="de-DE" baseline="30000"/>
              <a:t>%</a:t>
            </a:r>
            <a:endParaRPr lang="de-D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A79222-3188-DDA6-D03F-5923275AA0B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2997778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0707A28-D664-D94B-0837-1A322FA1FF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de-DE"/>
              <a:t>Teilen &amp; Verdienen 20</a:t>
            </a:r>
            <a:r>
              <a:rPr lang="de-DE" baseline="30000"/>
              <a:t>%</a:t>
            </a:r>
            <a:endParaRPr lang="de-D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177C5D-E2CF-F4BD-1528-2922F996222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3295216"/>
      </p:ext>
    </p:extLst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CE5F684-F04D-CA0A-D89A-9D3FD7BBB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de-DE"/>
              <a:t>Teilen &amp; Verdienen 20</a:t>
            </a:r>
            <a:r>
              <a:rPr lang="de-DE" baseline="30000"/>
              <a:t>%</a:t>
            </a:r>
            <a:endParaRPr lang="de-D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FE8840D-2B5A-9942-C7FF-F1CD3A6B01C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309435"/>
      </p:ext>
    </p:extLst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F946F3B-E045-6FB2-E826-1A891F44A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de-DE"/>
              <a:t>Teilen &amp; Verdienen 20</a:t>
            </a:r>
            <a:r>
              <a:rPr lang="de-DE" baseline="30000"/>
              <a:t>%</a:t>
            </a:r>
            <a:endParaRPr lang="de-D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50D97B-310E-0F76-9134-BA414510934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621969"/>
      </p:ext>
    </p:extLst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E221C7F-4DF6-E7DB-6E58-8AA0BA3D13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Einfache Formel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475A11-889B-B180-A890-DE257E26A29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8476272"/>
      </p:ext>
    </p:extLst>
  </p:cSld>
  <p:clrMapOvr>
    <a:masterClrMapping/>
  </p:clrMapOvr>
  <p:transition spd="med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8F99361-ED4B-FC46-5D83-B7BC4D248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Formel in der Praxis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2D303BB-1605-140B-E8C8-2373F14550C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276160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E68C278-3F3F-6DBF-BF13-0A29F4F56C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8C0B6B7-9404-17B0-A59D-781DC208A9B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0594209"/>
      </p:ext>
    </p:extLst>
  </p:cSld>
  <p:clrMapOvr>
    <a:masterClrMapping/>
  </p:clrMapOvr>
  <p:transition spd="med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40BD202-46D8-DE7E-BAD5-9D4A833913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Formel in der Praxis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3B10DA-5C3E-65F9-335A-98BC81F55B1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5283683"/>
      </p:ext>
    </p:extLst>
  </p:cSld>
  <p:clrMapOvr>
    <a:masterClrMapping/>
  </p:clrMapOvr>
  <p:transition spd="med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CA274D5-C3B3-A924-C8CE-A140B86DAF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Formel in der Praxis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B990E6A-0A16-2423-8596-1500DBD1738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356566"/>
      </p:ext>
    </p:extLst>
  </p:cSld>
  <p:clrMapOvr>
    <a:masterClrMapping/>
  </p:clrMapOvr>
  <p:transition spd="med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7492495-2B04-6757-C546-4CC0EB0EA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Formel in der Praxis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2C3626-D3F6-1370-15B2-41263ED5838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461962"/>
      </p:ext>
    </p:extLst>
  </p:cSld>
  <p:clrMapOvr>
    <a:masterClrMapping/>
  </p:clrMapOvr>
  <p:transition spd="med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F1A7452-A3C8-A5D9-7310-412F1C9EC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Formel in der Praxis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F90599A-2C43-0344-D7B1-CCAC574BB3D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3305067"/>
      </p:ext>
    </p:extLst>
  </p:cSld>
  <p:clrMapOvr>
    <a:masterClrMapping/>
  </p:clrMapOvr>
  <p:transition spd="med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4318507-6F7E-F8E6-8A40-729CA7093B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Formel in der Praxis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0FFD7E-7DB7-1E58-3D7E-DC1FE4CD81A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838627"/>
      </p:ext>
    </p:extLst>
  </p:cSld>
  <p:clrMapOvr>
    <a:masterClrMapping/>
  </p:clrMapOvr>
  <p:transition spd="med"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017FB46-A14B-E20A-6609-D03857DBB5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Formel in der Praxis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81B8CC-27F3-247A-4919-48C108AD7E6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2109811"/>
      </p:ext>
    </p:extLst>
  </p:cSld>
  <p:clrMapOvr>
    <a:masterClrMapping/>
  </p:clrMapOvr>
  <p:transition spd="med"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A5B40B6-5AEB-2647-4F6D-2AD3010D0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Formel in der Praxis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B2B3DB-0E5C-FE46-DBF1-69323ED3474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176885"/>
      </p:ext>
    </p:extLst>
  </p:cSld>
  <p:clrMapOvr>
    <a:masterClrMapping/>
  </p:clrMapOvr>
  <p:transition spd="med"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02343BD-2B46-37B3-8613-FAB24EDB6B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Formel in der Praxis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1372E02-A673-74AE-5801-653A589001D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0474481"/>
      </p:ext>
    </p:extLst>
  </p:cSld>
  <p:clrMapOvr>
    <a:masterClrMapping/>
  </p:clrMapOvr>
  <p:transition spd="med"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ABE2E7A-D926-C538-9C4F-E3E8355179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Formel in der Praxis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4573FF-CF06-4EDD-66E1-9CD102CB563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9422368"/>
      </p:ext>
    </p:extLst>
  </p:cSld>
  <p:clrMapOvr>
    <a:masterClrMapping/>
  </p:clrMapOvr>
  <p:transition spd="med"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D1A266C-CD88-434B-BA82-B6378EE3FE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Formel in der Praxis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843F833-43DE-9CB3-E158-A157B243C82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0417228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B877A47-3871-CA2A-CE48-F93E8C151E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Wege zum Erfolg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CE9E10-5A95-17B5-C06E-E32F5E3DAE0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7293507"/>
      </p:ext>
    </p:extLst>
  </p:cSld>
  <p:clrMapOvr>
    <a:masterClrMapping/>
  </p:clrMapOvr>
  <p:transition spd="med"/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B53ECB2-E1FA-D14B-DD5E-44BBABB93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Formel in der Praxis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37D57E-5070-FFA6-6F82-C295FC38AFB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786390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7A8D80F-893B-2D6B-2121-27FDFD04AF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C67B92-5344-B7D0-760F-C9090DEF9A0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7305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9B22655-A70C-ED01-00F8-F39F632F4B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761D3C-C1B1-17D9-1B58-D3E358D0634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443442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6AE61C2-ACA1-1FDE-90A6-29E41F783D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B4BD12-2F0C-37FD-AC92-F6457C92218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0446685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B86ABF6-23D7-EF94-0392-F98B16B09E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850C8C-325B-AC5B-615D-82C5E10F70F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810905"/>
      </p:ext>
    </p:extLst>
  </p:cSld>
  <p:clrMapOvr>
    <a:masterClrMapping/>
  </p:clrMapOvr>
  <p:transition spd="med"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CEE03E8-ACFA-1356-55BF-FA39824A2A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4EC413-8A10-DC2A-47AE-91E67369718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746505"/>
      </p:ext>
    </p:extLst>
  </p:cSld>
  <p:clrMapOvr>
    <a:masterClrMapping/>
  </p:clrMapOvr>
  <p:transition spd="med"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398C050-ADB7-5B95-F666-44E2F2FCC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3E8975-5550-8930-4CB1-F22C5334D33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9391140"/>
      </p:ext>
    </p:extLst>
  </p:cSld>
  <p:clrMapOvr>
    <a:masterClrMapping/>
  </p:clrMapOvr>
  <p:transition spd="med"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C3FBCF8-CFBC-38D9-C532-95CF744907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A7110A-79C3-ED67-21EC-648C9370345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037602"/>
      </p:ext>
    </p:extLst>
  </p:cSld>
  <p:clrMapOvr>
    <a:masterClrMapping/>
  </p:clrMapOvr>
  <p:transition spd="med"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CB70907-713D-3F1F-B38E-1318E19DC9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4C75CC-7E7F-96FC-D8E8-39DE79D6196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651262"/>
      </p:ext>
    </p:extLst>
  </p:cSld>
  <p:clrMapOvr>
    <a:masterClrMapping/>
  </p:clrMapOvr>
  <p:transition spd="med"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0C71B56-DA84-B6CA-41C8-D202500B02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A679F2-B65A-A622-D79A-55ED19F6B2A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953504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FB212AE-A7E7-EE81-162E-A3E1B699B8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Es ist alles miteinander verbunden</a:t>
            </a:r>
            <a:endParaRPr lang="de-D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8F37FD-5994-0D01-FAA3-18C12FA2B49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8745487"/>
      </p:ext>
    </p:extLst>
  </p:cSld>
  <p:clrMapOvr>
    <a:masterClrMapping/>
  </p:clrMapOvr>
  <p:transition spd="med"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7861562-6864-469B-D8AE-2001BFAFD5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532B95-9341-3C99-2CFF-37B6EBE361C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422470"/>
      </p:ext>
    </p:extLst>
  </p:cSld>
  <p:clrMapOvr>
    <a:masterClrMapping/>
  </p:clrMapOvr>
  <p:transition spd="med"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D5A2477-0109-987B-EBE7-052EB45A3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8296F8-EAE5-AF1F-3EE9-9A41D2258AA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5331907"/>
      </p:ext>
    </p:extLst>
  </p:cSld>
  <p:clrMapOvr>
    <a:masterClrMapping/>
  </p:clrMapOvr>
  <p:transition spd="med"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7B365CF-6FA2-2F8F-3281-F11D4B61C0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266223-4728-8358-0579-00B0925E1C0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546691"/>
      </p:ext>
    </p:extLst>
  </p:cSld>
  <p:clrMapOvr>
    <a:masterClrMapping/>
  </p:clrMapOvr>
  <p:transition spd="med"/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6EF946A-5D13-91A2-1577-AC92362DD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38DCC4-EC52-4576-20CD-98EE9179085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187237"/>
      </p:ext>
    </p:extLst>
  </p:cSld>
  <p:clrMapOvr>
    <a:masterClrMapping/>
  </p:clrMapOvr>
  <p:transition spd="med"/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A9BF403-90EE-E98F-FF8A-201344456F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352B0F5-841F-983A-B9A8-5C6B283F214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356256"/>
      </p:ext>
    </p:extLst>
  </p:cSld>
  <p:clrMapOvr>
    <a:masterClrMapping/>
  </p:clrMapOvr>
  <p:transition spd="med"/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A9968A0-EF8C-E171-D6DF-17125994B8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8474B88-079A-08FE-FE48-6E71D83DCF1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227293"/>
      </p:ext>
    </p:extLst>
  </p:cSld>
  <p:clrMapOvr>
    <a:masterClrMapping/>
  </p:clrMapOvr>
  <p:transition spd="med"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C194BB0-11F2-F096-B25E-C46569D0BB5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2980FA-2AA8-7686-0D76-C29776BEE94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884108"/>
      </p:ext>
    </p:extLst>
  </p:cSld>
  <p:clrMapOvr>
    <a:masterClrMapping/>
  </p:clrMapOvr>
  <p:transition spd="med"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A0AC4F7-CB9A-CBEC-5659-F190F8EB81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5EC7484-4A62-365C-56A5-BE0E231CA06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154098"/>
      </p:ext>
    </p:extLst>
  </p:cSld>
  <p:clrMapOvr>
    <a:masterClrMapping/>
  </p:clrMapOvr>
  <p:transition spd="med"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0D1BB03-7619-C2A8-F96B-7C29751FDC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623F6CA-8D77-9AEC-034E-6400ACBD1A6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745258"/>
      </p:ext>
    </p:extLst>
  </p:cSld>
  <p:clrMapOvr>
    <a:masterClrMapping/>
  </p:clrMapOvr>
  <p:transition spd="med"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7ED9233-4E54-A597-CC20-6EF3AEE9CC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58E78C-2D38-13D8-7773-CA452B59853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147935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70BE936-2BDA-13B5-D3D4-D71F692CF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Es ist alles miteinander verbunden</a:t>
            </a:r>
            <a:endParaRPr lang="de-D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5FBC7F-97BB-111B-6B90-3F2E9D0D89A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077697"/>
      </p:ext>
    </p:extLst>
  </p:cSld>
  <p:clrMapOvr>
    <a:masterClrMapping/>
  </p:clrMapOvr>
  <p:transition spd="med"/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7928A0C-0D72-E971-3B5C-D7A8A1EC0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Alles ist miteinander verbunden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BBDC972-02BD-8C38-4183-2CB6B8DE988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3667460"/>
      </p:ext>
    </p:extLst>
  </p:cSld>
  <p:clrMapOvr>
    <a:masterClrMapping/>
  </p:clrMapOvr>
  <p:transition spd="med"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AA156ED-2E47-3EC9-893B-6FB3295860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Alles ist miteinander verbunden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1E99E16-7843-E921-36F4-EC1476E4F65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546299"/>
      </p:ext>
    </p:extLst>
  </p:cSld>
  <p:clrMapOvr>
    <a:masterClrMapping/>
  </p:clrMapOvr>
  <p:transition spd="med"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56F09D3-33E2-B086-13B2-6A2BD329B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Alles ist miteinander verbunden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9C773C9-7BD5-9A29-37B4-5B55E17D437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834329"/>
      </p:ext>
    </p:extLst>
  </p:cSld>
  <p:clrMapOvr>
    <a:masterClrMapping/>
  </p:clrMapOvr>
  <p:transition spd="med"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C046F44-B766-44EC-844F-E4F8268F8A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Alles ist miteinander verbunden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DBFC77A-2F34-B4F6-6E9C-625EF572F9F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030385"/>
      </p:ext>
    </p:extLst>
  </p:cSld>
  <p:clrMapOvr>
    <a:masterClrMapping/>
  </p:clrMapOvr>
  <p:transition spd="med"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3F14ADC-4BB1-EA8D-F537-876085B0A9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Alles ist miteinander verbunden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7A9F993-0A81-DF72-FC05-67C990FD0B4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5732744"/>
      </p:ext>
    </p:extLst>
  </p:cSld>
  <p:clrMapOvr>
    <a:masterClrMapping/>
  </p:clrMapOvr>
  <p:transition spd="med"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1AF8F12-28A7-256E-B29D-31D1D23E8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&amp; Gehebelter Verdienst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8485FEC-BAF9-88C0-05AE-5DBFAB33CAC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508637"/>
      </p:ext>
    </p:extLst>
  </p:cSld>
  <p:clrMapOvr>
    <a:masterClrMapping/>
  </p:clrMapOvr>
  <p:transition spd="med"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66314A3-98A3-96D6-4F88-8187C7CE7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&amp; Gehebelter Verdienst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2AD0F0C-DB18-76BD-4434-BA1C2FE3402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1409557"/>
      </p:ext>
    </p:extLst>
  </p:cSld>
  <p:clrMapOvr>
    <a:masterClrMapping/>
  </p:clrMapOvr>
  <p:transition spd="med"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FA469A5-BABA-A46C-6314-5A8B0A8EB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&amp; Gehebelter Verdienst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5B40F1-528B-3B9B-2DA7-BAA88CF1F18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064824"/>
      </p:ext>
    </p:extLst>
  </p:cSld>
  <p:clrMapOvr>
    <a:masterClrMapping/>
  </p:clrMapOvr>
  <p:transition spd="med"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51C9A76-EBAE-FAD8-54CE-E499D02EB4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&amp; Gehebelter Verdienst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AFA510-A7AA-C968-3D7A-47198BCAED9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6543865"/>
      </p:ext>
    </p:extLst>
  </p:cSld>
  <p:clrMapOvr>
    <a:masterClrMapping/>
  </p:clrMapOvr>
  <p:transition spd="med"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2DAB58D-C49F-FFE0-1132-F2862A2B5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&amp; Gehebelter Verdienst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E9A18CC-FEBE-244B-9930-5883D7D3367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46469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6B2DAED-2638-2DBD-E7F5-F3CE7BE45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Es ist alles miteinander verbunden</a:t>
            </a:r>
            <a:endParaRPr lang="de-D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8102A30-52C8-CB6D-C1EE-50F41343C9E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218400"/>
      </p:ext>
    </p:extLst>
  </p:cSld>
  <p:clrMapOvr>
    <a:masterClrMapping/>
  </p:clrMapOvr>
  <p:transition spd="med"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345EDC2-D36C-89C3-D8AC-198D90A3E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&amp; Gehebelter Verdienst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E227EA-D25E-234B-8AEB-0E88CC8BCD3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8845434"/>
      </p:ext>
    </p:extLst>
  </p:cSld>
  <p:clrMapOvr>
    <a:masterClrMapping/>
  </p:clrMapOvr>
  <p:transition spd="med"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53FEB71-3888-39CB-5AD8-F7E9BF2853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&amp; Gehebelter Verdienst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1291CF-6E5B-6D62-F00D-A10981BEFE0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247445"/>
      </p:ext>
    </p:extLst>
  </p:cSld>
  <p:clrMapOvr>
    <a:masterClrMapping/>
  </p:clrMapOvr>
  <p:transition spd="med"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8E77A8F-7319-8112-6838-D4A32B24F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&amp; Gehebelter Verdienst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E4F11FD-9527-5966-C27B-298CEF8F4A9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4675963"/>
      </p:ext>
    </p:extLst>
  </p:cSld>
  <p:clrMapOvr>
    <a:masterClrMapping/>
  </p:clrMapOvr>
  <p:transition spd="med"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303D92C-5B57-D026-ED50-CDE0C7769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&amp; Gehebelter Verdienst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EA5DB6-25C2-3FD2-E22E-517B0DD2BF2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6266877"/>
      </p:ext>
    </p:extLst>
  </p:cSld>
  <p:clrMapOvr>
    <a:masterClrMapping/>
  </p:clrMapOvr>
  <p:transition spd="med"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3729558F-3E34-DE3F-1667-A622FB141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&amp; Gehebelter Verdienst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4B64F8A-572D-151B-752F-A2E8FD052C3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399374"/>
      </p:ext>
    </p:extLst>
  </p:cSld>
  <p:clrMapOvr>
    <a:masterClrMapping/>
  </p:clrMapOvr>
  <p:transition spd="med"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E7BDE14-DDC4-E1A4-42DF-905A12A8B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&amp; Gehebelter Verdienst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CF4F33C-68AE-1752-1596-621EC5D7973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798455"/>
      </p:ext>
    </p:extLst>
  </p:cSld>
  <p:clrMapOvr>
    <a:masterClrMapping/>
  </p:clrMapOvr>
  <p:transition spd="med"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FE358F36-99EB-1523-870D-CC31170303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&amp; Gehebelter Verdienst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3E1AA8A-ABE1-C728-2753-0E0E1E9FA2F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027822"/>
      </p:ext>
    </p:extLst>
  </p:cSld>
  <p:clrMapOvr>
    <a:masterClrMapping/>
  </p:clrMapOvr>
  <p:transition spd="med"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6C1C4EC-13B1-DB52-9EFB-1D69378E28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&amp; Gehebelter Verdienst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25329DB-6556-2CFC-94F0-DD794DE23B1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86107"/>
      </p:ext>
    </p:extLst>
  </p:cSld>
  <p:clrMapOvr>
    <a:masterClrMapping/>
  </p:clrMapOvr>
  <p:transition spd="med"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07CCFDC-FF1E-51F4-B3C2-1A82780158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&amp; Gehebelter Verdienst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55960BB-B3FF-5566-B3AB-23C9B43BAA2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1846013"/>
      </p:ext>
    </p:extLst>
  </p:cSld>
  <p:clrMapOvr>
    <a:masterClrMapping/>
  </p:clrMapOvr>
  <p:transition spd="med"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0F5702F-8603-253A-5146-CC2F29E78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&amp; Gehebelter Verdienst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07D5B4-B146-DE06-893A-0115A81A060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001590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B9CC991-B83C-8DF5-2C75-3756E2792B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Es ist alles miteinander verbunden</a:t>
            </a:r>
            <a:endParaRPr lang="de-D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81E595-DBCA-6373-D3A0-AFF4E69C5C4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741772"/>
      </p:ext>
    </p:extLst>
  </p:cSld>
  <p:clrMapOvr>
    <a:masterClrMapping/>
  </p:clrMapOvr>
  <p:transition spd="med"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29F31F1-AA02-88EE-1637-48D9DE3057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&amp; Gehebelter Verdienst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577AB3-E80D-CAB4-0606-15891F6556D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077381"/>
      </p:ext>
    </p:extLst>
  </p:cSld>
  <p:clrMapOvr>
    <a:masterClrMapping/>
  </p:clrMapOvr>
  <p:transition spd="med"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1C6EE12-488D-CC0E-11E0-9BD920528C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Cycle &amp; Gehebelter Verdienst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4B565D0-6601-3C4E-17B0-DEF33FF0323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2918019"/>
      </p:ext>
    </p:extLst>
  </p:cSld>
  <p:clrMapOvr>
    <a:masterClrMapping/>
  </p:clrMapOvr>
  <p:transition spd="med"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7FD2280-E191-2017-A72B-88AF72FF0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DFA516-DBDB-1931-F62F-602D42F96B0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373063"/>
      </p:ext>
    </p:extLst>
  </p:cSld>
  <p:clrMapOvr>
    <a:masterClrMapping/>
  </p:clrMapOvr>
  <p:transition spd="med"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079936E-53AE-894E-EBA0-A57DE7CCF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8227BB3-37EC-C90D-BD5F-6CC2A216896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29794"/>
      </p:ext>
    </p:extLst>
  </p:cSld>
  <p:clrMapOvr>
    <a:masterClrMapping/>
  </p:clrMapOvr>
  <p:transition spd="med"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17D6FE1-E41D-8D47-DABA-966ADDE80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4830CF-0CDF-A273-8443-CFC4ADDDE28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6799561"/>
      </p:ext>
    </p:extLst>
  </p:cSld>
  <p:clrMapOvr>
    <a:masterClrMapping/>
  </p:clrMapOvr>
  <p:transition spd="med"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3BE88A5-87DA-D1B3-8D36-4F761D0CB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923D9AA-373D-90AC-C33C-BB474FDFDFE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524015"/>
      </p:ext>
    </p:extLst>
  </p:cSld>
  <p:clrMapOvr>
    <a:masterClrMapping/>
  </p:clrMapOvr>
  <p:transition spd="med"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A4923A0-5D87-3478-0936-E3BCB296F8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030F44F-98E0-1C38-9AC6-F91BFD9C9BF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533899"/>
      </p:ext>
    </p:extLst>
  </p:cSld>
  <p:clrMapOvr>
    <a:masterClrMapping/>
  </p:clrMapOvr>
  <p:transition spd="med"/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3CD3F92-1A85-8855-2016-5DF504A8D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0BB98F6-A5F1-9B65-0F0B-7FDAAD38AE3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198756"/>
      </p:ext>
    </p:extLst>
  </p:cSld>
  <p:clrMapOvr>
    <a:masterClrMapping/>
  </p:clrMapOvr>
  <p:transition spd="med"/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8BA91E0-5B9A-CC02-0D08-B0F85F2F8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6BFB3D-8CBE-551B-D035-827C6A48A53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190930"/>
      </p:ext>
    </p:extLst>
  </p:cSld>
  <p:clrMapOvr>
    <a:masterClrMapping/>
  </p:clrMapOvr>
  <p:transition spd="med"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B4B8E29-3C04-C1E0-810D-D280BA2D70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C1254EF-A463-1283-8D38-8C8E11A46DB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3227548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7AD989E-4C55-CA4B-0817-B3A94E2F2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Es ist alles miteinander verbunden</a:t>
            </a:r>
            <a:endParaRPr lang="de-D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1088C3A-54D1-5C69-AF42-C82D1F4173B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331349"/>
      </p:ext>
    </p:extLst>
  </p:cSld>
  <p:clrMapOvr>
    <a:masterClrMapping/>
  </p:clrMapOvr>
  <p:transition spd="med"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E367569-3E15-5EA0-BC73-18E7FC2214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DF267B8-8D55-889F-D4FE-B57761CFECB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0705420"/>
      </p:ext>
    </p:extLst>
  </p:cSld>
  <p:clrMapOvr>
    <a:masterClrMapping/>
  </p:clrMapOvr>
  <p:transition spd="med"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D1B773C-59C4-3D8E-2863-D84B41491F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lnSpc>
                <a:spcPct val="90000"/>
              </a:lnSpc>
              <a:defRPr sz="10000">
                <a:solidFill>
                  <a:srgbClr val="004750"/>
                </a:solidFill>
              </a:defRPr>
            </a:pPr>
            <a:r>
              <a:rPr lang="de-DE"/>
              <a:t>Wo siehst Du Dich selbst?</a:t>
            </a:r>
            <a:endParaRPr lang="de-D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B69CDC2-61CC-73A2-3209-FC246070B4E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641364"/>
      </p:ext>
    </p:extLst>
  </p:cSld>
  <p:clrMapOvr>
    <a:masterClrMapping/>
  </p:clrMapOvr>
  <p:transition spd="med"/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380A484-0BE6-B85F-D032-9241E892F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Re-Entry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A25D2F-2A2D-0A2B-36BE-F82117D1CCD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447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C32BE73-279A-28D1-8EA2-C88CFB1C3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Re-Entry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E7BDE8-6AD4-8678-F83D-B9537CE8B1C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646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47FD171-7BD5-81E8-FE41-FCE4BFF10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Re-Entry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CC0DED2-331F-8735-A744-2263A257849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398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3CC5B7F-5372-C6A2-6D19-6A2967292F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Re-Entry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08D1CD5-7FC5-B57F-4496-285A14F024E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095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C677C36-6874-7029-B4CE-9D15709F7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Re-Entry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61CD964-7D5F-F6C6-D8DE-B8EE053D8AF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365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/>
    </mc:Choice>
    <mc:Fallback xmlns="">
      <p:transition spd="slow"/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FACE81D-AB11-7895-F4A6-3301C69D4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Alles ist miteinander verbunden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9EEE524-263A-F148-163B-09CEFC81A3C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959617"/>
      </p:ext>
    </p:extLst>
  </p:cSld>
  <p:clrMapOvr>
    <a:masterClrMapping/>
  </p:clrMapOvr>
  <p:transition spd="med"/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D3E999A-B611-02A7-2368-6D338BF64C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Alles ist miteinander verbunden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A42FE03-9112-1636-08CF-E401360A42C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994375"/>
      </p:ext>
    </p:extLst>
  </p:cSld>
  <p:clrMapOvr>
    <a:masterClrMapping/>
  </p:clrMapOvr>
  <p:transition spd="med"/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F722CA0-5939-B5EC-87CA-A3259C8D0F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Alles ist miteinander verbunden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088EE51-F9C9-108D-10DE-F5D1FEB2EF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8997511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31073C1-DB35-224E-491C-F6688F14E9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>
                <a:solidFill>
                  <a:srgbClr val="004750"/>
                </a:solidFill>
              </a:defRPr>
            </a:pPr>
            <a:r>
              <a:rPr lang="de-DE"/>
              <a:t>Teilen &amp; Verdienen 20</a:t>
            </a:r>
            <a:r>
              <a:rPr lang="de-DE" baseline="30000"/>
              <a:t>%</a:t>
            </a:r>
            <a:endParaRPr lang="de-DE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8B8054-D4EA-626C-D2B4-ACF4A14F45C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850966"/>
      </p:ext>
    </p:extLst>
  </p:cSld>
  <p:clrMapOvr>
    <a:masterClrMapping/>
  </p:clrMapOvr>
  <p:transition spd="med"/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5B463D8-DB4C-0A5E-B9E8-D99F176C58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Alles ist miteinander verbunden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0E9390B-C550-3F15-39C7-BDF573E0303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2599495"/>
      </p:ext>
    </p:extLst>
  </p:cSld>
  <p:clrMapOvr>
    <a:masterClrMapping/>
  </p:clrMapOvr>
  <p:transition spd="med"/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745E8FB-998B-0555-3844-68921AC2D4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Alles ist miteinander verbunden</a:t>
            </a:r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6357CFE-2C80-4AC3-723D-E59685C3B85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8089973"/>
      </p:ext>
    </p:extLst>
  </p:cSld>
  <p:clrMapOvr>
    <a:masterClrMapping/>
  </p:clrMapOvr>
  <p:transition spd="med"/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A3AD5AF-359C-13EB-1CCC-92E1D29D2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4E40DBB-CC3B-5103-CE4F-E108AF401C9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7413528"/>
      </p:ext>
    </p:extLst>
  </p:cSld>
  <p:clrMapOvr>
    <a:masterClrMapping/>
  </p:clrMapOvr>
  <p:transition spd="med"/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F415E80-E99F-E431-9C85-98787650DF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841BD4-6DA6-4F72-7D99-D5C8F9C7F9B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142821"/>
      </p:ext>
    </p:extLst>
  </p:cSld>
  <p:clrMapOvr>
    <a:masterClrMapping/>
  </p:clrMapOvr>
  <p:transition spd="med"/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F57E563-52B7-4138-01E3-7E04F50139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3CD1A12-066A-87DF-F6FE-52C420AF9A4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329365"/>
      </p:ext>
    </p:extLst>
  </p:cSld>
  <p:clrMapOvr>
    <a:masterClrMapping/>
  </p:clrMapOvr>
  <p:transition spd="med"/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6CEA68D-3F79-70B3-D6F9-A5EFA4BA03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CE32444-B38A-0003-A6F8-2BA95D1C8E9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244081"/>
      </p:ext>
    </p:extLst>
  </p:cSld>
  <p:clrMapOvr>
    <a:masterClrMapping/>
  </p:clrMapOvr>
  <p:transition spd="med"/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5D39B6C-0198-B4D8-FF12-175AC2265F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8C2DA00-A26C-C651-EA95-B3FACC7BD93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1960046"/>
      </p:ext>
    </p:extLst>
  </p:cSld>
  <p:clrMapOvr>
    <a:masterClrMapping/>
  </p:clrMapOvr>
  <p:transition spd="med"/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24AFFD3-F924-5A17-B6FC-211CF1B900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EA94ED-FC22-7EDE-350F-0DF66991C3D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8992534"/>
      </p:ext>
    </p:extLst>
  </p:cSld>
  <p:clrMapOvr>
    <a:masterClrMapping/>
  </p:clrMapOvr>
  <p:transition spd="med"/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796BAEE-8729-4EE7-D56A-AD6581D37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A8E30A5-380E-9937-DE3F-EF27A5BE346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620185"/>
      </p:ext>
    </p:extLst>
  </p:cSld>
  <p:clrMapOvr>
    <a:masterClrMapping/>
  </p:clrMapOvr>
  <p:transition spd="med"/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25FCCF1-246B-913A-317B-FF9D30BC6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2B427F-50F7-0074-0A8C-F94BB3EF06E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739705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3E675AAF9F8C45AA57DD13FAF0C743" ma:contentTypeVersion="15" ma:contentTypeDescription="Create a new document." ma:contentTypeScope="" ma:versionID="69ed9babf64a65087f1e66997ba61494">
  <xsd:schema xmlns:xsd="http://www.w3.org/2001/XMLSchema" xmlns:xs="http://www.w3.org/2001/XMLSchema" xmlns:p="http://schemas.microsoft.com/office/2006/metadata/properties" xmlns:ns2="6d5843f6-f1f1-4a4f-853b-145bdff3a5d5" xmlns:ns3="1cdb64af-62b2-42f1-8a18-3222b74a76c7" targetNamespace="http://schemas.microsoft.com/office/2006/metadata/properties" ma:root="true" ma:fieldsID="4115d1041d6fe98f6e8671dc44b73f18" ns2:_="" ns3:_="">
    <xsd:import namespace="6d5843f6-f1f1-4a4f-853b-145bdff3a5d5"/>
    <xsd:import namespace="1cdb64af-62b2-42f1-8a18-3222b74a76c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LengthInSecond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5843f6-f1f1-4a4f-853b-145bdff3a5d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a2a303b6-363b-46cf-9542-46d0fcc9116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cdb64af-62b2-42f1-8a18-3222b74a76c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339108a-3527-48bd-85b1-8af264318825}" ma:internalName="TaxCatchAll" ma:showField="CatchAllData" ma:web="1cdb64af-62b2-42f1-8a18-3222b74a76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d5843f6-f1f1-4a4f-853b-145bdff3a5d5">
      <Terms xmlns="http://schemas.microsoft.com/office/infopath/2007/PartnerControls"/>
    </lcf76f155ced4ddcb4097134ff3c332f>
    <TaxCatchAll xmlns="1cdb64af-62b2-42f1-8a18-3222b74a76c7" xsi:nil="true"/>
  </documentManagement>
</p:properties>
</file>

<file path=customXml/itemProps1.xml><?xml version="1.0" encoding="utf-8"?>
<ds:datastoreItem xmlns:ds="http://schemas.openxmlformats.org/officeDocument/2006/customXml" ds:itemID="{B87BD120-C8A8-4673-A43E-BB0D7A566A9E}"/>
</file>

<file path=customXml/itemProps2.xml><?xml version="1.0" encoding="utf-8"?>
<ds:datastoreItem xmlns:ds="http://schemas.openxmlformats.org/officeDocument/2006/customXml" ds:itemID="{B79C12EE-85C4-4C00-AB64-A2D0A732F03D}"/>
</file>

<file path=customXml/itemProps3.xml><?xml version="1.0" encoding="utf-8"?>
<ds:datastoreItem xmlns:ds="http://schemas.openxmlformats.org/officeDocument/2006/customXml" ds:itemID="{E39E53C0-FC05-4419-BDFA-9B8112652827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285</Words>
  <Application>Microsoft Office PowerPoint</Application>
  <PresentationFormat>Custom</PresentationFormat>
  <Paragraphs>79</Paragraphs>
  <Slides>123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123</vt:i4>
      </vt:variant>
    </vt:vector>
  </HeadingPairs>
  <TitlesOfParts>
    <vt:vector size="127" baseType="lpstr">
      <vt:lpstr>Arial</vt:lpstr>
      <vt:lpstr>Calibri</vt:lpstr>
      <vt:lpstr>Calibri Light</vt:lpstr>
      <vt:lpstr>Office Theme</vt:lpstr>
      <vt:lpstr>The Big Picture</vt:lpstr>
      <vt:lpstr>PowerPoint Presentation</vt:lpstr>
      <vt:lpstr>Wege zum Erfolg</vt:lpstr>
      <vt:lpstr>Es ist alles miteinander verbunden</vt:lpstr>
      <vt:lpstr>Es ist alles miteinander verbunden</vt:lpstr>
      <vt:lpstr>Es ist alles miteinander verbunden</vt:lpstr>
      <vt:lpstr>Es ist alles miteinander verbunden</vt:lpstr>
      <vt:lpstr>Es ist alles miteinander verbunden</vt:lpstr>
      <vt:lpstr>Teilen &amp; Verdienen 20%</vt:lpstr>
      <vt:lpstr>Teilen &amp; Verdienen 20%</vt:lpstr>
      <vt:lpstr>Teilen &amp; Verdienen 20%</vt:lpstr>
      <vt:lpstr>Teilen &amp; Verdienen 20%</vt:lpstr>
      <vt:lpstr>Teilen &amp; Verdienen 20%</vt:lpstr>
      <vt:lpstr>Teilen &amp; Verdienen 20%</vt:lpstr>
      <vt:lpstr>Teilen &amp; Verdienen 20%</vt:lpstr>
      <vt:lpstr>Teilen &amp; Verdienen 20%</vt:lpstr>
      <vt:lpstr>Teilen &amp; Verdienen 20%</vt:lpstr>
      <vt:lpstr>Einfache Formel</vt:lpstr>
      <vt:lpstr>Formel in der Praxis</vt:lpstr>
      <vt:lpstr>Formel in der Praxis</vt:lpstr>
      <vt:lpstr>Formel in der Praxis</vt:lpstr>
      <vt:lpstr>Formel in der Praxis</vt:lpstr>
      <vt:lpstr>Formel in der Praxis</vt:lpstr>
      <vt:lpstr>Formel in der Praxis</vt:lpstr>
      <vt:lpstr>Formel in der Praxis</vt:lpstr>
      <vt:lpstr>Formel in der Praxis</vt:lpstr>
      <vt:lpstr>Formel in der Praxis</vt:lpstr>
      <vt:lpstr>Formel in der Praxis</vt:lpstr>
      <vt:lpstr>Formel in der Praxis</vt:lpstr>
      <vt:lpstr>Formel in der Praxis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Alles ist miteinander verbunden</vt:lpstr>
      <vt:lpstr>Alles ist miteinander verbunden</vt:lpstr>
      <vt:lpstr>Alles ist miteinander verbunden</vt:lpstr>
      <vt:lpstr>Alles ist miteinander verbunden</vt:lpstr>
      <vt:lpstr>Alles ist miteinander verbunden</vt:lpstr>
      <vt:lpstr>Cycle &amp; Gehebelter Verdienst</vt:lpstr>
      <vt:lpstr>Cycle &amp; Gehebelter Verdienst</vt:lpstr>
      <vt:lpstr>Cycle &amp; Gehebelter Verdienst</vt:lpstr>
      <vt:lpstr>Cycle &amp; Gehebelter Verdienst</vt:lpstr>
      <vt:lpstr>Cycle &amp; Gehebelter Verdienst</vt:lpstr>
      <vt:lpstr>Cycle &amp; Gehebelter Verdienst</vt:lpstr>
      <vt:lpstr>Cycle &amp; Gehebelter Verdienst</vt:lpstr>
      <vt:lpstr>Cycle &amp; Gehebelter Verdienst</vt:lpstr>
      <vt:lpstr>Cycle &amp; Gehebelter Verdienst</vt:lpstr>
      <vt:lpstr>Cycle &amp; Gehebelter Verdienst</vt:lpstr>
      <vt:lpstr>Cycle &amp; Gehebelter Verdienst</vt:lpstr>
      <vt:lpstr>Cycle &amp; Gehebelter Verdienst</vt:lpstr>
      <vt:lpstr>Cycle &amp; Gehebelter Verdienst</vt:lpstr>
      <vt:lpstr>Cycle &amp; Gehebelter Verdienst</vt:lpstr>
      <vt:lpstr>Cycle &amp; Gehebelter Verdienst</vt:lpstr>
      <vt:lpstr>Cycle &amp; Gehebelter Verdienst</vt:lpstr>
      <vt:lpstr>Cycle &amp; Gehebelter Verdienst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Wo siehst Du Dich selbst?</vt:lpstr>
      <vt:lpstr>Re-Entry</vt:lpstr>
      <vt:lpstr>Re-Entry</vt:lpstr>
      <vt:lpstr>Re-Entry</vt:lpstr>
      <vt:lpstr>Re-Entry</vt:lpstr>
      <vt:lpstr>Re-Entry</vt:lpstr>
      <vt:lpstr>Alles ist miteinander verbunden</vt:lpstr>
      <vt:lpstr>Alles ist miteinander verbunden</vt:lpstr>
      <vt:lpstr>Alles ist miteinander verbunden</vt:lpstr>
      <vt:lpstr>Alles ist miteinander verbunden</vt:lpstr>
      <vt:lpstr>Alles ist miteinander verbunden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Visueller Erfolgsplan</vt:lpstr>
      <vt:lpstr>Visueller Erfolgsplan</vt:lpstr>
      <vt:lpstr>Visueller Erfolgsplan</vt:lpstr>
      <vt:lpstr>Visueller Erfolgsplan</vt:lpstr>
      <vt:lpstr>Visueller Erfolgsplan</vt:lpstr>
      <vt:lpstr>Visueller Erfolgsplan</vt:lpstr>
      <vt:lpstr>Wie funktioniert Hebelwirkung?</vt:lpstr>
      <vt:lpstr>Zeitlicher Hebeleffekt</vt:lpstr>
      <vt:lpstr>Zeitlicher Hebeleffekt</vt:lpstr>
      <vt:lpstr>Zeitlicher Hebeleffekt</vt:lpstr>
      <vt:lpstr>Zeitlicher Hebeleffekt</vt:lpstr>
      <vt:lpstr>Zeitlicher Hebeleffekt</vt:lpstr>
      <vt:lpstr>Zeitlicher Hebeleffekt</vt:lpstr>
      <vt:lpstr>Zeitlicher Hebeleffekt</vt:lpstr>
      <vt:lpstr>Zeitlicher Hebeleffekt</vt:lpstr>
      <vt:lpstr>Der Weg zum Efolg</vt:lpstr>
      <vt:lpstr>Der Weg zum Efolg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Big Picture</dc:title>
  <dc:creator>Mariana</dc:creator>
  <cp:lastModifiedBy>Mariana</cp:lastModifiedBy>
  <cp:revision>1</cp:revision>
  <dcterms:created xsi:type="dcterms:W3CDTF">2023-04-11T10:50:29Z</dcterms:created>
  <dcterms:modified xsi:type="dcterms:W3CDTF">2023-04-11T10:50:29Z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0x010100323E675AAF9F8C45AA57DD13FAF0C743</vt:lpwstr>
  </property>
</Properties>
</file>