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</p:sldIdLst>
  <p:sldSz cx="24384000" cy="13716000"/>
  <p:notesSz cx="6858000" cy="9144000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customXml" Target="../customXml/item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customXml" Target="../customXml/item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customXml" Target="../customXml/item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9A20C-57B6-FE45-4AAA-51235C90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AE6100-FE6E-1FFF-A155-4070D9277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D9F54-1EA3-43C5-9B20-4817BF855E77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0D321-8F7E-C569-2BEE-F1A47E08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A60E07-E217-B281-655F-5DE09D65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1F0FB-CD7F-472E-BAD2-3299C8DBC5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8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D44BA-C7CD-C3CA-F9F5-D5898FA39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034F3-3985-25BC-4C4A-2CB2D850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616E8-9CBF-8D2B-CE0A-C28511C1AC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D9F54-1EA3-43C5-9B20-4817BF855E77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7076D-77BB-4546-F874-E4CF87308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F2D4C-BFC9-3B65-F52F-20439B79F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1F0FB-CD7F-472E-BAD2-3299C8DBC5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82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03CA42-AA10-F0F3-253C-61B226E29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Big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51AF1-15A9-7742-EAEF-E498925006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264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A80FFE-7606-190C-9599-989DB63E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de-DE"/>
              <a:t>Teilen &amp; Verdienen 20</a:t>
            </a:r>
            <a:r>
              <a:rPr lang="de-DE" baseline="30000"/>
              <a:t>%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450717-4203-9268-5401-7016B229BD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22715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734F34-B216-64B4-71CF-29E50253D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5FE62-70BB-98FF-A8F0-6A6D74C26A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16896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BFB879-384D-4703-4300-860E8D6A2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A1463D-C8E8-474D-E56D-89384019C1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74529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BA47B1-59A2-135A-5760-7C09548CB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88B335-5D8D-37C0-960A-B361C9508F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69776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0AE8FE-587B-4E0D-D24D-A3E26ADDF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340046-6C05-8CB6-4F11-E742D8DF6D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35102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72373A-220A-F392-6902-700C1E2A3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5519B-A56F-A359-4F6C-940A363F6E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84185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29644E-A6C3-D7C1-A798-A28758D09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F9232-E516-ABB8-2A31-FD6A02C99D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41693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39A404-70B3-F51D-5B49-40DA247B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Visueller Erfolgsplan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CF199-D873-A72B-1FB7-6D4B530324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73955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DB62D9-E60D-1CB8-AEBA-2CC34953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Visueller Erfolgsplan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DD7F7C-E34A-E663-AA40-0434C59AFD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82625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FD0C62-9BAC-09A9-CB6B-EC9E2CCED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Visueller Erfolgsplan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F1CFA7-BD79-8318-CBB3-3ED52BF2CC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1461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A0C9D6-30F5-E4AC-41DA-EF5A3694C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Visueller Erfolgsplan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1B9E93-E97A-68B5-8638-AF278A78D8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5485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AFF6E6-861D-4629-3838-4CA4D160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de-DE"/>
              <a:t>Teilen &amp; Verdienen 20</a:t>
            </a:r>
            <a:r>
              <a:rPr lang="de-DE" baseline="30000"/>
              <a:t>%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FC114-235B-4A76-73A5-5AA1E363FB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32451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F2C6C6-B294-7A57-607F-F0D29545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Visueller Erfolgsplan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33476-8943-64B9-3ED2-DEC0875DD7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98347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93C362-FBFB-3448-0415-3623E1E65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Visueller Erfolgsplan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A47D60-2DB6-1BAF-5894-41CCBFE35E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00397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958884-9CCB-ACB2-A5A8-0F5FBF88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0400"/>
              <a:t>Wie funktioniert Hebelwirkung?</a:t>
            </a:r>
            <a:endParaRPr lang="en-GB" sz="10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016105-DAA6-D9AE-2B55-43EC14FBF6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60597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4FF2A7-182B-F4A7-7262-F07960B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Zeitlicher Hebeleffekt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48E3D-8F15-1EF9-9789-AECA4AC0CE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1CEB17-55C3-513D-61C6-320C7EC89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Zeitlicher Hebeleffekt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21B33D-58C1-0206-F876-A24CFA3747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8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FCB9FE-D289-24C5-6923-E8A696F9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Zeitlicher Hebeleffekt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8320DF-1B5C-E86E-0373-2A79F2A6FF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0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0BEFF4-EA0A-55C4-328C-9FB107482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Zeitlicher Hebeleffekt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CCE3B3-131F-DD3F-701A-9828A1BB10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3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666242-5B7E-1EC1-B70B-D397EFD70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Zeitlicher Hebeleffekt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D772F-3BE5-E488-192B-BC62D9CB71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9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62E8ED-7A44-D715-FD46-878EF528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Zeitlicher Hebeleffekt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3465D3-0378-ADB1-C17B-E1D4CF17A9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2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5EC8B9-4DB5-67D4-71A8-8CE05B47F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Zeitlicher Hebeleffekt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F2C763-8C38-2F7E-B00F-B3FDFA80F7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5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4E39C8-7797-99E3-302C-30594FAF3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de-DE"/>
              <a:t>Teilen &amp; Verdienen 20</a:t>
            </a:r>
            <a:r>
              <a:rPr lang="de-DE" baseline="30000"/>
              <a:t>%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26244E-78A9-9D93-67E4-DD004675AE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61390"/>
      </p:ext>
    </p:extLst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D622FA-E62E-795D-0D08-C0714602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Zeitlicher Hebeleffekt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5BA604-B436-DBD6-6E03-7DF2E318B1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3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4B48D6-D1A4-B475-ADAE-786EF002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Der Weg zum Efolg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FC942-019B-58AF-273D-69E50E645D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93953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2633B7-E6EB-07F4-FFAE-534178892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Der Weg zum Efolg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8092E3-F47F-513B-D17E-7448E4132B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64326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329661-FF83-2D2C-4636-3916913DB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DFFF1-828B-41C3-FFD2-F6776AF813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3849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706845-F041-0A93-BE3A-0B162CCD3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de-DE"/>
              <a:t>Teilen &amp; Verdienen 20</a:t>
            </a:r>
            <a:r>
              <a:rPr lang="de-DE" baseline="30000"/>
              <a:t>%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84FFD-BF60-31AB-5DE9-EECA66FCBF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6640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3C336F-F11F-A8B3-0E04-E10FCD725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de-DE"/>
              <a:t>Teilen &amp; Verdienen 20</a:t>
            </a:r>
            <a:r>
              <a:rPr lang="de-DE" baseline="30000"/>
              <a:t>%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A79222-3188-DDA6-D03F-5923275AA0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9777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707A28-D664-D94B-0837-1A322FA1F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de-DE"/>
              <a:t>Teilen &amp; Verdienen 20</a:t>
            </a:r>
            <a:r>
              <a:rPr lang="de-DE" baseline="30000"/>
              <a:t>%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77C5D-E2CF-F4BD-1528-2922F99622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9521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E5F684-F04D-CA0A-D89A-9D3FD7BBB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de-DE"/>
              <a:t>Teilen &amp; Verdienen 20</a:t>
            </a:r>
            <a:r>
              <a:rPr lang="de-DE" baseline="30000"/>
              <a:t>%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E8840D-2B5A-9942-C7FF-F1CD3A6B01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0943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946F3B-E045-6FB2-E826-1A891F44A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de-DE"/>
              <a:t>Teilen &amp; Verdienen 20</a:t>
            </a:r>
            <a:r>
              <a:rPr lang="de-DE" baseline="30000"/>
              <a:t>%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50D97B-310E-0F76-9134-BA41451093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2196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221C7F-4DF6-E7DB-6E58-8AA0BA3D1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Einfache Formel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75A11-889B-B180-A890-DE257E26A2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7627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F99361-ED4B-FC46-5D83-B7BC4D248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Formel in der Praxis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303BB-1605-140B-E8C8-2373F14550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7616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68C278-3F3F-6DBF-BF13-0A29F4F56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C0B6B7-9404-17B0-A59D-781DC208A9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9420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0BD202-46D8-DE7E-BAD5-9D4A83391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Formel in der Praxis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B10DA-5C3E-65F9-335A-98BC81F55B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8368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A274D5-C3B3-A924-C8CE-A140B86DA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Formel in der Praxis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90E6A-0A16-2423-8596-1500DBD173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5656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492495-2B04-6757-C546-4CC0EB0EA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Formel in der Praxis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C3626-D3F6-1370-15B2-41263ED583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6196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1A7452-A3C8-A5D9-7310-412F1C9EC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Formel in der Praxis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0599A-2C43-0344-D7B1-CCAC574BB3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0506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318507-6F7E-F8E6-8A40-729CA7093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Formel in der Praxis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FFD7E-7DB7-1E58-3D7E-DC1FE4CD81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3862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17FB46-A14B-E20A-6609-D03857DBB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Formel in der Praxis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81B8CC-27F3-247A-4919-48C108AD7E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0981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5B40B6-5AEB-2647-4F6D-2AD3010D0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Formel in der Praxis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2B3DB-0E5C-FE46-DBF1-69323ED347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7688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2343BD-2B46-37B3-8613-FAB24EDB6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Formel in der Praxis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72E02-A673-74AE-5801-653A589001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7448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BE2E7A-D926-C538-9C4F-E3E835517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Formel in der Praxis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573FF-CF06-4EDD-66E1-9CD102CB56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2236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1A266C-CD88-434B-BA82-B6378EE3F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Formel in der Praxis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43F833-43DE-9CB3-E158-A157B243C8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1722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877A47-3871-CA2A-CE48-F93E8C151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Wege zum Erfolg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E9E10-5A95-17B5-C06E-E32F5E3DAE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9350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53ECB2-E1FA-D14B-DD5E-44BBABB93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Formel in der Praxis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7D57E-5070-FFA6-6F82-C295FC38AF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8639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A8D80F-893B-2D6B-2121-27FDFD04A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67B92-5344-B7D0-760F-C9090DEF9A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3730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B22655-A70C-ED01-00F8-F39F632F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761D3C-C1B1-17D9-1B58-D3E358D063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4344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AE61C2-ACA1-1FDE-90A6-29E41F783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B4BD12-2F0C-37FD-AC92-F6457C9221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4668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86ABF6-23D7-EF94-0392-F98B16B09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850C8C-325B-AC5B-615D-82C5E10F70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1090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EE03E8-ACFA-1356-55BF-FA39824A2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4EC413-8A10-DC2A-47AE-91E6736971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4650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98C050-ADB7-5B95-F666-44E2F2FCC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3E8975-5550-8930-4CB1-F22C5334D3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9114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3FBCF8-CFBC-38D9-C532-95CF74490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A7110A-79C3-ED67-21EC-648C937034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3760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B70907-713D-3F1F-B38E-1318E19DC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4C75CC-7E7F-96FC-D8E8-39DE79D619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5126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C71B56-DA84-B6CA-41C8-D202500B0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679F2-B65A-A622-D79A-55ED19F6B2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5350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B212AE-A7E7-EE81-162E-A3E1B699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Es ist alles miteinander verbunden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F37FD-5994-0D01-FAA3-18C12FA2B4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4548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861562-6864-469B-D8AE-2001BFAFD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32B95-9341-3C99-2CFF-37B6EBE361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2247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5A2477-0109-987B-EBE7-052EB45A3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296F8-EAE5-AF1F-3EE9-9A41D2258A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3190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B365CF-6FA2-2F8F-3281-F11D4B61C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266223-4728-8358-0579-00B0925E1C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4669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EF946A-5D13-91A2-1577-AC92362DD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38DCC4-EC52-4576-20CD-98EE917908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8723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9BF403-90EE-E98F-FF8A-20134445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2B0F5-841F-983A-B9A8-5C6B283F21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5625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9968A0-EF8C-E171-D6DF-17125994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74B88-079A-08FE-FE48-6E71D83DCF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2729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194BB0-11F2-F096-B25E-C46569D0B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2980FA-2AA8-7686-0D76-C29776BEE9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84108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0AC4F7-CB9A-CBEC-5659-F190F8EB8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EC7484-4A62-365C-56A5-BE0E231CA0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5409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D1BB03-7619-C2A8-F96B-7C29751FD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23F6CA-8D77-9AEC-034E-6400ACBD1A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4525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ED9233-4E54-A597-CC20-6EF3AEE9C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58E78C-2D38-13D8-7773-CA452B5985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4793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0BE936-2BDA-13B5-D3D4-D71F692CF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Es ist alles miteinander verbunden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FBC7F-97BB-111B-6B90-3F2E9D0D89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7769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928A0C-0D72-E971-3B5C-D7A8A1EC0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Alles ist miteinander verbunden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DC972-02BD-8C38-4183-2CB6B8DE98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67460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A156ED-2E47-3EC9-893B-6FB32958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Alles ist miteinander verbunden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E99E16-7843-E921-36F4-EC1476E4F6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46299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6F09D3-33E2-B086-13B2-6A2BD329B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Alles ist miteinander verbunden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C773C9-7BD5-9A29-37B4-5B55E17D43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34329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046F44-B766-44EC-844F-E4F8268F8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Alles ist miteinander verbunden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BFC77A-2F34-B4F6-6E9C-625EF572F9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30385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F14ADC-4BB1-EA8D-F537-876085B0A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Alles ist miteinander verbunden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9F993-0A81-DF72-FC05-67C990FD0B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32744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AF8F12-28A7-256E-B29D-31D1D23E8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&amp; Gehebelter Verdienst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485FEC-BAF9-88C0-05AE-5DBFAB33CA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08637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6314A3-98A3-96D6-4F88-8187C7CE7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&amp; Gehebelter Verdienst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D0F0C-DB18-76BD-4434-BA1C2FE340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0955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A469A5-BABA-A46C-6314-5A8B0A8EB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&amp; Gehebelter Verdienst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B40F1-528B-3B9B-2DA7-BAA88CF1F1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6482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1C9A76-EBAE-FAD8-54CE-E499D02EB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&amp; Gehebelter Verdienst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AFA510-A7AA-C968-3D7A-47198BCAED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43865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DAB58D-C49F-FFE0-1132-F2862A2B5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&amp; Gehebelter Verdienst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A18CC-FEBE-244B-9930-5883D7D336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646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B2DAED-2638-2DBD-E7F5-F3CE7BE45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Es ist alles miteinander verbunden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102A30-52C8-CB6D-C1EE-50F41343C9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18400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45EDC2-D36C-89C3-D8AC-198D90A3E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&amp; Gehebelter Verdienst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227EA-D25E-234B-8AEB-0E88CC8BCD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45434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3FEB71-3888-39CB-5AD8-F7E9BF285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&amp; Gehebelter Verdienst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1291CF-6E5B-6D62-F00D-A10981BEFE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47445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E77A8F-7319-8112-6838-D4A32B24F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&amp; Gehebelter Verdienst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F11FD-9527-5966-C27B-298CEF8F4A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75963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03D92C-5B57-D026-ED50-CDE0C7769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&amp; Gehebelter Verdienst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A5DB6-25C2-3FD2-E22E-517B0DD2BF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66877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29558F-3E34-DE3F-1667-A622FB141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&amp; Gehebelter Verdienst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64F8A-572D-151B-752F-A2E8FD052C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99374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7BDE14-DDC4-E1A4-42DF-905A12A8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&amp; Gehebelter Verdienst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4F33C-68AE-1752-1596-621EC5D797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98455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358F36-99EB-1523-870D-CC311703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&amp; Gehebelter Verdienst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E1AA8A-ABE1-C728-2753-0E0E1E9FA2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27822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C1C4EC-13B1-DB52-9EFB-1D69378E2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&amp; Gehebelter Verdienst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329DB-6556-2CFC-94F0-DD794DE23B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6107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7CCFDC-FF1E-51F4-B3C2-1A8278015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&amp; Gehebelter Verdienst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960BB-B3FF-5566-B3AB-23C9B43BAA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46013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F5702F-8603-253A-5146-CC2F29E78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&amp; Gehebelter Verdienst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07D5B4-B146-DE06-893A-0115A81A06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0159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9CC991-B83C-8DF5-2C75-3756E2792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Es ist alles miteinander verbunden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81E595-DBCA-6373-D3A0-AFF4E69C5C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41772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9F31F1-AA02-88EE-1637-48D9DE305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&amp; Gehebelter Verdienst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577AB3-E80D-CAB4-0606-15891F6556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77381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C6EE12-488D-CC0E-11E0-9BD920528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&amp; Gehebelter Verdienst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565D0-6601-3C4E-17B0-DEF33FF032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18019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FD2280-E191-2017-A72B-88AF72FF0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FA516-DBDB-1931-F62F-602D42F96B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73063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79936E-53AE-894E-EBA0-A57DE7CCF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227BB3-37EC-C90D-BD5F-6CC2A21689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9794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7D6FE1-E41D-8D47-DABA-966ADDE80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830CF-0CDF-A273-8443-CFC4ADDDE2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99561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BE88A5-87DA-D1B3-8D36-4F761D0CB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3D9AA-373D-90AC-C33C-BB474FDFDF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24015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4923A0-5D87-3478-0936-E3BCB296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30F44F-98E0-1C38-9AC6-F91BFD9C9B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33899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CD3F92-1A85-8855-2016-5DF504A8D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B98F6-A5F1-9B65-0F0B-7FDAAD38AE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98756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BA91E0-5B9A-CC02-0D08-B0F85F2F8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BFB3D-8CBE-551B-D035-827C6A48A5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0930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4B8E29-3C04-C1E0-810D-D280BA2D7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254EF-A463-1283-8D38-8C8E11A46D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275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AD989E-4C55-CA4B-0817-B3A94E2F2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Es ist alles miteinander verbunden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88C3A-54D1-5C69-AF42-C82D1F4173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31349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367569-3E15-5EA0-BC73-18E7FC221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F267B8-8D55-889F-D4FE-B57761CFEC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05420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1B773C-59C4-3D8E-2863-D84B41491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90000"/>
              </a:lnSpc>
              <a:defRPr sz="10000">
                <a:solidFill>
                  <a:srgbClr val="004750"/>
                </a:solidFill>
              </a:defRPr>
            </a:pPr>
            <a:r>
              <a:rPr lang="de-DE"/>
              <a:t>Wo siehst Du Dich selbst?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9CDC2-61CC-73A2-3209-FC246070B4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41364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80A484-0BE6-B85F-D032-9241E892F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Re-Entry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A25D2F-2A2D-0A2B-36BE-F82117D1CC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4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32BE73-279A-28D1-8EA2-C88CFB1C3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Re-Entry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E7BDE8-6AD4-8678-F83D-B9537CE8B1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4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7FD171-7BD5-81E8-FE41-FCE4BFF10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Re-Entry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C0DED2-331F-8735-A744-2263A25784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9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CC5B7F-5372-C6A2-6D19-6A2967292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Re-Entry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D1CD5-7FC5-B57F-4496-285A14F024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9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677C36-6874-7029-B4CE-9D15709F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Re-Entry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1CD964-7D5F-F6C6-D8DE-B8EE053D8A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6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ACE81D-AB11-7895-F4A6-3301C69D4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Alles ist miteinander verbunden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EEE524-263A-F148-163B-09CEFC81A3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59617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3E999A-B611-02A7-2368-6D338BF6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Alles ist miteinander verbunden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2FE03-9112-1636-08CF-E401360A42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94375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722CA0-5939-B5EC-87CA-A3259C8D0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Alles ist miteinander verbunden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88EE51-F9C9-108D-10DE-F5D1FEB2EF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975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1073C1-DB35-224E-491C-F6688F14E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de-DE"/>
              <a:t>Teilen &amp; Verdienen 20</a:t>
            </a:r>
            <a:r>
              <a:rPr lang="de-DE" baseline="30000"/>
              <a:t>%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B8054-D4EA-626C-D2B4-ACF4A14F45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50966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B463D8-DB4C-0A5E-B9E8-D99F176C5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Alles ist miteinander verbunden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E9390B-C550-3F15-39C7-BDF573E030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99495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45E8FB-998B-0555-3844-68921AC2D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Alles ist miteinander verbunden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57CFE-2C80-4AC3-723D-E59685C3B8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89973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3AD5AF-359C-13EB-1CCC-92E1D29D2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40DBB-CC3B-5103-CE4F-E108AF401C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13528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415E80-E99F-E431-9C85-98787650D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841BD4-6DA6-4F72-7D99-D5C8F9C7F9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42821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57E563-52B7-4138-01E3-7E04F5013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CD1A12-066A-87DF-F6FE-52C420AF9A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29365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CEA68D-3F79-70B3-D6F9-A5EFA4BA0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E32444-B38A-0003-A6F8-2BA95D1C8E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44081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D39B6C-0198-B4D8-FF12-175AC2265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2DA00-A26C-C651-EA95-B3FACC7BD9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60046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4AFFD3-F924-5A17-B6FC-211CF1B9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A94ED-FC22-7EDE-350F-0DF66991C3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92534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96BAEE-8729-4EE7-D56A-AD6581D37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E30A5-380E-9937-DE3F-EF27A5BE34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20185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5FCCF1-246B-913A-317B-FF9D30BC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B427F-50F7-0074-0A8C-F94BB3EF06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970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3E675AAF9F8C45AA57DD13FAF0C743" ma:contentTypeVersion="15" ma:contentTypeDescription="Create a new document." ma:contentTypeScope="" ma:versionID="69ed9babf64a65087f1e66997ba61494">
  <xsd:schema xmlns:xsd="http://www.w3.org/2001/XMLSchema" xmlns:xs="http://www.w3.org/2001/XMLSchema" xmlns:p="http://schemas.microsoft.com/office/2006/metadata/properties" xmlns:ns2="6d5843f6-f1f1-4a4f-853b-145bdff3a5d5" xmlns:ns3="1cdb64af-62b2-42f1-8a18-3222b74a76c7" targetNamespace="http://schemas.microsoft.com/office/2006/metadata/properties" ma:root="true" ma:fieldsID="4115d1041d6fe98f6e8671dc44b73f18" ns2:_="" ns3:_="">
    <xsd:import namespace="6d5843f6-f1f1-4a4f-853b-145bdff3a5d5"/>
    <xsd:import namespace="1cdb64af-62b2-42f1-8a18-3222b74a76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5843f6-f1f1-4a4f-853b-145bdff3a5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2a303b6-363b-46cf-9542-46d0fcc9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db64af-62b2-42f1-8a18-3222b74a76c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339108a-3527-48bd-85b1-8af264318825}" ma:internalName="TaxCatchAll" ma:showField="CatchAllData" ma:web="1cdb64af-62b2-42f1-8a18-3222b74a76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d5843f6-f1f1-4a4f-853b-145bdff3a5d5">
      <Terms xmlns="http://schemas.microsoft.com/office/infopath/2007/PartnerControls"/>
    </lcf76f155ced4ddcb4097134ff3c332f>
    <TaxCatchAll xmlns="1cdb64af-62b2-42f1-8a18-3222b74a76c7" xsi:nil="true"/>
  </documentManagement>
</p:properties>
</file>

<file path=customXml/itemProps1.xml><?xml version="1.0" encoding="utf-8"?>
<ds:datastoreItem xmlns:ds="http://schemas.openxmlformats.org/officeDocument/2006/customXml" ds:itemID="{B87BD120-C8A8-4673-A43E-BB0D7A566A9E}"/>
</file>

<file path=customXml/itemProps2.xml><?xml version="1.0" encoding="utf-8"?>
<ds:datastoreItem xmlns:ds="http://schemas.openxmlformats.org/officeDocument/2006/customXml" ds:itemID="{B79C12EE-85C4-4C00-AB64-A2D0A732F03D}"/>
</file>

<file path=customXml/itemProps3.xml><?xml version="1.0" encoding="utf-8"?>
<ds:datastoreItem xmlns:ds="http://schemas.openxmlformats.org/officeDocument/2006/customXml" ds:itemID="{E39E53C0-FC05-4419-BDFA-9B811265282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Microsoft Office PowerPoint</Application>
  <PresentationFormat>Custom</PresentationFormat>
  <Paragraphs>79</Paragraphs>
  <Slides>123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7" baseType="lpstr">
      <vt:lpstr>Arial</vt:lpstr>
      <vt:lpstr>Calibri</vt:lpstr>
      <vt:lpstr>Calibri Light</vt:lpstr>
      <vt:lpstr>Office Theme</vt:lpstr>
      <vt:lpstr>The Big Picture</vt:lpstr>
      <vt:lpstr>PowerPoint Presentation</vt:lpstr>
      <vt:lpstr>Wege zum Erfolg</vt:lpstr>
      <vt:lpstr>Es ist alles miteinander verbunden</vt:lpstr>
      <vt:lpstr>Es ist alles miteinander verbunden</vt:lpstr>
      <vt:lpstr>Es ist alles miteinander verbunden</vt:lpstr>
      <vt:lpstr>Es ist alles miteinander verbunden</vt:lpstr>
      <vt:lpstr>Es ist alles miteinander verbunden</vt:lpstr>
      <vt:lpstr>Teilen &amp; Verdienen 20%</vt:lpstr>
      <vt:lpstr>Teilen &amp; Verdienen 20%</vt:lpstr>
      <vt:lpstr>Teilen &amp; Verdienen 20%</vt:lpstr>
      <vt:lpstr>Teilen &amp; Verdienen 20%</vt:lpstr>
      <vt:lpstr>Teilen &amp; Verdienen 20%</vt:lpstr>
      <vt:lpstr>Teilen &amp; Verdienen 20%</vt:lpstr>
      <vt:lpstr>Teilen &amp; Verdienen 20%</vt:lpstr>
      <vt:lpstr>Teilen &amp; Verdienen 20%</vt:lpstr>
      <vt:lpstr>Teilen &amp; Verdienen 20%</vt:lpstr>
      <vt:lpstr>Einfache Formel</vt:lpstr>
      <vt:lpstr>Formel in der Praxis</vt:lpstr>
      <vt:lpstr>Formel in der Praxis</vt:lpstr>
      <vt:lpstr>Formel in der Praxis</vt:lpstr>
      <vt:lpstr>Formel in der Praxis</vt:lpstr>
      <vt:lpstr>Formel in der Praxis</vt:lpstr>
      <vt:lpstr>Formel in der Praxis</vt:lpstr>
      <vt:lpstr>Formel in der Praxis</vt:lpstr>
      <vt:lpstr>Formel in der Praxis</vt:lpstr>
      <vt:lpstr>Formel in der Praxis</vt:lpstr>
      <vt:lpstr>Formel in der Praxis</vt:lpstr>
      <vt:lpstr>Formel in der Praxis</vt:lpstr>
      <vt:lpstr>Formel in der Praxis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Alles ist miteinander verbunden</vt:lpstr>
      <vt:lpstr>Alles ist miteinander verbunden</vt:lpstr>
      <vt:lpstr>Alles ist miteinander verbunden</vt:lpstr>
      <vt:lpstr>Alles ist miteinander verbunden</vt:lpstr>
      <vt:lpstr>Alles ist miteinander verbunden</vt:lpstr>
      <vt:lpstr>Cycle &amp; Gehebelter Verdienst</vt:lpstr>
      <vt:lpstr>Cycle &amp; Gehebelter Verdienst</vt:lpstr>
      <vt:lpstr>Cycle &amp; Gehebelter Verdienst</vt:lpstr>
      <vt:lpstr>Cycle &amp; Gehebelter Verdienst</vt:lpstr>
      <vt:lpstr>Cycle &amp; Gehebelter Verdienst</vt:lpstr>
      <vt:lpstr>Cycle &amp; Gehebelter Verdienst</vt:lpstr>
      <vt:lpstr>Cycle &amp; Gehebelter Verdienst</vt:lpstr>
      <vt:lpstr>Cycle &amp; Gehebelter Verdienst</vt:lpstr>
      <vt:lpstr>Cycle &amp; Gehebelter Verdienst</vt:lpstr>
      <vt:lpstr>Cycle &amp; Gehebelter Verdienst</vt:lpstr>
      <vt:lpstr>Cycle &amp; Gehebelter Verdienst</vt:lpstr>
      <vt:lpstr>Cycle &amp; Gehebelter Verdienst</vt:lpstr>
      <vt:lpstr>Cycle &amp; Gehebelter Verdienst</vt:lpstr>
      <vt:lpstr>Cycle &amp; Gehebelter Verdienst</vt:lpstr>
      <vt:lpstr>Cycle &amp; Gehebelter Verdienst</vt:lpstr>
      <vt:lpstr>Cycle &amp; Gehebelter Verdienst</vt:lpstr>
      <vt:lpstr>Cycle &amp; Gehebelter Verdienst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 siehst Du Dich selbst?</vt:lpstr>
      <vt:lpstr>Re-Entry</vt:lpstr>
      <vt:lpstr>Re-Entry</vt:lpstr>
      <vt:lpstr>Re-Entry</vt:lpstr>
      <vt:lpstr>Re-Entry</vt:lpstr>
      <vt:lpstr>Re-Entry</vt:lpstr>
      <vt:lpstr>Alles ist miteinander verbunden</vt:lpstr>
      <vt:lpstr>Alles ist miteinander verbunden</vt:lpstr>
      <vt:lpstr>Alles ist miteinander verbunden</vt:lpstr>
      <vt:lpstr>Alles ist miteinander verbunden</vt:lpstr>
      <vt:lpstr>Alles ist miteinander verbunden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Visueller Erfolgsplan</vt:lpstr>
      <vt:lpstr>Visueller Erfolgsplan</vt:lpstr>
      <vt:lpstr>Visueller Erfolgsplan</vt:lpstr>
      <vt:lpstr>Visueller Erfolgsplan</vt:lpstr>
      <vt:lpstr>Visueller Erfolgsplan</vt:lpstr>
      <vt:lpstr>Visueller Erfolgsplan</vt:lpstr>
      <vt:lpstr>Wie funktioniert Hebelwirkung?</vt:lpstr>
      <vt:lpstr>Zeitlicher Hebeleffekt</vt:lpstr>
      <vt:lpstr>Zeitlicher Hebeleffekt</vt:lpstr>
      <vt:lpstr>Zeitlicher Hebeleffekt</vt:lpstr>
      <vt:lpstr>Zeitlicher Hebeleffekt</vt:lpstr>
      <vt:lpstr>Zeitlicher Hebeleffekt</vt:lpstr>
      <vt:lpstr>Zeitlicher Hebeleffekt</vt:lpstr>
      <vt:lpstr>Zeitlicher Hebeleffekt</vt:lpstr>
      <vt:lpstr>Zeitlicher Hebeleffekt</vt:lpstr>
      <vt:lpstr>Der Weg zum Efolg</vt:lpstr>
      <vt:lpstr>Der Weg zum Efolg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Picture</dc:title>
  <dc:creator>Mariana</dc:creator>
  <cp:lastModifiedBy>Mariana</cp:lastModifiedBy>
  <cp:revision>1</cp:revision>
  <dcterms:created xsi:type="dcterms:W3CDTF">2023-04-11T10:50:29Z</dcterms:created>
  <dcterms:modified xsi:type="dcterms:W3CDTF">2023-04-11T10:50:29Z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0x010100323E675AAF9F8C45AA57DD13FAF0C743</vt:lpwstr>
  </property>
</Properties>
</file>