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A8929-FF0E-4F31-8C5E-40F53B29A0DC}" v="3" dt="2024-11-22T12:49:19.22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ina Peralta" userId="38f49703-3c39-44a5-9b6f-80a5b88b294a" providerId="ADAL" clId="{251A8929-FF0E-4F31-8C5E-40F53B29A0DC}"/>
    <pc:docChg chg="custSel delSld modSld">
      <pc:chgData name="Romina Peralta" userId="38f49703-3c39-44a5-9b6f-80a5b88b294a" providerId="ADAL" clId="{251A8929-FF0E-4F31-8C5E-40F53B29A0DC}" dt="2024-11-22T12:49:21.431" v="11" actId="962"/>
      <pc:docMkLst>
        <pc:docMk/>
      </pc:docMkLst>
      <pc:sldChg chg="addSp delSp modSp mod">
        <pc:chgData name="Romina Peralta" userId="38f49703-3c39-44a5-9b6f-80a5b88b294a" providerId="ADAL" clId="{251A8929-FF0E-4F31-8C5E-40F53B29A0DC}" dt="2024-11-22T12:49:01.043" v="6" actId="962"/>
        <pc:sldMkLst>
          <pc:docMk/>
          <pc:sldMk cId="0" sldId="267"/>
        </pc:sldMkLst>
        <pc:picChg chg="add mod">
          <ac:chgData name="Romina Peralta" userId="38f49703-3c39-44a5-9b6f-80a5b88b294a" providerId="ADAL" clId="{251A8929-FF0E-4F31-8C5E-40F53B29A0DC}" dt="2024-11-22T12:49:01.043" v="6" actId="962"/>
          <ac:picMkLst>
            <pc:docMk/>
            <pc:sldMk cId="0" sldId="267"/>
            <ac:picMk id="3" creationId="{E6C0C28E-29EB-289A-F18C-B2EEB7117D5F}"/>
          </ac:picMkLst>
        </pc:picChg>
        <pc:picChg chg="del">
          <ac:chgData name="Romina Peralta" userId="38f49703-3c39-44a5-9b6f-80a5b88b294a" providerId="ADAL" clId="{251A8929-FF0E-4F31-8C5E-40F53B29A0DC}" dt="2024-11-22T12:48:51.518" v="3" actId="478"/>
          <ac:picMkLst>
            <pc:docMk/>
            <pc:sldMk cId="0" sldId="267"/>
            <ac:picMk id="165" creationId="{00000000-0000-0000-0000-000000000000}"/>
          </ac:picMkLst>
        </pc:picChg>
      </pc:sldChg>
      <pc:sldChg chg="del">
        <pc:chgData name="Romina Peralta" userId="38f49703-3c39-44a5-9b6f-80a5b88b294a" providerId="ADAL" clId="{251A8929-FF0E-4F31-8C5E-40F53B29A0DC}" dt="2024-11-22T12:48:45.716" v="0" actId="47"/>
        <pc:sldMkLst>
          <pc:docMk/>
          <pc:sldMk cId="0" sldId="268"/>
        </pc:sldMkLst>
      </pc:sldChg>
      <pc:sldChg chg="addSp delSp modSp mod">
        <pc:chgData name="Romina Peralta" userId="38f49703-3c39-44a5-9b6f-80a5b88b294a" providerId="ADAL" clId="{251A8929-FF0E-4F31-8C5E-40F53B29A0DC}" dt="2024-11-22T12:49:12.554" v="8" actId="27614"/>
        <pc:sldMkLst>
          <pc:docMk/>
          <pc:sldMk cId="0" sldId="269"/>
        </pc:sldMkLst>
        <pc:picChg chg="add mod">
          <ac:chgData name="Romina Peralta" userId="38f49703-3c39-44a5-9b6f-80a5b88b294a" providerId="ADAL" clId="{251A8929-FF0E-4F31-8C5E-40F53B29A0DC}" dt="2024-11-22T12:49:12.554" v="8" actId="27614"/>
          <ac:picMkLst>
            <pc:docMk/>
            <pc:sldMk cId="0" sldId="269"/>
            <ac:picMk id="3" creationId="{61A2419D-4EF1-B427-4D8B-4293D18CC721}"/>
          </ac:picMkLst>
        </pc:picChg>
        <pc:picChg chg="del">
          <ac:chgData name="Romina Peralta" userId="38f49703-3c39-44a5-9b6f-80a5b88b294a" providerId="ADAL" clId="{251A8929-FF0E-4F31-8C5E-40F53B29A0DC}" dt="2024-11-22T12:48:48.214" v="1" actId="478"/>
          <ac:picMkLst>
            <pc:docMk/>
            <pc:sldMk cId="0" sldId="269"/>
            <ac:picMk id="173" creationId="{00000000-0000-0000-0000-000000000000}"/>
          </ac:picMkLst>
        </pc:picChg>
      </pc:sldChg>
      <pc:sldChg chg="addSp delSp modSp mod">
        <pc:chgData name="Romina Peralta" userId="38f49703-3c39-44a5-9b6f-80a5b88b294a" providerId="ADAL" clId="{251A8929-FF0E-4F31-8C5E-40F53B29A0DC}" dt="2024-11-22T12:49:21.431" v="11" actId="962"/>
        <pc:sldMkLst>
          <pc:docMk/>
          <pc:sldMk cId="0" sldId="270"/>
        </pc:sldMkLst>
        <pc:picChg chg="add mod">
          <ac:chgData name="Romina Peralta" userId="38f49703-3c39-44a5-9b6f-80a5b88b294a" providerId="ADAL" clId="{251A8929-FF0E-4F31-8C5E-40F53B29A0DC}" dt="2024-11-22T12:49:21.431" v="11" actId="962"/>
          <ac:picMkLst>
            <pc:docMk/>
            <pc:sldMk cId="0" sldId="270"/>
            <ac:picMk id="3" creationId="{BDE4980B-9BEE-779B-6C48-0856C4D98B7A}"/>
          </ac:picMkLst>
        </pc:picChg>
        <pc:picChg chg="del">
          <ac:chgData name="Romina Peralta" userId="38f49703-3c39-44a5-9b6f-80a5b88b294a" providerId="ADAL" clId="{251A8929-FF0E-4F31-8C5E-40F53B29A0DC}" dt="2024-11-22T12:48:49.653" v="2" actId="478"/>
          <ac:picMkLst>
            <pc:docMk/>
            <pc:sldMk cId="0" sldId="270"/>
            <ac:picMk id="17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Slide1.jpeg" descr="Slid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Slide10.jpeg" descr="Slide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Slide11.jpeg" descr="Slide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diagram of a product&#10;&#10;Description automatically generated">
            <a:extLst>
              <a:ext uri="{FF2B5EF4-FFF2-40B4-BE49-F238E27FC236}">
                <a16:creationId xmlns:a16="http://schemas.microsoft.com/office/drawing/2014/main" id="{E6C0C28E-29EB-289A-F18C-B2EEB7117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diagram of a ranking scheme&#10;&#10;Description automatically generated with medium confidence">
            <a:extLst>
              <a:ext uri="{FF2B5EF4-FFF2-40B4-BE49-F238E27FC236}">
                <a16:creationId xmlns:a16="http://schemas.microsoft.com/office/drawing/2014/main" id="{61A2419D-4EF1-B427-4D8B-4293D18CC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blue and white diagram with white text&#10;&#10;Description automatically generated">
            <a:extLst>
              <a:ext uri="{FF2B5EF4-FFF2-40B4-BE49-F238E27FC236}">
                <a16:creationId xmlns:a16="http://schemas.microsoft.com/office/drawing/2014/main" id="{BDE4980B-9BEE-779B-6C48-0856C4D98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Slide16.jpeg" descr="Slide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5" name="Slide17.jpeg" descr="Slide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Slide18.jpeg" descr="Slide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3" name="Slide19.jpeg" descr="Slide1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7" name="Slide20.jpeg" descr="Slide2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Slide2.jpeg" descr="Slid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Slide21.jpeg" descr="Slide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5" name="Slide22.jpeg" descr="Slide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Slide23.jpeg" descr="Slide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3" name="Slide24.jpeg" descr="Slide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7" name="Slide25.jpeg" descr="Slide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1" name="Slide26.jpeg" descr="Slide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5" name="Slide27.jpeg" descr="Slide2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9" name="Slide28.jpeg" descr="Slide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3" name="Slide29.jpeg" descr="Slide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7" name="Slide30.jpeg" descr="Slide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Slide3.jpeg" descr="Slide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Slide4.jpeg" descr="Slide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Slide5.jpeg" descr="Slide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Slide6.jpeg" descr="Slide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Slide7.jpeg" descr="Slide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Slide8.jpeg" descr="Slide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Slide9.jpeg" descr="Slide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EE196189ACE419129B3CD4122EDD8" ma:contentTypeVersion="15" ma:contentTypeDescription="Create a new document." ma:contentTypeScope="" ma:versionID="68abdb913aada8bab723afce7975db34">
  <xsd:schema xmlns:xsd="http://www.w3.org/2001/XMLSchema" xmlns:xs="http://www.w3.org/2001/XMLSchema" xmlns:p="http://schemas.microsoft.com/office/2006/metadata/properties" xmlns:ns2="04b86af5-12ab-4b67-b8af-b3b431bba216" xmlns:ns3="68e273fc-2f45-4669-a300-e9817d48f21f" targetNamespace="http://schemas.microsoft.com/office/2006/metadata/properties" ma:root="true" ma:fieldsID="4e54a139fc503c9f9b0aab4a3874d89a" ns2:_="" ns3:_="">
    <xsd:import namespace="04b86af5-12ab-4b67-b8af-b3b431bba216"/>
    <xsd:import namespace="68e273fc-2f45-4669-a300-e9817d48f2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86af5-12ab-4b67-b8af-b3b431bba2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2a303b6-363b-46cf-9542-46d0fcc9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273fc-2f45-4669-a300-e9817d48f21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2972f9-f5b4-4814-af16-1a5b00c007c6}" ma:internalName="TaxCatchAll" ma:showField="CatchAllData" ma:web="68e273fc-2f45-4669-a300-e9817d48f2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b86af5-12ab-4b67-b8af-b3b431bba216">
      <Terms xmlns="http://schemas.microsoft.com/office/infopath/2007/PartnerControls"/>
    </lcf76f155ced4ddcb4097134ff3c332f>
    <TaxCatchAll xmlns="68e273fc-2f45-4669-a300-e9817d48f21f" xsi:nil="true"/>
  </documentManagement>
</p:properties>
</file>

<file path=customXml/itemProps1.xml><?xml version="1.0" encoding="utf-8"?>
<ds:datastoreItem xmlns:ds="http://schemas.openxmlformats.org/officeDocument/2006/customXml" ds:itemID="{CDD64DCF-284A-4CBC-8BCD-105EB6C7DE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FC7FAE-EA19-4F0C-9DF8-A90CE7EA18C6}"/>
</file>

<file path=customXml/itemProps3.xml><?xml version="1.0" encoding="utf-8"?>
<ds:datastoreItem xmlns:ds="http://schemas.openxmlformats.org/officeDocument/2006/customXml" ds:itemID="{A84DED18-74C7-4223-A42E-CA78B7AB4BE5}">
  <ds:schemaRefs>
    <ds:schemaRef ds:uri="http://schemas.microsoft.com/office/2006/metadata/properties"/>
    <ds:schemaRef ds:uri="http://schemas.microsoft.com/office/infopath/2007/PartnerControls"/>
    <ds:schemaRef ds:uri="53113966-a9e1-4b06-a168-b024c4d31d9f"/>
    <ds:schemaRef ds:uri="c7afffa0-9e6d-481f-98fe-c67ac026a2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Romina Peralta</dc:creator>
  <cp:lastModifiedBy>Romina Peralta</cp:lastModifiedBy>
  <cp:revision>1</cp:revision>
  <dcterms:modified xsi:type="dcterms:W3CDTF">2024-11-22T12:49:22Z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0x0101005EDEE196189ACE419129B3CD4122EDD8</vt:lpwstr>
  </property>
</Properties>
</file>