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59"/>
    <p:restoredTop sz="94719"/>
  </p:normalViewPr>
  <p:slideViewPr>
    <p:cSldViewPr snapToGrid="0">
      <p:cViewPr>
        <p:scale>
          <a:sx n="33" d="100"/>
          <a:sy n="33" d="100"/>
        </p:scale>
        <p:origin x="1452" y="8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5540_EU_en_Team_Compensation_Plan_250722-V2.jpg" descr="5540_EU_en_Team_Compensation_Plan_250722-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5540_EU_en_Team_Compensation_Plan_250722-V210.jpg" descr="5540_EU_en_Team_Compensation_Plan_250722-V2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1" name="5540_EU_en_Team_Compensation_Plan_250722-V211.jpg" descr="5540_EU_en_Team_Compensation_Plan_250722-V2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roduct&#10;&#10;Description automatically generated">
            <a:extLst>
              <a:ext uri="{FF2B5EF4-FFF2-40B4-BE49-F238E27FC236}">
                <a16:creationId xmlns:a16="http://schemas.microsoft.com/office/drawing/2014/main" id="{6B5C5CF6-3E5A-DB12-1FB4-A04306FB66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steps to a successful strategy&#10;&#10;Description automatically generated with medium confidence">
            <a:extLst>
              <a:ext uri="{FF2B5EF4-FFF2-40B4-BE49-F238E27FC236}">
                <a16:creationId xmlns:a16="http://schemas.microsoft.com/office/drawing/2014/main" id="{22C76A4B-6529-541C-BEE5-E5C51E7C2E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diagram with blue squares&#10;&#10;Description automatically generated with medium confidence">
            <a:extLst>
              <a:ext uri="{FF2B5EF4-FFF2-40B4-BE49-F238E27FC236}">
                <a16:creationId xmlns:a16="http://schemas.microsoft.com/office/drawing/2014/main" id="{1AE997CB-B919-831F-7E78-5130582233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1" name="5540_EU_en_Team_Compensation_Plan_250722-V216.jpg" descr="5540_EU_en_Team_Compensation_Plan_250722-V2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5" name="5540_EU_en_Team_Compensation_Plan_250722-V217.jpg" descr="5540_EU_en_Team_Compensation_Plan_250722-V2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5540_EU_en_Team_Compensation_Plan_250722-V218.jpg" descr="5540_EU_en_Team_Compensation_Plan_250722-V2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3" name="5540_EU_en_Team_Compensation_Plan_250722-V219.jpg" descr="5540_EU_en_Team_Compensation_Plan_250722-V2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7" name="5540_EU_en_Team_Compensation_Plan_250722-V220.jpg" descr="5540_EU_en_Team_Compensation_Plan_250722-V2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5" name="5540_EU_en_Team_Compensation_Plan_250722-V22.jpg" descr="5540_EU_en_Team_Compensation_Plan_250722-V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1" name="5540_EU_en_Team_Compensation_Plan_250722-V221.jpg" descr="5540_EU_en_Team_Compensation_Plan_250722-V2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5" name="5540_EU_en_Team_Compensation_Plan_250722-V222.jpg" descr="5540_EU_en_Team_Compensation_Plan_250722-V2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5540_EU_en_Team_Compensation_Plan_250722-V223.jpg" descr="5540_EU_en_Team_Compensation_Plan_250722-V2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3" name="5540_EU_en_Team_Compensation_Plan_250722-V224.jpg" descr="5540_EU_en_Team_Compensation_Plan_250722-V2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7" name="5540_EU_en_Team_Compensation_Plan_250722-V2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1" name="5540_EU_en_Team_Compensation_Plan_250722-V226.jpg" descr="5540_EU_en_Team_Compensation_Plan_250722-V2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5" name="5540_EU_en_Team_Compensation_Plan_250722-V227.jpg" descr="5540_EU_en_Team_Compensation_Plan_250722-V2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9" name="5540_EU_en_Team_Compensation_Plan_250722-V228.jpg" descr="5540_EU_en_Team_Compensation_Plan_250722-V2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3" name="5540_EU_en_Team_Compensation_Plan_250722-V229.jpg" descr="5540_EU_en_Team_Compensation_Plan_250722-V2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7" name="5540_EU_en_Team_Compensation_Plan_250722-V230.jpg" descr="5540_EU_en_Team_Compensation_Plan_250722-V2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5540_EU_en_Team_Compensation_Plan_250722-V23.jpg" descr="5540_EU_en_Team_Compensation_Plan_250722-V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1" name="5540_EU_en_Team_Compensation_Plan_250722-V231.jpg" descr="5540_EU_en_Team_Compensation_Plan_250722-V2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3" name="5540_EU_en_Team_Compensation_Plan_250722-V24.jpg" descr="5540_EU_en_Team_Compensation_Plan_250722-V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7" name="5540_EU_en_Team_Compensation_Plan_250722-V25.jpg" descr="5540_EU_en_Team_Compensation_Plan_250722-V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1" name="5540_EU_en_Team_Compensation_Plan_250722-V26.jpg" descr="5540_EU_en_Team_Compensation_Plan_250722-V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5540_EU_en_Team_Compensation_Plan_250722-V27.jpg" descr="5540_EU_en_Team_Compensation_Plan_250722-V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9" name="5540_EU_en_Team_Compensation_Plan_250722-V28.jpg" descr="5540_EU_en_Team_Compensation_Plan_250722-V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3" name="5540_EU_en_Team_Compensation_Plan_250722-V29.jpg" descr="5540_EU_en_Team_Compensation_Plan_250722-V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DEE196189ACE419129B3CD4122EDD8" ma:contentTypeVersion="15" ma:contentTypeDescription="Create a new document." ma:contentTypeScope="" ma:versionID="68abdb913aada8bab723afce7975db34">
  <xsd:schema xmlns:xsd="http://www.w3.org/2001/XMLSchema" xmlns:xs="http://www.w3.org/2001/XMLSchema" xmlns:p="http://schemas.microsoft.com/office/2006/metadata/properties" xmlns:ns2="04b86af5-12ab-4b67-b8af-b3b431bba216" xmlns:ns3="68e273fc-2f45-4669-a300-e9817d48f21f" targetNamespace="http://schemas.microsoft.com/office/2006/metadata/properties" ma:root="true" ma:fieldsID="4e54a139fc503c9f9b0aab4a3874d89a" ns2:_="" ns3:_="">
    <xsd:import namespace="04b86af5-12ab-4b67-b8af-b3b431bba216"/>
    <xsd:import namespace="68e273fc-2f45-4669-a300-e9817d48f2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b86af5-12ab-4b67-b8af-b3b431bba2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a2a303b6-363b-46cf-9542-46d0fcc9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e273fc-2f45-4669-a300-e9817d48f21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02972f9-f5b4-4814-af16-1a5b00c007c6}" ma:internalName="TaxCatchAll" ma:showField="CatchAllData" ma:web="68e273fc-2f45-4669-a300-e9817d48f2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4b86af5-12ab-4b67-b8af-b3b431bba216">
      <Terms xmlns="http://schemas.microsoft.com/office/infopath/2007/PartnerControls"/>
    </lcf76f155ced4ddcb4097134ff3c332f>
    <TaxCatchAll xmlns="68e273fc-2f45-4669-a300-e9817d48f21f" xsi:nil="true"/>
  </documentManagement>
</p:properties>
</file>

<file path=customXml/itemProps1.xml><?xml version="1.0" encoding="utf-8"?>
<ds:datastoreItem xmlns:ds="http://schemas.openxmlformats.org/officeDocument/2006/customXml" ds:itemID="{B1B99CC5-47AE-486D-863A-F7A20853EF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CA5EDC-5E6E-408C-BECC-9D6CD9F1FD12}"/>
</file>

<file path=customXml/itemProps3.xml><?xml version="1.0" encoding="utf-8"?>
<ds:datastoreItem xmlns:ds="http://schemas.openxmlformats.org/officeDocument/2006/customXml" ds:itemID="{4D31A05F-1C3E-4855-9E15-C2F5761E10DE}">
  <ds:schemaRefs>
    <ds:schemaRef ds:uri="http://schemas.microsoft.com/office/2006/metadata/properties"/>
    <ds:schemaRef ds:uri="http://schemas.microsoft.com/office/infopath/2007/PartnerControls"/>
    <ds:schemaRef ds:uri="53113966-a9e1-4b06-a168-b024c4d31d9f"/>
    <ds:schemaRef ds:uri="c7afffa0-9e6d-481f-98fe-c67ac026a28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Helvetica Neue</vt:lpstr>
      <vt:lpstr>Helvetica Neue Light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Romina Peralta</dc:creator>
  <cp:lastModifiedBy>Romina Peralta</cp:lastModifiedBy>
  <cp:revision>2</cp:revision>
  <dcterms:modified xsi:type="dcterms:W3CDTF">2024-11-22T12:38:32Z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0x0101005EDEE196189ACE419129B3CD4122EDD8</vt:lpwstr>
  </property>
  <property fmtid="{D5CDD505-2E9C-101B-9397-08002B2CF9AE}" pid="3" name="MediaServiceImageTags">
    <vt:lpwstr/>
  </property>
</Properties>
</file>