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40XX_EU_es_MediSpa-SlideDeck_030625.jpg" descr="40XX_EU_es_MediSpa-SlideDeck_030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40XX_EU_es_MediSpa-SlideDeck_03062510.jpg" descr="40XX_EU_es_MediSpa-SlideDeck_030625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40XX_EU_es_MediSpa-SlideDeck_03062511.jpg" descr="40XX_EU_es_MediSpa-SlideDeck_030625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40XX_EU_es_MediSpa-SlideDeck_03062512.jpg" descr="40XX_EU_es_MediSpa-SlideDeck_03062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7" name="40XX_EU_es_MediSpa-SlideDeck_03062513.jpg" descr="40XX_EU_es_MediSpa-SlideDeck_030625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40XX_EU_es_MediSpa-SlideDeck_03062514.jpg" descr="40XX_EU_es_MediSpa-SlideDeck_030625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3" name="40XX_EU_es_MediSpa-SlideDeck_0306252.jpg" descr="40XX_EU_es_MediSpa-SlideDeck_03062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40XX_EU_es_MediSpa-SlideDeck_0306253.jpg" descr="40XX_EU_es_MediSpa-SlideDeck_0306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1" name="40XX_EU_es_MediSpa-SlideDeck_0306254.jpg" descr="40XX_EU_es_MediSpa-SlideDeck_03062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40XX_EU_es_MediSpa-SlideDeck_0306255.jpg" descr="40XX_EU_es_MediSpa-SlideDeck_0306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40XX_EU_es_MediSpa-SlideDeck_0306256.jpg" descr="40XX_EU_es_MediSpa-SlideDeck_0306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40XX_EU_es_MediSpa-SlideDeck_0306257.jpg" descr="40XX_EU_es_MediSpa-SlideDeck_0306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40XX_EU_es_MediSpa-SlideDeck_0306258.jpg" descr="40XX_EU_es_MediSpa-SlideDeck_03062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1" name="40XX_EU_es_MediSpa-SlideDeck_0306259.jpg" descr="40XX_EU_es_MediSpa-SlideDeck_0306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273fc-2f45-4669-a300-e9817d48f21f" xsi:nil="true"/>
    <lcf76f155ced4ddcb4097134ff3c332f xmlns="04b86af5-12ab-4b67-b8af-b3b431bba21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6" ma:contentTypeDescription="Create a new document." ma:contentTypeScope="" ma:versionID="fb4d0c9dff09af3e8df3c3e194b3ea4f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936e8b9fe00103dfbd9c66431d68191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387095-F093-41E9-B94B-EAABB224A722}">
  <ds:schemaRefs>
    <ds:schemaRef ds:uri="http://schemas.microsoft.com/office/2006/metadata/properties"/>
    <ds:schemaRef ds:uri="http://schemas.microsoft.com/office/infopath/2007/PartnerControls"/>
    <ds:schemaRef ds:uri="68e273fc-2f45-4669-a300-e9817d48f21f"/>
    <ds:schemaRef ds:uri="04b86af5-12ab-4b67-b8af-b3b431bba216"/>
  </ds:schemaRefs>
</ds:datastoreItem>
</file>

<file path=customXml/itemProps2.xml><?xml version="1.0" encoding="utf-8"?>
<ds:datastoreItem xmlns:ds="http://schemas.openxmlformats.org/officeDocument/2006/customXml" ds:itemID="{1869CCDA-1BE1-4BB2-806A-7FF6A52B3E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12D4A0-5B49-40E4-BB14-B3195F2392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b86af5-12ab-4b67-b8af-b3b431bba216"/>
    <ds:schemaRef ds:uri="68e273fc-2f45-4669-a300-e9817d48f2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2025-06-11T14:46:41Z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