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</p:sldIdLst>
  <p:sldSz cx="24384000" cy="13716000"/>
  <p:notesSz cx="6858000" cy="9144000"/>
  <p:defaultTextStyle>
    <a:defPPr>
      <a:defRPr lang="en-US"/>
    </a:defPPr>
    <a:lvl1pPr marL="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customXml" Target="../customXml/item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customXml" Target="../customXml/item2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AC660-CCBD-AB31-A2B3-E9686C1BE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F2C066-9DB9-0F3C-9920-5995AE08C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7CFFE-F05A-4188-9192-432708C8CC7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5BD4D6-8FCE-03B0-3B3B-69C53327A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8EF72-52EC-A078-0D5A-5CC2E83DE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D6B2A-BCED-480A-8A3D-3784407403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810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9FF9F7-8216-4B44-1127-25DA80E73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242612-6D02-2670-F191-FDCE283CE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ED513-4908-ADDB-7229-8D07100E88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7CFFE-F05A-4188-9192-432708C8CC7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04C1D-30D2-44DA-F530-94311E87FF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11913-C0B0-92DD-261C-263E316260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D6B2A-BCED-480A-8A3D-3784407403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4800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FBE608-8053-8A24-E73A-F5E86365B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5000" b="0" i="0" strike="noStrike" cap="none" spc="0" baseline="0">
                <a:solidFill>
                  <a:srgbClr val="FFFFFF"/>
                </a:solidFill>
                <a:effectLst/>
                <a:latin typeface="SuperiorTitle-Bold"/>
                <a:ea typeface="SuperiorTitle-Bold"/>
                <a:cs typeface="SuperiorTitle-Bold"/>
              </a:rPr>
              <a:t>Vue d’ensemble</a:t>
            </a:r>
            <a:endParaRPr lang="fr" sz="15000" b="0" i="0" strike="noStrike" cap="none" spc="0" baseline="0" dirty="0">
              <a:solidFill>
                <a:srgbClr val="FFFFFF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5357FD-B0EC-F70B-6FC2-59A5AE7876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96103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8096BE1-77BE-A3E5-A8C9-13DAE893E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fr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Partager et gagner 20</a:t>
            </a:r>
            <a:r>
              <a:rPr lang="fr" sz="11500" b="0" i="0" strike="noStrike" cap="none" spc="0" baseline="3000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%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F27CFB-0096-19F5-4969-453D934BC0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97677"/>
      </p:ext>
    </p:extLst>
  </p:cSld>
  <p:clrMapOvr>
    <a:masterClrMapping/>
  </p:clrMapOvr>
  <p:transition spd="med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2C1CBB9-0CF2-7C7E-CBAB-5A807620C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0000" b="0" i="0" strike="noStrike" cap="none" spc="0" baseline="0">
                <a:solidFill>
                  <a:srgbClr val="FFFFFF"/>
                </a:solidFill>
                <a:effectLst/>
                <a:latin typeface="SuperiorTitle-Bold"/>
                <a:ea typeface="SuperiorTitle-Bold"/>
                <a:cs typeface="SuperiorTitle-Bold"/>
              </a:rPr>
              <a:t>Ré-entrée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C2B30C-C4C8-A069-4D18-9A7F21F6EB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0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F17A91B-2E76-5E94-A7DE-EF51AB3C9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0000" b="0" i="0" strike="noStrike" cap="none" spc="0" baseline="0">
                <a:solidFill>
                  <a:srgbClr val="FFFFFF"/>
                </a:solidFill>
                <a:effectLst/>
                <a:latin typeface="SuperiorTitle-Bold"/>
                <a:ea typeface="SuperiorTitle-Bold"/>
                <a:cs typeface="SuperiorTitle-Bold"/>
              </a:rPr>
              <a:t>Ré-entrée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67B6F7-1C13-5A0E-0395-1231DF6122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3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919CF7B-E84D-46C6-7A4F-1A56BB46D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0000" b="0" i="0" strike="noStrike" cap="none" spc="0" baseline="0">
                <a:solidFill>
                  <a:srgbClr val="FFFFFF"/>
                </a:solidFill>
                <a:effectLst/>
                <a:latin typeface="SuperiorTitle-Bold"/>
                <a:ea typeface="SuperiorTitle-Bold"/>
                <a:cs typeface="SuperiorTitle-Bold"/>
              </a:rPr>
              <a:t>Ré-entrée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055A98-AF39-60F2-66E7-A41A94EB99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99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351587-A86B-1004-5307-A446A02BD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0000" b="0" i="0" strike="noStrike" cap="none" spc="0" baseline="0">
                <a:solidFill>
                  <a:srgbClr val="FFFFFF"/>
                </a:solidFill>
                <a:effectLst/>
                <a:latin typeface="SuperiorTitle-Bold"/>
                <a:ea typeface="SuperiorTitle-Bold"/>
                <a:cs typeface="SuperiorTitle-Bold"/>
              </a:rPr>
              <a:t>Ré-entrée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5C7D35-DBA2-0749-E46D-D837A08C6E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83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70D32C2-62FE-F993-24A1-F12BECD1B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Tout est connecté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4D6A03-8744-8494-49B5-E59AD09BF4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77780"/>
      </p:ext>
    </p:extLst>
  </p:cSld>
  <p:clrMapOvr>
    <a:masterClrMapping/>
  </p:clrMapOvr>
  <p:transition spd="med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D0468C6-1983-0B79-4405-11CF8141C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Tout est connecté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D495E0-053A-D5B9-EFCC-2BB482DE80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297728"/>
      </p:ext>
    </p:extLst>
  </p:cSld>
  <p:clrMapOvr>
    <a:masterClrMapping/>
  </p:clrMapOvr>
  <p:transition spd="med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6F19D8F-0A4B-AE27-5B80-D0D7C2F40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Tout est connecté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57063D-DCE0-8BA3-C19B-F4107936BE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85651"/>
      </p:ext>
    </p:extLst>
  </p:cSld>
  <p:clrMapOvr>
    <a:masterClrMapping/>
  </p:clrMapOvr>
  <p:transition spd="med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B41C76C-1A48-8412-F8D0-C9C978D61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Tout est connecté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0466D-22A3-6CF4-00DF-36DE0C599B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97057"/>
      </p:ext>
    </p:extLst>
  </p:cSld>
  <p:clrMapOvr>
    <a:masterClrMapping/>
  </p:clrMapOvr>
  <p:transition spd="med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5710C0-F9D4-40F8-8429-E15FE12BC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Tout est connecté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0DB09B-5619-3925-C85B-E5FB8A8A38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907058"/>
      </p:ext>
    </p:extLst>
  </p:cSld>
  <p:clrMapOvr>
    <a:masterClrMapping/>
  </p:clrMapOvr>
  <p:transition spd="med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6DE4D4-7413-2287-ACF6-8EBE4BF61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7F2661-055C-3FF0-B212-5032DAF374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42992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707BC0F-3249-E9A6-0B3A-C1DDBF542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fr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Partager et gagner 20</a:t>
            </a:r>
            <a:r>
              <a:rPr lang="fr" sz="11500" b="0" i="0" strike="noStrike" cap="none" spc="0" baseline="3000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%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79242D-57C8-9023-811F-5BEBE6E126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36199"/>
      </p:ext>
    </p:extLst>
  </p:cSld>
  <p:clrMapOvr>
    <a:masterClrMapping/>
  </p:clrMapOvr>
  <p:transition spd="med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65123B-C6B0-CA4D-1579-487E34A59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64D85C-2543-8115-1A53-1D289C11B3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130136"/>
      </p:ext>
    </p:extLst>
  </p:cSld>
  <p:clrMapOvr>
    <a:masterClrMapping/>
  </p:clrMapOvr>
  <p:transition spd="med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21C8A7-BDE3-DC9A-5244-9363445B3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3C7B87-BA3B-C79E-E43F-5708E75C64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566642"/>
      </p:ext>
    </p:extLst>
  </p:cSld>
  <p:clrMapOvr>
    <a:masterClrMapping/>
  </p:clrMapOvr>
  <p:transition spd="med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5882C0F-D14B-B80F-21F4-9B9AAA65E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D10C19-5465-E2D1-CF12-11013A7D81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01718"/>
      </p:ext>
    </p:extLst>
  </p:cSld>
  <p:clrMapOvr>
    <a:masterClrMapping/>
  </p:clrMapOvr>
  <p:transition spd="med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8241E8C-C342-9825-C74A-6CD82E870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664E0A-0025-1AAE-F033-78EAA04E17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22312"/>
      </p:ext>
    </p:extLst>
  </p:cSld>
  <p:clrMapOvr>
    <a:masterClrMapping/>
  </p:clrMapOvr>
  <p:transition spd="med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4BB0A49-7EB0-D431-D605-799F8F41F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EE2A7D-564F-F807-45F2-12AE59481A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41101"/>
      </p:ext>
    </p:extLst>
  </p:cSld>
  <p:clrMapOvr>
    <a:masterClrMapping/>
  </p:clrMapOvr>
  <p:transition spd="med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A1DB5F-3056-8C9B-BF8E-1F7F49D68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604E97-4B9F-57A2-E318-980149636A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97734"/>
      </p:ext>
    </p:extLst>
  </p:cSld>
  <p:clrMapOvr>
    <a:masterClrMapping/>
  </p:clrMapOvr>
  <p:transition spd="med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D99BD1-1F2A-E8A9-A6B9-7C2ECBEBF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575451-FFA6-82BA-14C3-98D3833643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55461"/>
      </p:ext>
    </p:extLst>
  </p:cSld>
  <p:clrMapOvr>
    <a:masterClrMapping/>
  </p:clrMapOvr>
  <p:transition spd="med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4D1542-0EB2-8916-CBE6-929B4B3DE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F80DBD-BA6A-8553-C96D-B70EDD5D1E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716040"/>
      </p:ext>
    </p:extLst>
  </p:cSld>
  <p:clrMapOvr>
    <a:masterClrMapping/>
  </p:clrMapOvr>
  <p:transition spd="med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81C2BB8-CCF9-50D9-6206-5C9CE19BE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F1519A-1AF4-6F3D-A3EE-F31A419187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75174"/>
      </p:ext>
    </p:extLst>
  </p:cSld>
  <p:clrMapOvr>
    <a:masterClrMapping/>
  </p:clrMapOvr>
  <p:transition spd="med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DDF9A2-D42D-D5E7-653D-B115CA480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BC2FFF-6707-95D5-C2F0-D07875890B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99023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9F06B41-1BB0-F207-4192-58F7DCBC0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fr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Partager et gagner 20</a:t>
            </a:r>
            <a:r>
              <a:rPr lang="fr" sz="11500" b="0" i="0" strike="noStrike" cap="none" spc="0" baseline="3000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%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E4710E-442B-9076-0838-111D83DB22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78031"/>
      </p:ext>
    </p:extLst>
  </p:cSld>
  <p:clrMapOvr>
    <a:masterClrMapping/>
  </p:clrMapOvr>
  <p:transition spd="med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0066D3F-E94D-9FC0-82B8-B9A31F7F8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4946BB-0DED-ED03-50D5-467937DCB5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13440"/>
      </p:ext>
    </p:extLst>
  </p:cSld>
  <p:clrMapOvr>
    <a:masterClrMapping/>
  </p:clrMapOvr>
  <p:transition spd="med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3CB5C59-A498-B3BF-AFC6-29E9CA32D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181A67-66AB-C124-FE91-88901BED86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015448"/>
      </p:ext>
    </p:extLst>
  </p:cSld>
  <p:clrMapOvr>
    <a:masterClrMapping/>
  </p:clrMapOvr>
  <p:transition spd="med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D3F7331-962A-7884-A2BA-BF0DD50C7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2C8077-A156-32B3-0B80-15A14BC0B1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84088"/>
      </p:ext>
    </p:extLst>
  </p:cSld>
  <p:clrMapOvr>
    <a:masterClrMapping/>
  </p:clrMapOvr>
  <p:transition spd="med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5BFE2D-B6A2-CA5A-AA2D-32C8B3943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Carte de réussite visuelle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D42123-1DE7-B201-9614-F3A36D520D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13296"/>
      </p:ext>
    </p:extLst>
  </p:cSld>
  <p:clrMapOvr>
    <a:masterClrMapping/>
  </p:clrMapOvr>
  <p:transition spd="med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1AEADCC-E0DF-3ABD-5205-C5F944944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Carte de réussite visuelle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C31681-72C1-1CD2-458A-C9C49B69B2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46691"/>
      </p:ext>
    </p:extLst>
  </p:cSld>
  <p:clrMapOvr>
    <a:masterClrMapping/>
  </p:clrMapOvr>
  <p:transition spd="med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FF2884-0387-E77C-60B0-D95ABA331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Carte de réussite visuelle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05BD45-3F14-7590-509F-52922580D1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63067"/>
      </p:ext>
    </p:extLst>
  </p:cSld>
  <p:clrMapOvr>
    <a:masterClrMapping/>
  </p:clrMapOvr>
  <p:transition spd="med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E17AEC-A32D-920A-8F98-AD82976B1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Carte de réussite visuelle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EDC2EC-9FF8-6E4A-D74B-55C1E24993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10999"/>
      </p:ext>
    </p:extLst>
  </p:cSld>
  <p:clrMapOvr>
    <a:masterClrMapping/>
  </p:clrMapOvr>
  <p:transition spd="med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2BDFCA8-385D-2D57-ECE2-2AF29356F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Carte de réussite visuelle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DE30E0-A7FD-B0E6-0291-F8F6A4ED01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078155"/>
      </p:ext>
    </p:extLst>
  </p:cSld>
  <p:clrMapOvr>
    <a:masterClrMapping/>
  </p:clrMapOvr>
  <p:transition spd="med"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A9FF24-9A10-EA15-FA05-3AF2760AE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Carte de réussite visuelle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66F67E-417D-78B8-CF6E-E2194CE00E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409683"/>
      </p:ext>
    </p:extLst>
  </p:cSld>
  <p:clrMapOvr>
    <a:masterClrMapping/>
  </p:clrMapOvr>
  <p:transition spd="med"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58B860-8740-97B2-F0E9-B72F7BC96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2500" b="0" i="0" strike="noStrike" cap="none" spc="0" baseline="0">
                <a:solidFill>
                  <a:srgbClr val="FFFFFF"/>
                </a:solidFill>
                <a:effectLst/>
                <a:latin typeface="SuperiorTitle-Bold"/>
                <a:ea typeface="SuperiorTitle-Bold"/>
                <a:cs typeface="SuperiorTitle-Bold"/>
              </a:rPr>
              <a:t>Qu’est-ce que l’exploitation du temps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AC48DC-8F52-9BC5-52D4-4409442D2B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88407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E58200-C681-35D2-4FE5-CCA4F2707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fr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Partager et gagner 20</a:t>
            </a:r>
            <a:r>
              <a:rPr lang="fr" sz="11500" b="0" i="0" strike="noStrike" cap="none" spc="0" baseline="3000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%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1DD44B-0C99-5A07-96A7-4C8BBAB741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54898"/>
      </p:ext>
    </p:extLst>
  </p:cSld>
  <p:clrMapOvr>
    <a:masterClrMapping/>
  </p:clrMapOvr>
  <p:transition spd="med"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851873C-4A3A-C4BE-338F-381FB4E5C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Tirez parti de votre temps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DF053D-EB57-B530-AF95-F268B2F2EA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1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FCF7B86-9FBF-237A-D520-72C11E0D0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Tirez parti de votre temps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1C23F6-7675-8698-5324-3007B7FD60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82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9D43EE7-E6CE-948A-BD9A-066870074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Tirez parti de votre temps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CC7D83-A437-67A3-BCD7-84200E5D57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09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BBB9798-200B-A9B7-8848-3E1A39423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Tirez parti de votre temps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AB23D8-3F5C-10B1-6B66-7C9090C964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29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B0D1EAC-4A96-D5A7-60AA-0D3D4298E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Tirez parti de votre temps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AD3976-6FC7-BF40-6800-00304F0081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6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FD0E2A-8779-C057-2DBB-4AB79021A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Tirez parti de votre temps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CD2527-E06E-17FA-F550-F2CC963D03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03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E0BE42F-0DD7-50C2-E90C-3E4B53944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Tirez parti de votre temps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B5D647-17BB-9C18-B2E0-0F7E52C468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06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477BDB3-13F3-714C-77A4-C916AA7E6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Tirez parti de votre temps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6EF80E-A67A-B45B-19DE-E8720891B2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93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A9EDA7F-B5F5-81FD-8568-69320A36E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1500" b="0" i="0" strike="noStrike" cap="none" spc="0" baseline="0">
                <a:solidFill>
                  <a:srgbClr val="FFFFFF"/>
                </a:solidFill>
                <a:effectLst/>
                <a:latin typeface="SuperiorTitle-Bold"/>
                <a:ea typeface="SuperiorTitle-Bold"/>
                <a:cs typeface="SuperiorTitle-Bold"/>
              </a:rPr>
              <a:t>Les pistes sur lesquelles s’exécuter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5565F2-00C8-267C-5F25-E19D7BF0CE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379400"/>
      </p:ext>
    </p:extLst>
  </p:cSld>
  <p:clrMapOvr>
    <a:masterClrMapping/>
  </p:clrMapOvr>
  <p:transition spd="med"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42253FD-A15A-8542-C64C-436CF7D2A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1500" b="0" i="0" strike="noStrike" cap="none" spc="0" baseline="0">
                <a:solidFill>
                  <a:srgbClr val="FFFFFF"/>
                </a:solidFill>
                <a:effectLst/>
                <a:latin typeface="SuperiorTitle-Bold"/>
                <a:ea typeface="SuperiorTitle-Bold"/>
                <a:cs typeface="SuperiorTitle-Bold"/>
              </a:rPr>
              <a:t>Les pistes sur lesquelles s’exécuter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D46B33-FDC6-F230-6709-E3411D1D67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01060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80A80B2-193E-6C00-E9A8-7BA36A4D6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fr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Partager et gagner 20</a:t>
            </a:r>
            <a:r>
              <a:rPr lang="fr" sz="11500" b="0" i="0" strike="noStrike" cap="none" spc="0" baseline="3000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%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E32027-A608-115F-845D-7D08C01528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14107"/>
      </p:ext>
    </p:extLst>
  </p:cSld>
  <p:clrMapOvr>
    <a:masterClrMapping/>
  </p:clrMapOvr>
  <p:transition spd="med"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3578880-C831-4B3B-087E-F84F0F457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F3949D-B45D-DEFB-038F-F80662F9E6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34160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C15AC4-5E2B-D5A8-E458-80FFC5238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fr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Partager et gagner 20</a:t>
            </a:r>
            <a:r>
              <a:rPr lang="fr" sz="11500" b="0" i="0" strike="noStrike" cap="none" spc="0" baseline="3000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%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757740-8C34-41E5-A5C8-24F6E6A1AE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49478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1AF3D11-EF3B-16F2-E486-81E59EB27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fr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Partager et gagner 20</a:t>
            </a:r>
            <a:r>
              <a:rPr lang="fr" sz="11500" b="0" i="0" strike="noStrike" cap="none" spc="0" baseline="3000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%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709227-6813-FD62-72D7-2883F095DD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23757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B8CF1BD-35B7-DFC5-F511-13CF62B34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fr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Partager et gagner 20</a:t>
            </a:r>
            <a:r>
              <a:rPr lang="fr" sz="11500" b="0" i="0" strike="noStrike" cap="none" spc="0" baseline="3000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%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D39C40-6E3C-3DAE-EACF-05DE16D4D8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39073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2445F39-05D5-C00A-0AE1-39DC0914F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Formule simple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5B8FE3-B96C-ADAF-0003-0F72A75225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606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377EA9-AC91-32EB-DC4C-DBB170275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Formule en 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3D463A-7F28-DAE5-DFED-FE08B16EF9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76407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9F18307-A565-CB21-A811-E7C70E044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4A748C-6274-EE53-546C-13C238E1A1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275637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1DEA866-0836-9B22-67C9-B07483394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Formule en 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D69EE6-7E64-ADF3-01FA-FA36F74F72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86545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D39B72B-8ECC-9386-3FAF-B887CBDE1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Formule en 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D70560-16A7-8B00-DD7D-FC2835FB00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66109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1567EE-5E53-525C-B831-1374EC65E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Formule en 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D0B6EA-B988-0583-DB88-CC6746943C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225107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9B9B7A5-2A38-5B10-7452-CD6846616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Formule en 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59075F-2E82-38F7-B72D-47F08F0ECD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980974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2AC75FE-0A71-4898-7A92-A03D5317E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Formule en 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C09718-7C88-C7BA-3344-DB7A0CA5CC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66165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D3F8987-7DE1-DEF2-9F4D-9812429A7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Formule en 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F810F6-11E5-9634-8358-B107D3D515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1611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6A4A40-BA87-38EA-470E-2226B7740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Formule en 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1FE721-7E89-B123-0390-EC7BB3E994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810553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F6F6385-EFA1-C73F-23EF-3785BE249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Formule en 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39D917-99FA-72A9-F198-9470BDFDD3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409709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9CA4A37-215B-F87B-CCFF-ADBB8678A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Formule en 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7F0CE7-0DD8-F91B-9537-1B3391C4D4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391189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579861B-C210-EEEE-50C1-56A67EC53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Formule en 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580E0D-052C-89C3-34A4-F9A1FA2020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73399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099E4CD-5A25-AA89-383D-BA1BD5BE3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1500" b="0" i="0" strike="noStrike" cap="none" spc="0" baseline="0">
                <a:solidFill>
                  <a:srgbClr val="FFFFFF"/>
                </a:solidFill>
                <a:effectLst/>
                <a:latin typeface="SuperiorTitle-Bold"/>
                <a:ea typeface="SuperiorTitle-Bold"/>
                <a:cs typeface="SuperiorTitle-Bold"/>
              </a:rPr>
              <a:t>Les pistes sur lesquelles s’exécuter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5D66D8-CA30-B763-CC67-E245DA41F5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29719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334ACA9-94D1-D393-9ADF-684099FFA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0A27E8-A5E2-AAD8-FE47-9AB82FE12D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614230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7D22328-7044-DC96-D34D-CBC600CB2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B5AEA7-798E-7B09-D215-3D14518011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352349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7560156-85FE-D17F-2A11-10AAF3677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3E4676-767E-7B4F-118D-323FB0C3FF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885083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5B24BC3-808E-C964-A951-AED36A649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573BEE-5DF4-BCF8-6018-817EF6FD66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78155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87B1C4F-8BD3-B816-3FB4-75F98D2B3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428997-1AC8-4AD9-6D6D-4CE1C73467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00055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D3A1606-FB75-736C-329F-280CC0B80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4EAC35-7D27-3F5F-0AB6-19B5956377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12839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60F3686-75E2-1F10-D626-5D7C525B8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F9DCB1-E44A-CD8A-CC68-5AEEB73F7B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786374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6D33ECD-AB9B-B936-BD90-EBD10EDA8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DEFBCE-E9EF-0687-8F6F-FBEDDF50F9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363667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B51F4B-1EE9-D485-40CB-7B26A4A82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37327B-5987-6191-786D-D636B24A2B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775535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1BA1CE-45B4-48AB-7B74-82064644F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0FF806-0630-4BC6-C68E-2A6BC54E5B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1761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D11ED17-8810-051F-8ED5-8AB4188C6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Tout est connecté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0E049B-13BD-2C65-5E55-E541BBF42C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293106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AA22E96-06E2-8C59-8F58-08F0B13F8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8B2334-D156-6231-90E1-8F579A5E2B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5493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1471A0E-42C3-B3C1-431B-BAB89AF9A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281101-C960-40BA-BF5F-E72230343A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764924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64E436E-56F3-129F-E96E-13E9AC8E7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A70860-9EBA-E52D-E5EB-C4DC75ED70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348026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DE9EE1-94FF-B6DD-F181-6169DF246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7DB4BF-EF01-FB87-1AE7-4CBB90E169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543136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182D48A-AECB-DFD8-2B74-0F39F2BA3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83329D-89B4-E3EE-CF9A-08B11BA022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823003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B58249A-5981-F733-159F-23B6E7A36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074698-B04F-5938-3138-8198B465F7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921357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E9CF05C-344B-5C6A-7785-036F1E61A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E1F5A7-6AD7-AE19-DEC4-BD0FD5148D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81786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08869A-A8C9-A088-D5B0-7538A1F67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389F14-9AE4-1931-AE44-87FD42F262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094451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1C9D1EE-16D2-BE46-99A8-601726378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D07443-85D7-E7D6-87D4-A8E8A1FD3D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415856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783A507-E6DA-94CF-0E09-A72FADE89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9EF1F0-EAA1-565F-FD95-5F85D974FE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434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11C78E-DBA1-447A-78FA-471151812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Tout est connecté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CF0DCC-D9A9-9A92-C186-CE26652F78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548389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1159466-96B5-28BF-3C4F-5F9778FB7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F4A0AC-D701-694E-12BA-7F557ECDFD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022427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304F03A-8BF8-E30F-EF12-71670DE28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E14760-7D91-3AD0-9297-A07D0402B7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66601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3A722A4-1183-F048-85D8-AFB064D6E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55F853-351C-0620-96D7-A4F7108D20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766692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F1C280D-6FA5-0C82-A4AA-3061EFED4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EA8C3F-6F54-6952-E650-C6C2A23A9B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52847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ED58EB-190F-F81C-896F-A3E66CCAA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E997A9-60C4-7CEE-BBFA-3DBC582C46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25992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2FD8A45-63F8-7741-A802-38B5C3597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5A6C08-2AEC-0F3D-D447-60F61BF1FB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63259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6530FB-A8A3-4847-47DE-EEDC05D97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C0FA66-89CF-6590-2C76-A3929F4589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099222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AA007B5-6AEA-0E3C-57FA-B7A4FC26B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E8E439-A7FB-14D5-0A21-137D88FD63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365519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7DF52EE-04F3-8B09-156D-0473396DE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02E696-D8B1-263D-3FB3-E1C03C6072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817082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0A73963-ABD6-F266-C66C-C91836F8A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E30B7C-CACF-6ED3-C052-2E3F33C670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53095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8B0843E-59AD-9627-9576-B7FF0231F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Tout est connecté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300452-2E03-5AB0-6EF3-F946511741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70017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006BDC6-678C-D866-34FF-2D78DD1C5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2007CA-9FB7-6047-4D82-B6CEE2623B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632014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EBCCBAB-FEDB-BA7E-A9BF-D174AF9E6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0B97C2-CE6F-BC02-5ABF-91FBB87496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192732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23057D3-B7B0-8F6E-515D-93BAA0F0E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64EB1B-62DF-54BF-6F2D-5E6399CD0D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70308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8001165-9888-3D11-CCDA-622D1B63C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AA4DB0-AAF2-E286-57EB-A4158B848E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764685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A1DD3C-6C15-0C51-6D2F-0B639BB8E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5F70C1-7152-7920-46AE-E016BD22C6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61708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4307BB-6552-C5AB-68C6-4BB89EE90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88C2C9-05CA-6265-C084-DE447A6033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28473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3444C1-1771-EDA1-D080-5AEF4186B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A80DF4-8EBD-FD3F-7B7D-7A61BC08A5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059334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785AA9D-A590-7D5D-D225-1CF65D96F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A72CA4-2987-841A-3856-188043007F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52676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9304C8E-18BC-AC09-95BC-4289B1154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Tout est connecté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5C5BA3-F5B8-EBE4-5454-4672C6E0EC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8256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DCF39E9-0004-9F39-1C89-677D404F6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Tout est connecté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9039D7-D384-9501-1B1C-C0169F9410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99883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81C2B91-50ED-066D-EB29-023C60887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Tout est connecté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DDC149-3DB3-9E94-E761-66BBA24E02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45094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C6B0FD-F721-A980-AAA4-EADF20739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Tout est connecté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13DBC1-96B3-25CA-9577-E2DC6B125F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092613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C6864FD-2211-6D12-3EE9-81E2313BB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Tout est connecté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21159B-4AFF-AE7F-316E-A33558CA45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896031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03FD62C-35B1-02C4-871A-5ED6C69B8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Tout est connecté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AE6477-6A42-73DC-8A13-62396344C0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40048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DCF55A-208B-F999-D42A-91FBDC9AC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Cycle de rémunération et revenu à effet de levier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9BABEB-3DBE-DFED-BD31-64556342FD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82682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9AB21B-6114-C06E-D85C-3F694DA49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Cycle de rémunération et revenu à effet de levier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4AFFD3-E803-1D2A-8218-78278A3E92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87075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3E253AB-0CF4-7150-E63B-9A2277C00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Cycle de rémunération et revenu à effet de levier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92106F-7AEA-6F83-2063-0EC45F98F9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235019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1A3587E-0A05-706F-974B-B1814A2F3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Cycle de rémunération et revenu à effet de levier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F0C63F-CA5E-E2E0-98E6-04C04A3236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082007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2E7274-5EE9-5EEA-0221-9FCEC86E9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Cycle de rémunération et revenu à effet de levier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A31F73-4CC1-D354-6DFE-7484FC80D2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693767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F66997-7CFF-3ED7-4A0D-AA4CC5036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Cycle de rémunération et revenu à effet de levier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DE3C18-1C3D-BA65-9AFA-9FFF2ADF25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63549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DF19953-0864-339A-4E0E-5F28FA343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Cycle de rémunération et revenu à effet de levier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72B5C8-2E5A-C6F7-6F8F-CF6C291196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1358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D94EA5F-4B5F-22ED-5BD0-3C930AEE4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Tout est connecté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2EA151-BE16-A648-B42E-0C47343C9A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19443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90D432F-FEEF-CACE-251D-5FF46D036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Cycle de rémunération et revenu à effet de levier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EAF185-CE5F-15FD-490E-E9832F3A0E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484406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9A851B1-64F5-B67F-82D9-AFB1CBA58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Cycle de rémunération et revenu à effet de levier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5F5D4A-217F-9FD7-E920-4DD15E7AB7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403150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B93DDF2-5B63-9620-38CD-3BE15B764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Cycle de rémunération et revenu à effet de levier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6F670A-6915-1C31-AFDE-BC5FB26459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18656"/>
      </p:ext>
    </p:extLst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AB14C9-B8FA-F5E3-0BBB-6BFFD8C1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Cycle de rémunération et revenu à effet de levier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6470A3-62A2-F05F-6356-A1A04B1EE7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246134"/>
      </p:ext>
    </p:extLst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1082631-FDCF-3016-B6B0-15D9131FC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Cycle de rémunération et revenu à effet de levier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98DA30-9045-AB96-2FDD-6D06F3F7D4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35563"/>
      </p:ext>
    </p:extLst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EBD56F-FE01-08CB-D077-F621971EA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Cycle de rémunération et revenu à effet de levier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88B3B6-96C5-BDEB-BFAC-48C95457FA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47400"/>
      </p:ext>
    </p:extLst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D22978D-ACC2-ED03-5080-DBEF08312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Cycle de rémunération et revenu à effet de levier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85F2BE-37DE-3E2E-5726-1527764F21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37231"/>
      </p:ext>
    </p:extLst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5C22677-CEEC-24B4-209B-E3EC26A9C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Cycle de rémunération et revenu à effet de levier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DF3795-1D31-3C98-8719-63BD8FF0AB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923422"/>
      </p:ext>
    </p:extLst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5B8A8C-CB01-CA73-95A4-A4830BC1F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Cycle de rémunération et revenu à effet de levier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D10DB7-7F29-C8C9-6CDE-935832E0A7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037"/>
      </p:ext>
    </p:extLst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9CB5A7-44CA-DF45-2238-A48F23C8E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Cycle de rémunération et revenu à effet de levier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10A912-F76E-3B36-72BA-B7C8D595A2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5334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1C61FA-E871-3120-74A3-BFFD695A4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fr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Partager et gagner 20</a:t>
            </a:r>
            <a:r>
              <a:rPr lang="fr" sz="11500" b="0" i="0" strike="noStrike" cap="none" spc="0" baseline="3000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%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CFD705-5401-93E3-9657-8F316DFE82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983000"/>
      </p:ext>
    </p:extLst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BFCD86B-B75B-D879-8974-F50BBD977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FAEAC1-A6A5-338E-9FA7-DB633ABCB9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939754"/>
      </p:ext>
    </p:extLst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9EDA12-534A-C9CE-3EFB-4B133AD65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924E1D-6427-2499-CF49-0FED3B2C54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527650"/>
      </p:ext>
    </p:extLst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2F0C934-A4E7-B12B-FC11-8EDD100A4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8E1694-3DA7-A997-3E3F-101A5703A0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234021"/>
      </p:ext>
    </p:extLst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29C5693-0DB7-E867-2E5E-506968C75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48F4CC-EED7-A390-016D-7826AF60BC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62212"/>
      </p:ext>
    </p:extLst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3D0771-3B98-0D74-B387-4FAC6330F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0BCD52-B586-0E18-F92C-A442264CF0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312184"/>
      </p:ext>
    </p:extLst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B88379A-E32C-964B-2754-461638132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6DF51B-3010-0223-F9BE-070292AFA8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49318"/>
      </p:ext>
    </p:extLst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E760A92-D777-5F00-8D1A-1CF845EF2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FA86E7-8F18-B75B-8B7B-55FB7AD7CD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410382"/>
      </p:ext>
    </p:extLst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BA74B9D-DB3B-0DDB-7D2F-88E96B466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C7AE00-E838-2B1C-8D69-CFFFACE66E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47232"/>
      </p:ext>
    </p:extLst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B406F37-EA73-A074-447B-5A103565C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DAE14E-3417-554B-400A-6B434D7137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341267"/>
      </p:ext>
    </p:extLst>
  </p:cSld>
  <p:clrMapOvr>
    <a:masterClrMapping/>
  </p:clrMapOvr>
  <p:transition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C350A75-4E49-2FBC-7A5F-1171D86F6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ct val="90000"/>
              </a:lnSpc>
              <a:defRPr sz="10000">
                <a:solidFill>
                  <a:srgbClr val="004750"/>
                </a:solidFill>
              </a:defRPr>
            </a:pPr>
            <a:r>
              <a:rPr lang="en-GB" sz="100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Où</a:t>
            </a:r>
            <a:br>
              <a:rPr lang="en-GB" sz="10000"/>
            </a:br>
            <a:r>
              <a:rPr lang="en-GB" sz="10000">
                <a:solidFill>
                  <a:srgbClr val="004750"/>
                </a:solidFill>
              </a:rPr>
              <a:t>vous voyez-vous</a:t>
            </a:r>
            <a:r>
              <a:rPr lang="en-GB" sz="100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93CB32-8E7A-FD7A-A9A7-9928CC3C0B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54660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3E675AAF9F8C45AA57DD13FAF0C743" ma:contentTypeVersion="15" ma:contentTypeDescription="Create a new document." ma:contentTypeScope="" ma:versionID="69ed9babf64a65087f1e66997ba61494">
  <xsd:schema xmlns:xsd="http://www.w3.org/2001/XMLSchema" xmlns:xs="http://www.w3.org/2001/XMLSchema" xmlns:p="http://schemas.microsoft.com/office/2006/metadata/properties" xmlns:ns2="6d5843f6-f1f1-4a4f-853b-145bdff3a5d5" xmlns:ns3="1cdb64af-62b2-42f1-8a18-3222b74a76c7" targetNamespace="http://schemas.microsoft.com/office/2006/metadata/properties" ma:root="true" ma:fieldsID="4115d1041d6fe98f6e8671dc44b73f18" ns2:_="" ns3:_="">
    <xsd:import namespace="6d5843f6-f1f1-4a4f-853b-145bdff3a5d5"/>
    <xsd:import namespace="1cdb64af-62b2-42f1-8a18-3222b74a76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5843f6-f1f1-4a4f-853b-145bdff3a5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2a303b6-363b-46cf-9542-46d0fcc9116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db64af-62b2-42f1-8a18-3222b74a76c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339108a-3527-48bd-85b1-8af264318825}" ma:internalName="TaxCatchAll" ma:showField="CatchAllData" ma:web="1cdb64af-62b2-42f1-8a18-3222b74a76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337D454-BAA3-4B24-84C2-C573EC8ECEC6}"/>
</file>

<file path=customXml/itemProps2.xml><?xml version="1.0" encoding="utf-8"?>
<ds:datastoreItem xmlns:ds="http://schemas.openxmlformats.org/officeDocument/2006/customXml" ds:itemID="{0ACE6EB3-19AF-49D7-B3AD-60D62BC2A9D6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374</Words>
  <Application>Microsoft Office PowerPoint</Application>
  <PresentationFormat>Custom</PresentationFormat>
  <Paragraphs>77</Paragraphs>
  <Slides>140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140</vt:i4>
      </vt:variant>
    </vt:vector>
  </HeadingPairs>
  <TitlesOfParts>
    <vt:vector size="145" baseType="lpstr">
      <vt:lpstr>Arial</vt:lpstr>
      <vt:lpstr>Calibri</vt:lpstr>
      <vt:lpstr>Calibri Light</vt:lpstr>
      <vt:lpstr>SuperiorTitle-Bold</vt:lpstr>
      <vt:lpstr>Office Theme</vt:lpstr>
      <vt:lpstr>Vue d’ensemble</vt:lpstr>
      <vt:lpstr>PowerPoint Presentation</vt:lpstr>
      <vt:lpstr>Les pistes sur lesquelles s’exécuter</vt:lpstr>
      <vt:lpstr>Tout est connecté</vt:lpstr>
      <vt:lpstr>Tout est connecté</vt:lpstr>
      <vt:lpstr>Tout est connecté</vt:lpstr>
      <vt:lpstr>Tout est connecté</vt:lpstr>
      <vt:lpstr>Tout est connecté</vt:lpstr>
      <vt:lpstr>Partager et gagner 20%</vt:lpstr>
      <vt:lpstr>Partager et gagner 20%</vt:lpstr>
      <vt:lpstr>Partager et gagner 20%</vt:lpstr>
      <vt:lpstr>Partager et gagner 20%</vt:lpstr>
      <vt:lpstr>Partager et gagner 20%</vt:lpstr>
      <vt:lpstr>Partager et gagner 20%</vt:lpstr>
      <vt:lpstr>Partager et gagner 20%</vt:lpstr>
      <vt:lpstr>Partager et gagner 20%</vt:lpstr>
      <vt:lpstr>Partager et gagner 20%</vt:lpstr>
      <vt:lpstr>Formule simple</vt:lpstr>
      <vt:lpstr>Formule en action</vt:lpstr>
      <vt:lpstr>Formule en action</vt:lpstr>
      <vt:lpstr>Formule en action</vt:lpstr>
      <vt:lpstr>Formule en action</vt:lpstr>
      <vt:lpstr>Formule en action</vt:lpstr>
      <vt:lpstr>Formule en action</vt:lpstr>
      <vt:lpstr>Formule en action</vt:lpstr>
      <vt:lpstr>Formule en action</vt:lpstr>
      <vt:lpstr>Formule en action</vt:lpstr>
      <vt:lpstr>Formule en action</vt:lpstr>
      <vt:lpstr>Formule en action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Tout est connecté</vt:lpstr>
      <vt:lpstr>Tout est connecté</vt:lpstr>
      <vt:lpstr>Tout est connecté</vt:lpstr>
      <vt:lpstr>Tout est connecté</vt:lpstr>
      <vt:lpstr>Tout est connecté</vt:lpstr>
      <vt:lpstr>Cycle de rémunération et revenu à effet de levier</vt:lpstr>
      <vt:lpstr>Cycle de rémunération et revenu à effet de levier</vt:lpstr>
      <vt:lpstr>Cycle de rémunération et revenu à effet de levier</vt:lpstr>
      <vt:lpstr>Cycle de rémunération et revenu à effet de levier</vt:lpstr>
      <vt:lpstr>Cycle de rémunération et revenu à effet de levier</vt:lpstr>
      <vt:lpstr>Cycle de rémunération et revenu à effet de levier</vt:lpstr>
      <vt:lpstr>Cycle de rémunération et revenu à effet de levier</vt:lpstr>
      <vt:lpstr>Cycle de rémunération et revenu à effet de levier</vt:lpstr>
      <vt:lpstr>Cycle de rémunération et revenu à effet de levier</vt:lpstr>
      <vt:lpstr>Cycle de rémunération et revenu à effet de levier</vt:lpstr>
      <vt:lpstr>Cycle de rémunération et revenu à effet de levier</vt:lpstr>
      <vt:lpstr>Cycle de rémunération et revenu à effet de levier</vt:lpstr>
      <vt:lpstr>Cycle de rémunération et revenu à effet de levier</vt:lpstr>
      <vt:lpstr>Cycle de rémunération et revenu à effet de levier</vt:lpstr>
      <vt:lpstr>Cycle de rémunération et revenu à effet de levier</vt:lpstr>
      <vt:lpstr>Cycle de rémunération et revenu à effet de levier</vt:lpstr>
      <vt:lpstr>Cycle de rémunération et revenu à effet de levier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Où vous voyez-vous ?</vt:lpstr>
      <vt:lpstr>Ré-entrée</vt:lpstr>
      <vt:lpstr>Ré-entrée</vt:lpstr>
      <vt:lpstr>Ré-entrée</vt:lpstr>
      <vt:lpstr>Ré-entrée</vt:lpstr>
      <vt:lpstr>Tout est connecté</vt:lpstr>
      <vt:lpstr>Tout est connecté</vt:lpstr>
      <vt:lpstr>Tout est connecté</vt:lpstr>
      <vt:lpstr>Tout est connecté</vt:lpstr>
      <vt:lpstr>Tout est connecté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Carte de réussite visuelle</vt:lpstr>
      <vt:lpstr>Carte de réussite visuelle</vt:lpstr>
      <vt:lpstr>Carte de réussite visuelle</vt:lpstr>
      <vt:lpstr>Carte de réussite visuelle</vt:lpstr>
      <vt:lpstr>Carte de réussite visuelle</vt:lpstr>
      <vt:lpstr>Carte de réussite visuelle</vt:lpstr>
      <vt:lpstr>Qu’est-ce que l’exploitation du temps ?</vt:lpstr>
      <vt:lpstr>Tirez parti de votre temps</vt:lpstr>
      <vt:lpstr>Tirez parti de votre temps</vt:lpstr>
      <vt:lpstr>Tirez parti de votre temps</vt:lpstr>
      <vt:lpstr>Tirez parti de votre temps</vt:lpstr>
      <vt:lpstr>Tirez parti de votre temps</vt:lpstr>
      <vt:lpstr>Tirez parti de votre temps</vt:lpstr>
      <vt:lpstr>Tirez parti de votre temps</vt:lpstr>
      <vt:lpstr>Tirez parti de votre temps</vt:lpstr>
      <vt:lpstr>Les pistes sur lesquelles s’exécuter</vt:lpstr>
      <vt:lpstr>Les pistes sur lesquelles s’exécuter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Vue d’ensemble</dc:title>
  <dc:creator>Mariana Ferreira</dc:creator>
  <cp:lastModifiedBy>Mariana Ferreira</cp:lastModifiedBy>
  <cp:revision>1</cp:revision>
  <dcterms:created xsi:type="dcterms:W3CDTF">2023-03-30T14:15:30Z</dcterms:created>
  <dcterms:modified xsi:type="dcterms:W3CDTF">2023-03-30T14:15:30Z</dcterms:modified>
</cp:coreProperties>
</file>