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2430-712B-3E70-C5C8-9781345CA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61ACC-8DB3-BD78-1B12-3D9405BD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070D-2D60-4D4A-A913-D8B4E059F020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35BAA-FA51-1499-FA82-B67826A8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D441B-1F4B-78C4-0E62-2E2FB533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6B6C-07B9-4EA0-8A16-D7B4E86B4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3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1B86F-7F68-AC2C-1BB5-9973B9866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67605-CF82-5A00-81C6-B92469905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A5838-CE2E-3B82-BC9D-5BF4294F8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7070D-2D60-4D4A-A913-D8B4E059F020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2E527-C3FB-03B7-4093-9A276895E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E5546-D112-5842-ED6D-20CAEEE16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E6B6C-07B9-4EA0-8A16-D7B4E86B4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5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36519E-D7B2-66BE-465A-00E1EB10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/>
              <a:t>The Big Picture</a:t>
            </a:r>
            <a:endParaRPr lang="nl" sz="15000" b="0" i="0" strike="noStrike" cap="none" spc="0" baseline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A65BC-AD30-4589-BD1A-6998295A9A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292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82002D-BB99-DAC1-0442-7B042683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20</a:t>
            </a:r>
            <a:r>
              <a:rPr lang="nl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 delen is verdienen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36B6D-FA86-98C1-6FB2-2C743401FF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9014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429ECE-8FF8-95CB-E4F6-6838A43E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   Opnieuw invoeren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886B5-5DB4-8F74-8AC8-CE11060209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A063BC-FD35-8556-D195-95C02A903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   Opnieuw invoeren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21D4D-AF23-7898-4E12-2D8EBEFD00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71ECA2-E983-F68C-6520-64C6224F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   Opnieuw invoeren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28065-835D-448B-E420-D20D2CCBFC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054A94-079B-EE79-3D38-D7BCADDAE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   Opnieuw invoeren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388C6-7B1C-20F4-F353-F4F886A840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528A8A-DE9B-CE20-70A1-7D7F7FB9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FEA83-AD07-6D99-206A-6A48EBF42C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38974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2672C9-77DB-FC51-BA65-96A6F608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C2359-5244-1D1C-6DB7-2060616C9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01874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6E5EA7-7B40-1D43-9E3D-D705BFEE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085C0-8BA8-9BC1-C25B-070DCB46A1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24830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0C69E5-C7D3-1BAC-1698-3CE021E1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F32E9-2A90-C0DF-E2E6-E50F50BFF3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43388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92A0A5-632F-14A0-E85D-C727C69D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31480-0E5F-A7D3-86DB-9C384C54AA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9842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D541E7-2B44-7E7B-2AD4-73819DF3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A0E36-F06D-BD5A-EE18-AB1FB96744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578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D0B88D-423A-1C15-E505-7C37CCFB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20</a:t>
            </a:r>
            <a:r>
              <a:rPr lang="nl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 delen is verdienen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8CE70-BD14-0102-1B84-EE41E9E544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0168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AA5437-3E48-3504-D9B9-CD9C7EBC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BE412-2F80-A1E2-FC00-89047B8C71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25862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F14C89-F51D-4F65-48BD-E5DD93B2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62AD4-961A-C207-97AF-F7542BA77B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25552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512B90-1CB3-F5B8-472E-CF495D41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B9764-74DA-4527-58AE-914B554295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66623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98CAC7-AEB9-37B2-8D73-5CC550772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DBC59-FCAC-7D08-402D-4A8423C0AC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6285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500537-5A4E-693F-E1CD-63622BB59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37D56-3EED-7789-B3F5-D5AD6740D0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69358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020099-B6E5-5C9F-037F-D98E01CA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40E15-29A6-64D5-EA3A-59FF57C576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80115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CF39EB-FC19-1586-A9CE-579B5373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F73DE-E24B-DE2F-4F96-ECC95BAC04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3234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FC7D5B-BF63-6249-CF3F-89C377FF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09733-279B-7FB5-356D-AAAF4EFC36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9987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6D5C7F-30C9-2F39-9092-8C53D0114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4F9C1-2AF5-9195-5A6D-E372E7231F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81508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B52FBF-52ED-D406-F0AA-4EB6B8B10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1483C-5C5D-D57B-0AFC-8F1480470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669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8F096F-05FE-A8C8-7BB4-DE4ED3E0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20</a:t>
            </a:r>
            <a:r>
              <a:rPr lang="nl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 delen is verdienen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86AFA-62C7-AD97-09C2-07A497D3E5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70889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07FDCE-2E10-79BD-26DF-5E995FD7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D6F9D-91E2-23A1-C9F6-4C9A79AF3F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67107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727E8F-7ED3-9586-592D-B78DFBA6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97D5E-EFA5-A716-9568-8AF4D9519B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92206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E19CC3-19E7-9A33-8177-4397D363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B7341-02A6-BA4C-95C3-28CD6F31C6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2087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D366EE-EB2B-02D5-0C4A-92816852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Visuele Succeskaart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775F1-8007-959B-E4ED-D25010917D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1138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BEEE15-1D57-1193-0AA1-AE526A3E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Visuele Succeskaart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207B0-C132-6B65-E985-A954DE76C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08376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ECA517-F428-7AFB-3DCC-704D51A8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Visuele Succeskaart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AB8CE-148E-70A9-FBD6-8D31A56CDD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47210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D3D4C8-6097-2BEF-4612-9CD5CE9AA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Visuele Succeskaart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A1558-79B0-F035-7DFF-F6CE1CD229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51673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FBE9D2-8BAE-76D2-B6B4-CF5841DB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Visuele Succeskaart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6D3A9-0914-0A72-3A36-02F5BBCA33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91296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4EC19E-475F-E0D2-1B55-A184BD4A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Visuele Succeskaart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444BB-1848-B42D-6EBC-93DF60A65A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41190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2E2DF3-C457-671B-6E1E-A675AE10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Time Leveraging?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7E192-9EAC-37E3-7AEB-11CFA3B256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755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D8036D-77CB-1A16-BC64-EC8EA687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20</a:t>
            </a:r>
            <a:r>
              <a:rPr lang="nl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 delen is verdienen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1A7D1-4894-C8B2-93E0-B804662F1D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45358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681FF2-76E2-4F62-E174-83CC4542F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Maak gebruik van je tijd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54E68-5A0A-7A61-6F8D-17F7C36767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80A4E7-72B9-0170-A50A-2DE6F58B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Maak gebruik van je tijd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C5762-A28B-F337-D634-F7575F8DB7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F019FB-16F4-3FAF-5C39-4DE014F47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Maak gebruik van je tijd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1776B-D382-532D-BE97-4083894F48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960BF8-D566-27B0-856E-5EA9E359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Maak gebruik van je tijd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70F52-A992-D70F-4421-46F5D5FE5A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2EB72E-6DDE-59E7-D3A0-34293087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Maak gebruik van je tijd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1F0FC-8FA0-09E4-8653-ED4C2E5F28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C2DBE0-23EF-992B-27DC-1EE74652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Maak gebruik van je tijd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8694F-89F2-8EBC-A431-53B072809E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60050C-FCB2-EB43-8105-6625ABA66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Maak gebruik van je tijd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D8095-24EF-A29C-A390-6DD6B3735E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38DA2F-B982-A130-BE68-A6CE8D3D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Maak gebruik van je tijd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51097-2C75-3F0E-27BE-2033A67C5F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3456CE-BEBF-3FDA-8CAF-12E145DE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De te volgen stappen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88AC3-2FA6-6A39-5961-F2C7EFC0DE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52348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916383-9C8F-69AF-98D5-43D1C56F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De te volgen stappen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868C8-9446-ED09-850A-5B575ADDE7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133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630AFA-07D5-62A2-FAE0-6717073C0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20</a:t>
            </a:r>
            <a:r>
              <a:rPr lang="nl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 delen is verdienen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3BEF6-9BD7-B216-81E4-370A2163C9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73814"/>
      </p:ext>
    </p:extLst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194059-ABD0-E815-F244-8AA7562CC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4B30B-A9C2-C95F-2EE1-11FDDF7F9D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407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C7E690-58FD-55DF-21F8-EFB04C04C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20</a:t>
            </a:r>
            <a:r>
              <a:rPr lang="nl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 delen is verdienen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EE025-26A1-6EA8-25D2-1AFBFE56C2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485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D2B777-4CA3-8887-5596-8CADB690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20</a:t>
            </a:r>
            <a:r>
              <a:rPr lang="nl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 delen is verdienen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746DA-E3FC-199C-A4A3-955D4B883E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421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23BEB6-C3C1-36F3-A06D-80D6620B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20</a:t>
            </a:r>
            <a:r>
              <a:rPr lang="nl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 delen is verdienen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259B6-C661-AE2D-927F-1A544A8B3A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02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4F0F1D-1888-BCDA-91B6-68D12E81A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Eenvoudige formule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84260-7754-F8AF-C083-C9CDD16DC2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9136D6-E313-7ADE-8816-E260DC2E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7D622-2A58-B6C3-9D56-52AAA852B7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761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E34B3A-4F93-8A5B-F0C5-F3A90A85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3E903-6755-11B9-46C0-BFA6644D39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9724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5F83C3-8275-4FCD-75B3-DF807E383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0F8F7-4714-29AC-9426-F791EB1F7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576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BA79FA-C3AB-0296-24F6-8AE45AC1B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0B7F6-A5B8-571D-95FA-983BEA0934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268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B74208-648A-AAAE-01F9-7E9C4015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582A49-0D0A-5516-7377-9DC5762F00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1116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21AABC-C057-9B46-FCB4-DEE774E5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29B41-94DF-65FD-8889-7B1890F9F0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03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3E0A61-D10F-CE25-34B7-03C51D06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24680-A4B6-D327-5DF5-7078EC56EA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1472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030820-9B39-83CB-161F-84CDA87E4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FD3F3-E136-6136-A8AE-D26D832EAC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2536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748294-534D-2628-2C5A-A60154B8E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DDB96-B5CB-6527-E5CF-302D01E131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5946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C05C67-B427-1A64-53D3-9095F675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DCAEA-43F7-935A-D1F1-D3875F90DE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29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E5C36E-FF02-A212-6F4C-C2979BA3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E529E-5E0F-CBFC-D714-930E406917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061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CE9BF1-8453-5E4A-81ED-8E1E35545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in actie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D9EE7-2B58-1402-1D6F-D47120654C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07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17E41E-48BB-F503-7AB3-A1F1B918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De te volgen stappen!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1C5B3-E1AF-6857-D3E4-87D1E7898B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379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0BB787-0ADC-05A8-1976-F0078B8A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E9D67-FB44-5E31-B5D3-A4E6CDB3B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0759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1649BC-8C84-E172-6605-F7BAAD39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6646E-8F75-DA45-FB52-A8C34C7732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205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1A4ECF-5A81-0446-DA01-221C75F9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A46AB-C849-0070-F201-BD3D1F2099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1383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C059D4-3F9E-CD12-433A-397E4B2A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E13BF-2609-C3D4-8C97-F6B780828A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7694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C50C2F-D316-42C0-C229-9CE2B749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9C443-2B10-DB99-A3E3-64EA770D2E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289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716D74-652B-AC72-2D01-B2E4C01D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56BCF-1A5C-3B8B-556C-BAB4676CDA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9888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CB677F-8DAF-7BBB-C536-AF2D8DA8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C9A58-3C70-2502-D27E-77961F8544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6434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29CDAE-EDF2-C298-6BE8-868D8CED7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7F54A-B4CA-A9FC-E8E1-7F930354F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1308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A97B84-EE29-4D2D-5FB3-A3A416AB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E09EF-0F40-5C62-2882-A8BD30B350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4230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DF206A-2780-23E4-C5D3-731DA8B4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AB014-E3B3-2237-7010-6267238394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1800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D5C93F-244B-5151-A026-DB389886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922D5-E220-47F7-A89B-E2CC2BD63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033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85259C-A186-91A2-A7CC-DE719EF7B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C21D4-010D-C27C-E9AB-A40E762635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9223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F69BEB-7538-8A6C-6582-2B86E8CA3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0D1FA-0CC2-69E3-6A67-F99B1A858D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6246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7638FA-DD1A-2535-F0ED-0F682AFE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0111B-5DC7-9CB0-4F6F-02F92D4A5F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1046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37F168-8772-B9A1-033A-1FE50183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505AC-8C7D-9DD3-4F8A-CCC2C4F69C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1931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E774C5-3BE2-1875-0490-45545ED86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A51B4-B0EC-95DD-2A6F-7F608E0D28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7821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F2B886-4E44-09B7-1515-D2F3187FF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C467E-589D-EABE-0CA3-C29B24E697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7681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A7280C-E55B-732E-41E8-28B5C68C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250F1-0B4D-00FA-A38D-9EC725C80C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282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DB4D8C-3284-E6E5-BFF5-AB3BC6A47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48A35-CF5D-A685-411A-636067F8EF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381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4810C1-E63B-1996-10F4-21C060EC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73B0D-A10A-5C34-7AE2-E9D0EB3D8F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669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04FCB8-2CD1-53B5-6643-B0F5EB9E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78345-BE0A-B3B9-655B-DE61DA5FC0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150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A3330D-C913-F575-8DBF-618A75B0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3EF46-B0C8-7791-49B2-C44BC8897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3574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801A5A-ED09-5F5A-8255-5E539EF4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DF25F-17A6-5E20-7A76-3AA3E6F683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3811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C28D7E-B56D-BCFF-F601-ED9952FDE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3B468-E0AC-2F34-9366-9859304D59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056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A7D9F3-8862-790D-4D58-717292FC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F6C118-7E79-48CC-B289-877B596B59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174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9B0157-2E11-BBCA-0A4D-DEDC39AB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2B3A1-15CB-94B4-3D16-91038EE8EA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3507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645657-1EA6-5345-E527-F39EDE4B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53023-75C0-2799-E848-DCF9F34181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3384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44DC61-5860-C8F2-7F6A-5AEA6E81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8E8F3-14F5-07E8-5487-7323B95C83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0206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75763F-F697-41C7-650B-53093FFAC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4B7B5-1AD3-848A-9BEF-27658F6BF1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7017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A34622-0A02-FF30-29F6-3DF594A98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468AD-A784-8787-9FE2-A859C68A20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4705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4E1B2A-2F34-5504-5496-5D4496CC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6D34D-8E48-1665-6934-E1C190511B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0404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B95B44-882E-4420-C593-D1BB2ACE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BC3AD-C283-2C2E-864F-46648C636B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130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F7C031-D487-000A-C34E-EC17310A5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45167-45CC-F08E-F65A-31BBD3517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53162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0CC5EB-691F-A2D4-8251-17D7B602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B4921-988D-73BC-B7BE-8A3913F30B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0668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60E9E8-D643-0919-47E1-B615BF32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ED152-0FE4-FCCD-E404-56A3F34B23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10850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ACCCA4-B568-AE8F-6E78-7AACE189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8AF6B-C5B7-A9ED-6E87-DA1471CD86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25903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9C1BE3-E5B5-DE28-D60A-F7DFDBB4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970D0-6B41-29EB-640A-A97E0B4FE5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2388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4F4730-558D-A563-0153-1B64F7B7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8663C-E22D-DD08-14A6-094770EB86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3574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AA6AB1-C3A5-9A2B-616B-644AFFDD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879D1-1E85-2304-EECB-CCA293274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2280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C6B464-2ED8-D0ED-5737-0F18CE54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BF9A2-FFAF-1061-391C-FFE457A8F7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9746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36276A-3B5F-FF96-EFF3-43BC7F42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9DD25-91AF-7031-3107-EE9A880024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7380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99040F-A5DD-A66E-7A40-97099C7B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BF132-1A31-8DCE-BAD8-07486CF372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9771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E6936C-96A5-4E76-04FB-EFB0B3E8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32530-724C-DF6A-B0A1-1B8E143C2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399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0E0F10-E567-3EC0-889C-99A5CE99C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3B40C-C120-EC8D-F418-23628F51C9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30784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057818-30FB-16F6-699C-DA2A5EC0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CA588-5063-88CC-A4D4-9A0D55678A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4245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5ED87D-8564-FE28-6B1F-15A8EA0B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B5200-6505-B470-F056-C4E452AD53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032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5EAB56-C3AC-349A-39EC-EBC0E892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3A1F2-7E7E-427E-9178-9A35CBF29A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2963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259128-0672-C960-74E8-3059A9AFF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6AD35-62AF-7360-1A33-A51994E5E3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2436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470169-4369-885A-36C8-B1172683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F37E4-E17A-6890-F161-48C69ADF3F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96745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E60383-B56A-F760-5AAD-3640E370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F1A24-E0B4-486E-39E1-F5E842BE04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9355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E68929-69C5-707F-61FD-380B3D36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6A061-6A7C-6131-BFD0-8E2DB0DAF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0541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4F09ED-C8ED-4888-A5A3-693BBF34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9249C-5BE0-00DE-F6FD-EFF7E2593C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60507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458321-D8CB-0030-FB1D-412775A2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36DF2-3B78-D5F4-3DC2-40CFCAE75C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52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3869B1-E68B-9794-6896-55CC2F12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7CE86-8039-0627-C9A9-40B18CD83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126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542197-F627-FC2F-349C-A5116D92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036F0-D788-C7A4-C965-CCF023B046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2043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AA7654-F526-C45A-2354-88B5DE41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7F215-26EA-BC2D-D5C7-622EE02663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71159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B953D9-B538-AF3C-7B94-CAA8965D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D4BFD-68FC-670A-E8B5-2DBD297773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86413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BB422A-20B0-67FA-2782-8A208AC7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6E697-E892-4423-AF38-C4B61C7F92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545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E4C5A9-C656-81F2-750F-724C081C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E507F-0858-1524-9A50-D95BEA06A3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1747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8E6594-E401-EC13-1E96-8C372D69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CAEA3-4FFB-9288-813D-6FF6894E01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7761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7F90CB-4A08-3CDE-3303-9658B63AF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A71E0-97C4-7E87-F49C-72565E143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70393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4E141E-4461-8B10-A6DA-30FB07E2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B974-BAAB-9333-BE53-47D0E552E9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84669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3FA5BF-6B09-937C-C078-3E4556F1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FF73E-E279-CE37-7A41-EFF15DED93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65242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F00653-5795-D4A5-2144-5AEC3519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18E1A-A703-829C-3004-0ECC33B4E6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05724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A71307-BFC3-C7E4-1F19-FC721D92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betaling en benut inkomen</a:t>
            </a:r>
            <a:endParaRPr lang="nl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FB4EB-E4EE-A9E6-D4EC-DA60C84946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19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16F667-CC03-4E08-CA3E-8B4F4CE7D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nl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20</a:t>
            </a:r>
            <a:r>
              <a:rPr lang="nl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 delen is verdienen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41DE7-9349-FD20-9484-B206910906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050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44F2FB-194C-D271-9D7D-FD23BEB69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D8E04-DFB6-773E-1A17-F880EC2FCA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59425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4D1AF5-2B29-8A95-DC4D-74FAB94C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2B985-974B-3870-6F86-2379BA46B2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40757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D5BBCD-DD45-F9AA-3696-76FD4B73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539D6-65F0-2512-3533-B581317739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83809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E02C6D-8BB9-D404-694D-26DF69923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5C81E-6091-3011-D2C7-024EC1A1F9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90445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13D164-BCC2-AB13-5B91-1D49EC12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7CC07-562D-235D-1517-5C48B247A8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9441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BEAE11-BF04-E37D-D59E-0B12C102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9C734-DD16-8E5F-A69C-20EA099FDB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63512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9401CD-326D-90E1-8C33-11C8F706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64679-81E0-BD8B-0E4A-2C4E1314BE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67362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6D564D-7CD6-533B-AA8F-4DCB17CB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C3DAE-D581-D9C3-9D0C-07B3228068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75981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34DBA0-A55B-C0B5-AD9C-B4ED215A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BDEA6-3CAE-0693-5A9B-089045F18B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68727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C3F328-E590-4EE9-31A8-D1B9DD31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Waar</a:t>
            </a:r>
            <a:br>
              <a:rPr lang="en-GB" sz="10000"/>
            </a:b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zie je jezelf?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9F048-E966-EABF-3A85-9B24768AE9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065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E675AAF9F8C45AA57DD13FAF0C743" ma:contentTypeVersion="15" ma:contentTypeDescription="Create a new document." ma:contentTypeScope="" ma:versionID="69ed9babf64a65087f1e66997ba61494">
  <xsd:schema xmlns:xsd="http://www.w3.org/2001/XMLSchema" xmlns:xs="http://www.w3.org/2001/XMLSchema" xmlns:p="http://schemas.microsoft.com/office/2006/metadata/properties" xmlns:ns2="6d5843f6-f1f1-4a4f-853b-145bdff3a5d5" xmlns:ns3="1cdb64af-62b2-42f1-8a18-3222b74a76c7" targetNamespace="http://schemas.microsoft.com/office/2006/metadata/properties" ma:root="true" ma:fieldsID="4115d1041d6fe98f6e8671dc44b73f18" ns2:_="" ns3:_="">
    <xsd:import namespace="6d5843f6-f1f1-4a4f-853b-145bdff3a5d5"/>
    <xsd:import namespace="1cdb64af-62b2-42f1-8a18-3222b74a76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843f6-f1f1-4a4f-853b-145bdff3a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b64af-62b2-42f1-8a18-3222b74a7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39108a-3527-48bd-85b1-8af264318825}" ma:internalName="TaxCatchAll" ma:showField="CatchAllData" ma:web="1cdb64af-62b2-42f1-8a18-3222b74a7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F4BD97-6444-45C9-B2CC-9ED775AEDB7C}"/>
</file>

<file path=customXml/itemProps2.xml><?xml version="1.0" encoding="utf-8"?>
<ds:datastoreItem xmlns:ds="http://schemas.openxmlformats.org/officeDocument/2006/customXml" ds:itemID="{33E556CC-CF3C-48CF-A51D-578BDDE1D0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Custom</PresentationFormat>
  <Paragraphs>77</Paragraphs>
  <Slides>140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5" baseType="lpstr">
      <vt:lpstr>Arial</vt:lpstr>
      <vt:lpstr>Calibri</vt:lpstr>
      <vt:lpstr>Calibri Light</vt:lpstr>
      <vt:lpstr>SuperiorTitle-Bold</vt:lpstr>
      <vt:lpstr>Office Theme</vt:lpstr>
      <vt:lpstr>The Big Picture</vt:lpstr>
      <vt:lpstr>PowerPoint Presentation</vt:lpstr>
      <vt:lpstr>De te volgen stappen!</vt:lpstr>
      <vt:lpstr>It’s All Connected</vt:lpstr>
      <vt:lpstr>It’s All Connected</vt:lpstr>
      <vt:lpstr>It’s All Connected</vt:lpstr>
      <vt:lpstr>It’s All Connected</vt:lpstr>
      <vt:lpstr>It’s All Connected</vt:lpstr>
      <vt:lpstr>20% delen is verdienen</vt:lpstr>
      <vt:lpstr>20% delen is verdienen</vt:lpstr>
      <vt:lpstr>20% delen is verdienen</vt:lpstr>
      <vt:lpstr>20% delen is verdienen</vt:lpstr>
      <vt:lpstr>20% delen is verdienen</vt:lpstr>
      <vt:lpstr>20% delen is verdienen</vt:lpstr>
      <vt:lpstr>20% delen is verdienen</vt:lpstr>
      <vt:lpstr>20% delen is verdienen</vt:lpstr>
      <vt:lpstr>20% delen is verdienen</vt:lpstr>
      <vt:lpstr>Eenvoudige formule</vt:lpstr>
      <vt:lpstr>Formule in actie</vt:lpstr>
      <vt:lpstr>Formule in actie</vt:lpstr>
      <vt:lpstr>Formule in actie</vt:lpstr>
      <vt:lpstr>Formule in actie</vt:lpstr>
      <vt:lpstr>Formule in actie</vt:lpstr>
      <vt:lpstr>Formule in actie</vt:lpstr>
      <vt:lpstr>Formule in actie</vt:lpstr>
      <vt:lpstr>Formule in actie</vt:lpstr>
      <vt:lpstr>Formule in actie</vt:lpstr>
      <vt:lpstr>Formule in actie</vt:lpstr>
      <vt:lpstr>Formule in actie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All Connected</vt:lpstr>
      <vt:lpstr>It’s All Connected</vt:lpstr>
      <vt:lpstr>It’s All Connected</vt:lpstr>
      <vt:lpstr>It’s All Connected</vt:lpstr>
      <vt:lpstr>It’s All Connected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Cycle betaling en benut inkomen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Waar zie je jezelf?</vt:lpstr>
      <vt:lpstr>   Opnieuw invoeren</vt:lpstr>
      <vt:lpstr>   Opnieuw invoeren</vt:lpstr>
      <vt:lpstr>   Opnieuw invoeren</vt:lpstr>
      <vt:lpstr>   Opnieuw invoeren</vt:lpstr>
      <vt:lpstr>It’s All Connected</vt:lpstr>
      <vt:lpstr>It’s All Connected</vt:lpstr>
      <vt:lpstr>It’s All Connected</vt:lpstr>
      <vt:lpstr>It’s All Connected</vt:lpstr>
      <vt:lpstr>It’s All Connected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Visuele Succeskaart</vt:lpstr>
      <vt:lpstr>Visuele Succeskaart</vt:lpstr>
      <vt:lpstr>Visuele Succeskaart</vt:lpstr>
      <vt:lpstr>Visuele Succeskaart</vt:lpstr>
      <vt:lpstr>Visuele Succeskaart</vt:lpstr>
      <vt:lpstr>Visuele Succeskaart</vt:lpstr>
      <vt:lpstr>What is Time Leveraging?</vt:lpstr>
      <vt:lpstr>Maak gebruik van je tijd</vt:lpstr>
      <vt:lpstr>Maak gebruik van je tijd</vt:lpstr>
      <vt:lpstr>Maak gebruik van je tijd</vt:lpstr>
      <vt:lpstr>Maak gebruik van je tijd</vt:lpstr>
      <vt:lpstr>Maak gebruik van je tijd</vt:lpstr>
      <vt:lpstr>Maak gebruik van je tijd</vt:lpstr>
      <vt:lpstr>Maak gebruik van je tijd</vt:lpstr>
      <vt:lpstr>Maak gebruik van je tijd</vt:lpstr>
      <vt:lpstr>De te volgen stappen</vt:lpstr>
      <vt:lpstr>De te volgen stappen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Picture</dc:title>
  <dc:creator>Mariana Ferreira</dc:creator>
  <cp:lastModifiedBy>Mariana Ferreira</cp:lastModifiedBy>
  <cp:revision>1</cp:revision>
  <dcterms:created xsi:type="dcterms:W3CDTF">2023-03-30T14:17:19Z</dcterms:created>
  <dcterms:modified xsi:type="dcterms:W3CDTF">2023-03-30T14:17:19Z</dcterms:modified>
</cp:coreProperties>
</file>