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customXml" Target="../customXml/item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customXml" Target="../customXml/item2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presProps" Target="pres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D2430-712B-3E70-C5C8-9781345CA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E61ACC-8DB3-BD78-1B12-3D9405BDD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7070D-2D60-4D4A-A913-D8B4E059F020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C35BAA-FA51-1499-FA82-B67826A89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6D441B-1F4B-78C4-0E62-2E2FB533B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E6B6C-07B9-4EA0-8A16-D7B4E86B4E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032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81B86F-7F68-AC2C-1BB5-9973B9866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A67605-CF82-5A00-81C6-B924699059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7A5838-CE2E-3B82-BC9D-5BF4294F8E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7070D-2D60-4D4A-A913-D8B4E059F020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E2E527-C3FB-03B7-4093-9A276895EA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E5546-D112-5842-ED6D-20CAEEE16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FE6B6C-07B9-4EA0-8A16-D7B4E86B4E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350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136519E-D7B2-66BE-465A-00E1EB109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/>
              <a:t>The Big Picture</a:t>
            </a:r>
            <a:endParaRPr lang="nl" sz="15000" b="0" i="0" strike="noStrike" cap="none" spc="0" baseline="0">
              <a:solidFill>
                <a:srgbClr val="FFFFFF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BA65BC-AD30-4589-BD1A-6998295A9AF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929296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382002D-BB99-DAC1-0442-7B0426837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20</a:t>
            </a:r>
            <a:r>
              <a:rPr lang="nl" sz="11500" b="0" i="0" strike="noStrike" cap="none" spc="0" baseline="3000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% delen is verdienen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636B6D-FA86-98C1-6FB2-2C743401FFC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229014"/>
      </p:ext>
    </p:extLst>
  </p:cSld>
  <p:clrMapOvr>
    <a:masterClrMapping/>
  </p:clrMapOvr>
  <p:transition spd="med"/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1429ECE-8FF8-95CB-E4F6-6838A43E7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0000" b="0" i="0" strike="noStrike" cap="none" spc="0" baseline="0">
                <a:solidFill>
                  <a:srgbClr val="FFFFFF"/>
                </a:solidFill>
                <a:effectLst/>
                <a:latin typeface="SuperiorTitle-Bold"/>
                <a:ea typeface="SuperiorTitle-Bold"/>
                <a:cs typeface="SuperiorTitle-Bold"/>
              </a:rPr>
              <a:t>   Opnieuw invoeren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0886B5-5DB4-8F74-8AC8-CE11060209D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61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4A063BC-FD35-8556-D195-95C02A903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0000" b="0" i="0" strike="noStrike" cap="none" spc="0" baseline="0">
                <a:solidFill>
                  <a:srgbClr val="FFFFFF"/>
                </a:solidFill>
                <a:effectLst/>
                <a:latin typeface="SuperiorTitle-Bold"/>
                <a:ea typeface="SuperiorTitle-Bold"/>
                <a:cs typeface="SuperiorTitle-Bold"/>
              </a:rPr>
              <a:t>   Opnieuw invoeren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921D4D-AF23-7898-4E12-2D8EBEFD00D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11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D71ECA2-E983-F68C-6520-64C6224F8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0000" b="0" i="0" strike="noStrike" cap="none" spc="0" baseline="0">
                <a:solidFill>
                  <a:srgbClr val="FFFFFF"/>
                </a:solidFill>
                <a:effectLst/>
                <a:latin typeface="SuperiorTitle-Bold"/>
                <a:ea typeface="SuperiorTitle-Bold"/>
                <a:cs typeface="SuperiorTitle-Bold"/>
              </a:rPr>
              <a:t>   Opnieuw invoeren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528065-835D-448B-E420-D20D2CCBFC9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7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1054A94-079B-EE79-3D38-D7BCADDAE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0000" b="0" i="0" strike="noStrike" cap="none" spc="0" baseline="0">
                <a:solidFill>
                  <a:srgbClr val="FFFFFF"/>
                </a:solidFill>
                <a:effectLst/>
                <a:latin typeface="SuperiorTitle-Bold"/>
                <a:ea typeface="SuperiorTitle-Bold"/>
                <a:cs typeface="SuperiorTitle-Bold"/>
              </a:rPr>
              <a:t>   Opnieuw invoeren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F388C6-7B1C-20F4-F353-F4F886A840A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6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8528A8A-DE9B-CE20-70A1-7D7F7FB9A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2FEA83-AD07-6D99-206A-6A48EBF42C0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738974"/>
      </p:ext>
    </p:extLst>
  </p:cSld>
  <p:clrMapOvr>
    <a:masterClrMapping/>
  </p:clrMapOvr>
  <p:transition spd="med"/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D2672C9-77DB-FC51-BA65-96A6F608C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DC2359-5244-1D1C-6DB7-2060616C928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901874"/>
      </p:ext>
    </p:extLst>
  </p:cSld>
  <p:clrMapOvr>
    <a:masterClrMapping/>
  </p:clrMapOvr>
  <p:transition spd="med"/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76E5EA7-7B40-1D43-9E3D-D705BFEE4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6085C0-8BA8-9BC1-C25B-070DCB46A10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924830"/>
      </p:ext>
    </p:extLst>
  </p:cSld>
  <p:clrMapOvr>
    <a:masterClrMapping/>
  </p:clrMapOvr>
  <p:transition spd="med"/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D0C69E5-C7D3-1BAC-1698-3CE021E15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4F32E9-2A90-C0DF-E2E6-E50F50BFF37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43388"/>
      </p:ext>
    </p:extLst>
  </p:cSld>
  <p:clrMapOvr>
    <a:masterClrMapping/>
  </p:clrMapOvr>
  <p:transition spd="med"/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C92A0A5-632F-14A0-E85D-C727C69D7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831480-0E5F-A7D3-86DB-9C384C54AA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09842"/>
      </p:ext>
    </p:extLst>
  </p:cSld>
  <p:clrMapOvr>
    <a:masterClrMapping/>
  </p:clrMapOvr>
  <p:transition spd="med"/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DD541E7-2B44-7E7B-2AD4-73819DF3E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AA0E36-F06D-BD5A-EE18-AB1FB967449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25785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DD0B88D-423A-1C15-E505-7C37CCFB6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20</a:t>
            </a:r>
            <a:r>
              <a:rPr lang="nl" sz="11500" b="0" i="0" strike="noStrike" cap="none" spc="0" baseline="3000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% delen is verdienen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F8CE70-BD14-0102-1B84-EE41E9E544E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720168"/>
      </p:ext>
    </p:extLst>
  </p:cSld>
  <p:clrMapOvr>
    <a:masterClrMapping/>
  </p:clrMapOvr>
  <p:transition spd="med"/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1AA5437-3E48-3504-D9B9-CD9C7EBCB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3BE412-2F80-A1E2-FC00-89047B8C710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225862"/>
      </p:ext>
    </p:extLst>
  </p:cSld>
  <p:clrMapOvr>
    <a:masterClrMapping/>
  </p:clrMapOvr>
  <p:transition spd="med"/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7F14C89-F51D-4F65-48BD-E5DD93B21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A62AD4-961A-C207-97AF-F7542BA77B5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825552"/>
      </p:ext>
    </p:extLst>
  </p:cSld>
  <p:clrMapOvr>
    <a:masterClrMapping/>
  </p:clrMapOvr>
  <p:transition spd="med"/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A512B90-1CB3-F5B8-472E-CF495D417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2B9764-74DA-4527-58AE-914B5542956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266623"/>
      </p:ext>
    </p:extLst>
  </p:cSld>
  <p:clrMapOvr>
    <a:masterClrMapping/>
  </p:clrMapOvr>
  <p:transition spd="med"/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298CAC7-AEB9-37B2-8D73-5CC550772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2DBC59-FCAC-7D08-402D-4A8423C0AC6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066285"/>
      </p:ext>
    </p:extLst>
  </p:cSld>
  <p:clrMapOvr>
    <a:masterClrMapping/>
  </p:clrMapOvr>
  <p:transition spd="med"/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9500537-5A4E-693F-E1CD-63622BB59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437D56-3EED-7789-B3F5-D5AD6740D06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569358"/>
      </p:ext>
    </p:extLst>
  </p:cSld>
  <p:clrMapOvr>
    <a:masterClrMapping/>
  </p:clrMapOvr>
  <p:transition spd="med"/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8020099-B6E5-5C9F-037F-D98E01CA6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740E15-29A6-64D5-EA3A-59FF57C5761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580115"/>
      </p:ext>
    </p:extLst>
  </p:cSld>
  <p:clrMapOvr>
    <a:masterClrMapping/>
  </p:clrMapOvr>
  <p:transition spd="med"/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BCF39EB-FC19-1586-A9CE-579B5373B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EF73DE-E24B-DE2F-4F96-ECC95BAC046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13234"/>
      </p:ext>
    </p:extLst>
  </p:cSld>
  <p:clrMapOvr>
    <a:masterClrMapping/>
  </p:clrMapOvr>
  <p:transition spd="med"/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DFC7D5B-BF63-6249-CF3F-89C377FFA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309733-279B-7FB5-356D-AAAF4EFC360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69987"/>
      </p:ext>
    </p:extLst>
  </p:cSld>
  <p:clrMapOvr>
    <a:masterClrMapping/>
  </p:clrMapOvr>
  <p:transition spd="med"/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86D5C7F-30C9-2F39-9092-8C53D0114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94F9C1-2AF5-9195-5A6D-E372E7231FC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481508"/>
      </p:ext>
    </p:extLst>
  </p:cSld>
  <p:clrMapOvr>
    <a:masterClrMapping/>
  </p:clrMapOvr>
  <p:transition spd="med"/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2B52FBF-52ED-D406-F0AA-4EB6B8B10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01483C-5C5D-D57B-0AFC-8F148047075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06690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F8F096F-05FE-A8C8-7BB4-DE4ED3E00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20</a:t>
            </a:r>
            <a:r>
              <a:rPr lang="nl" sz="11500" b="0" i="0" strike="noStrike" cap="none" spc="0" baseline="3000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% delen is verdienen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B86AFA-62C7-AD97-09C2-07A497D3E57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570889"/>
      </p:ext>
    </p:extLst>
  </p:cSld>
  <p:clrMapOvr>
    <a:masterClrMapping/>
  </p:clrMapOvr>
  <p:transition spd="med"/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307FDCE-2E10-79BD-26DF-5E995FD71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8D6F9D-91E2-23A1-C9F6-4C9A79AF3F6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067107"/>
      </p:ext>
    </p:extLst>
  </p:cSld>
  <p:clrMapOvr>
    <a:masterClrMapping/>
  </p:clrMapOvr>
  <p:transition spd="med"/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9727E8F-7ED3-9586-592D-B78DFBA6D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897D5E-EFA5-A716-9568-8AF4D9519BA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292206"/>
      </p:ext>
    </p:extLst>
  </p:cSld>
  <p:clrMapOvr>
    <a:masterClrMapping/>
  </p:clrMapOvr>
  <p:transition spd="med"/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5E19CC3-19E7-9A33-8177-4397D3635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4B7341-02A6-BA4C-95C3-28CD6F31C60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92087"/>
      </p:ext>
    </p:extLst>
  </p:cSld>
  <p:clrMapOvr>
    <a:masterClrMapping/>
  </p:clrMapOvr>
  <p:transition spd="med"/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0D366EE-EB2B-02D5-0C4A-92816852F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Visuele Succeskaart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B775F1-8007-959B-E4ED-D25010917D1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281138"/>
      </p:ext>
    </p:extLst>
  </p:cSld>
  <p:clrMapOvr>
    <a:masterClrMapping/>
  </p:clrMapOvr>
  <p:transition spd="med"/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0BEEE15-1D57-1193-0AA1-AE526A3EC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Visuele Succeskaart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8207B0-C132-6B65-E985-A954DE76C0E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208376"/>
      </p:ext>
    </p:extLst>
  </p:cSld>
  <p:clrMapOvr>
    <a:masterClrMapping/>
  </p:clrMapOvr>
  <p:transition spd="med"/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FECA517-F428-7AFB-3DCC-704D51A83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Visuele Succeskaart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AAB8CE-148E-70A9-FBD6-8D31A56CDD0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147210"/>
      </p:ext>
    </p:extLst>
  </p:cSld>
  <p:clrMapOvr>
    <a:masterClrMapping/>
  </p:clrMapOvr>
  <p:transition spd="med"/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4D3D4C8-6097-2BEF-4612-9CD5CE9AA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Visuele Succeskaart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3A1558-79B0-F035-7DFF-F6CE1CD229E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351673"/>
      </p:ext>
    </p:extLst>
  </p:cSld>
  <p:clrMapOvr>
    <a:masterClrMapping/>
  </p:clrMapOvr>
  <p:transition spd="med"/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0FBE9D2-8BAE-76D2-B6B4-CF5841DB5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Visuele Succeskaart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86D3A9-0914-0A72-3A36-02F5BBCA339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791296"/>
      </p:ext>
    </p:extLst>
  </p:cSld>
  <p:clrMapOvr>
    <a:masterClrMapping/>
  </p:clrMapOvr>
  <p:transition spd="med"/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E4EC19E-475F-E0D2-1B55-A184BD4AD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Visuele Succeskaart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9444BB-1848-B42D-6EBC-93DF60A65AF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441190"/>
      </p:ext>
    </p:extLst>
  </p:cSld>
  <p:clrMapOvr>
    <a:masterClrMapping/>
  </p:clrMapOvr>
  <p:transition spd="med"/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32E2DF3-C457-671B-6E1E-A675AE106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Time Leveraging?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47E192-9EAC-37E3-7AEB-11CFA3B256B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075563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1D8036D-77CB-1A16-BC64-EC8EA687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20</a:t>
            </a:r>
            <a:r>
              <a:rPr lang="nl" sz="11500" b="0" i="0" strike="noStrike" cap="none" spc="0" baseline="3000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% delen is verdienen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11A7D1-4894-C8B2-93E0-B804662F1D0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845358"/>
      </p:ext>
    </p:extLst>
  </p:cSld>
  <p:clrMapOvr>
    <a:masterClrMapping/>
  </p:clrMapOvr>
  <p:transition spd="med"/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9681FF2-76E2-4F62-E174-83CC4542F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Maak gebruik van je tijd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954E68-5A0A-7A61-6F8D-17F7C36767D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785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980A4E7-72B9-0170-A50A-2DE6F58B3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Maak gebruik van je tijd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2C5762-A28B-F337-D634-F7575F8DB70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071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0F019FB-16F4-3FAF-5C39-4DE014F47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Maak gebruik van je tijd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A1776B-D382-532D-BE97-4083894F485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36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A960BF8-D566-27B0-856E-5EA9E3596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Maak gebruik van je tijd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570F52-A992-D70F-4421-46F5D5FE5A2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621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72EB72E-6DDE-59E7-D3A0-34293087B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Maak gebruik van je tijd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21F0FC-8FA0-09E4-8653-ED4C2E5F28E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30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7C2DBE0-23EF-992B-27DC-1EE74652B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Maak gebruik van je tijd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28694F-89F2-8EBC-A431-53B072809E7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895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360050C-FCB2-EB43-8105-6625ABA66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Maak gebruik van je tijd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1D8095-24EF-A29C-A390-6DD6B3735E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37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738DA2F-B982-A130-BE68-A6CE8D3D2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Maak gebruik van je tijd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A51097-2C75-3F0E-27BE-2033A67C5FD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76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F3456CE-BEBF-3FDA-8CAF-12E145DE2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FFFFFF"/>
                </a:solidFill>
                <a:effectLst/>
                <a:latin typeface="SuperiorTitle-Bold"/>
                <a:ea typeface="SuperiorTitle-Bold"/>
                <a:cs typeface="SuperiorTitle-Bold"/>
              </a:rPr>
              <a:t>De te volgen stappen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388AC3-2FA6-6A39-5961-F2C7EFC0DE4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352348"/>
      </p:ext>
    </p:extLst>
  </p:cSld>
  <p:clrMapOvr>
    <a:masterClrMapping/>
  </p:clrMapOvr>
  <p:transition spd="med"/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2916383-9C8F-69AF-98D5-43D1C56F6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FFFFFF"/>
                </a:solidFill>
                <a:effectLst/>
                <a:latin typeface="SuperiorTitle-Bold"/>
                <a:ea typeface="SuperiorTitle-Bold"/>
                <a:cs typeface="SuperiorTitle-Bold"/>
              </a:rPr>
              <a:t>De te volgen stappen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8868C8-9446-ED09-850A-5B575ADDE70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413366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7630AFA-07D5-62A2-FAE0-6717073C0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20</a:t>
            </a:r>
            <a:r>
              <a:rPr lang="nl" sz="11500" b="0" i="0" strike="noStrike" cap="none" spc="0" baseline="3000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% delen is verdienen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A3BEF6-9BD7-B216-81E4-370A2163C99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773814"/>
      </p:ext>
    </p:extLst>
  </p:cSld>
  <p:clrMapOvr>
    <a:masterClrMapping/>
  </p:clrMapOvr>
  <p:transition spd="med"/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8194059-ABD0-E815-F244-8AA7562CC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B4B30B-A9C2-C95F-2EE1-11FDDF7F9D9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340722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6C7E690-58FD-55DF-21F8-EFB04C04C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20</a:t>
            </a:r>
            <a:r>
              <a:rPr lang="nl" sz="11500" b="0" i="0" strike="noStrike" cap="none" spc="0" baseline="3000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% delen is verdienen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0EE025-26A1-6EA8-25D2-1AFBFE56C2F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248500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BD2B777-4CA3-8887-5596-8CADB690A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20</a:t>
            </a:r>
            <a:r>
              <a:rPr lang="nl" sz="11500" b="0" i="0" strike="noStrike" cap="none" spc="0" baseline="3000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% delen is verdienen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B746DA-E3FC-199C-A4A3-955D4B883E9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942152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523BEB6-C3C1-36F3-A06D-80D6620B3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20</a:t>
            </a:r>
            <a:r>
              <a:rPr lang="nl" sz="11500" b="0" i="0" strike="noStrike" cap="none" spc="0" baseline="3000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% delen is verdienen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5259B6-C661-AE2D-927F-1A544A8B3AC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970271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B4F0F1D-1888-BCDA-91B6-68D12E81A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Eenvoudige formule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984260-7754-F8AF-C083-C9CDD16DC2B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6354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99136D6-E313-7ADE-8816-E260DC2E5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Formule in actie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67D622-2A58-B6C3-9D56-52AAA852B76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37613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4E34B3A-4F93-8A5B-F0C5-F3A90A852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B3E903-6755-11B9-46C0-BFA6644D39D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297241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E5F83C3-8275-4FCD-75B3-DF807E383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Formule in actie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C0F8F7-4714-29AC-9426-F791EB1F7E7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57656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7BA79FA-C3AB-0296-24F6-8AE45AC1B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Formule in actie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A0B7F6-A5B8-571D-95FA-983BEA0934F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62682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FB74208-648A-AAAE-01F9-7E9C40154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Formule in actie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582A49-0D0A-5516-7377-9DC5762F000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111166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421AABC-C057-9B46-FCB4-DEE774E52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Formule in actie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829B41-94DF-65FD-8889-7B1890F9F0C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20300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B3E0A61-D10F-CE25-34B7-03C51D06E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Formule in actie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B24680-A4B6-D327-5DF5-7078EC56EAB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114724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E030820-9B39-83CB-161F-84CDA87E4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Formule in actie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AFD3F3-E136-6136-A8AE-D26D832EACE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425367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3748294-534D-2628-2C5A-A60154B8E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Formule in actie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2DDB96-B5CB-6527-E5CF-302D01E1313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859461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8C05C67-B427-1A64-53D3-9095F6758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Formule in actie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FDCAEA-43F7-935A-D1F1-D3875F90DE1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692917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0E5C36E-FF02-A212-6F4C-C2979BA3A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Formule in actie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2E529E-5E0F-CBFC-D714-930E406917F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880611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ECE9BF1-8453-5E4A-81ED-8E1E35545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Formule in actie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9D9EE7-2B58-1402-1D6F-D47120654C8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98071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017E41E-48BB-F503-7AB3-A1F1B918A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FFFFFF"/>
                </a:solidFill>
                <a:effectLst/>
                <a:latin typeface="SuperiorTitle-Bold"/>
                <a:ea typeface="SuperiorTitle-Bold"/>
                <a:cs typeface="SuperiorTitle-Bold"/>
              </a:rPr>
              <a:t>De te volgen stappen!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F1C5B3-E1AF-6857-D3E4-87D1E7898BB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123795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A0BB787-0ADC-05A8-1976-F0078B8A6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FE9D67-FB44-5E31-B5D3-A4E6CDB3BDB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907590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41649BC-8C84-E172-6605-F7BAAD39C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F6646E-8F75-DA45-FB52-A8C34C7732D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82052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D1A4ECF-5A81-0446-DA01-221C75F9F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8A46AB-C849-0070-F201-BD3D1F20998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513835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8C059D4-3F9E-CD12-433A-397E4B2A8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3E13BF-2609-C3D4-8C97-F6B780828A0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476941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1C50C2F-D316-42C0-C229-9CE2B749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B9C443-2B10-DB99-A3E3-64EA770D2E6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592892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F716D74-652B-AC72-2D01-B2E4C01DD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356BCF-1A5C-3B8B-556C-BAB4676CDA7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498887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ACB677F-8DAF-7BBB-C536-AF2D8DA8D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1C9A58-3C70-2502-D27E-77961F85445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864340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229CDAE-EDF2-C298-6BE8-868D8CED7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E7F54A-B4CA-A9FC-E8E1-7F930354FD2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313087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FA97B84-EE29-4D2D-5FB3-A3A416ABA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7E09EF-0F40-5C62-2882-A8BD30B3509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142305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1DF206A-2780-23E4-C5D3-731DA8B4D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5AB014-E3B3-2237-7010-6267238394B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71800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BD5C93F-244B-5151-A026-DB3898869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7922D5-E220-47F7-A89B-E2CC2BD63BF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400333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D85259C-A186-91A2-A7CC-DE719EF7B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7C21D4-010D-C27C-E9AB-A40E762635E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192239"/>
      </p:ext>
    </p:extLst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DF69BEB-7538-8A6C-6582-2B86E8CA3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10D1FA-0CC2-69E3-6A67-F99B1A858D4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762463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67638FA-DD1A-2535-F0ED-0F682AFEB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70111B-5DC7-9CB0-4F6F-02F92D4A5F5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10463"/>
      </p:ext>
    </p:extLst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A37F168-8772-B9A1-033A-1FE50183C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2505AC-8C7D-9DD3-4F8A-CCC2C4F69C3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919316"/>
      </p:ext>
    </p:extLst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2E774C5-3BE2-1875-0490-45545ED86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DA51B4-B0EC-95DD-2A6F-7F608E0D28E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678217"/>
      </p:ext>
    </p:extLst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6F2B886-4E44-09B7-1515-D2F3187FF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2C467E-589D-EABE-0CA3-C29B24E6970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076811"/>
      </p:ext>
    </p:extLst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CA7280C-E55B-732E-41E8-28B5C68C0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5250F1-0B4D-00FA-A38D-9EC725C80C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642825"/>
      </p:ext>
    </p:extLst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5DB4D8C-3284-E6E5-BFF5-AB3BC6A47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948A35-CF5D-A685-411A-636067F8EF8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053815"/>
      </p:ext>
    </p:extLst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E4810C1-E63B-1996-10F4-21C060ECB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073B0D-A10A-5C34-7AE2-E9D0EB3D8F1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446697"/>
      </p:ext>
    </p:extLst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404FCB8-2CD1-53B5-6643-B0F5EB9E4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978345-BE0A-B3B9-655B-DE61DA5FC00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61509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CA3330D-C913-F575-8DBF-618A75B02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53EF46-B0C8-7791-49B2-C44BC889718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335744"/>
      </p:ext>
    </p:extLst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2801A5A-ED09-5F5A-8255-5E539EF4A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8DF25F-17A6-5E20-7A76-3AA3E6F6839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038118"/>
      </p:ext>
    </p:extLst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4C28D7E-B56D-BCFF-F601-ED9952FDE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13B468-E0AC-2F34-9366-9859304D597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760568"/>
      </p:ext>
    </p:extLst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BA7D9F3-8862-790D-4D58-717292FC2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F6C118-7E79-48CC-B289-877B596B59D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81745"/>
      </p:ext>
    </p:extLst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49B0157-2E11-BBCA-0A4D-DEDC39AB6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82B3A1-15CB-94B4-3D16-91038EE8EA7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135075"/>
      </p:ext>
    </p:extLst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5645657-1EA6-5345-E527-F39EDE4B3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D53023-75C0-2799-E848-DCF9F34181D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933842"/>
      </p:ext>
    </p:extLst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944DC61-5860-C8F2-7F6A-5AEA6E81E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28E8F3-14F5-07E8-5487-7323B95C839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002065"/>
      </p:ext>
    </p:extLst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975763F-F697-41C7-650B-53093FFAC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C4B7B5-1AD3-848A-9BEF-27658F6BF15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270179"/>
      </p:ext>
    </p:extLst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AA34622-0A02-FF30-29F6-3DF594A98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5468AD-A784-8787-9FE2-A859C68A20E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047050"/>
      </p:ext>
    </p:extLst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74E1B2A-2F34-5504-5496-5D4496CC2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26D34D-8E48-1665-6934-E1C190511B4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604047"/>
      </p:ext>
    </p:extLst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BB95B44-882E-4420-C593-D1BB2ACE3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EBC3AD-C283-2C2E-864F-46648C636BA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51308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9F7C031-D487-000A-C34E-EC17310A5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F45167-45CC-F08E-F65A-31BBD351794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353162"/>
      </p:ext>
    </p:extLst>
  </p:cSld>
  <p:clrMapOvr>
    <a:masterClrMapping/>
  </p:clrMapOvr>
  <p:transition spd="med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90CC5EB-691F-A2D4-8251-17D7B602C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FB4921-988D-73BC-B7BE-8A3913F30B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206682"/>
      </p:ext>
    </p:extLst>
  </p:cSld>
  <p:clrMapOvr>
    <a:masterClrMapping/>
  </p:clrMapOvr>
  <p:transition spd="med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F60E9E8-D643-0919-47E1-B615BF32C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6ED152-0FE4-FCCD-E404-56A3F34B23E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710850"/>
      </p:ext>
    </p:extLst>
  </p:cSld>
  <p:clrMapOvr>
    <a:masterClrMapping/>
  </p:clrMapOvr>
  <p:transition spd="med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FACCCA4-B568-AE8F-6E78-7AACE189F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48AF6B-C5B7-A9ED-6E87-DA1471CD860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325903"/>
      </p:ext>
    </p:extLst>
  </p:cSld>
  <p:clrMapOvr>
    <a:masterClrMapping/>
  </p:clrMapOvr>
  <p:transition spd="med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F9C1BE3-E5B5-DE28-D60A-F7DFDBB4B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D970D0-6B41-29EB-640A-A97E0B4FE5A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023886"/>
      </p:ext>
    </p:extLst>
  </p:cSld>
  <p:clrMapOvr>
    <a:masterClrMapping/>
  </p:clrMapOvr>
  <p:transition spd="med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64F4730-558D-A563-0153-1B64F7B77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48663C-E22D-DD08-14A6-094770EB86D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335749"/>
      </p:ext>
    </p:extLst>
  </p:cSld>
  <p:clrMapOvr>
    <a:masterClrMapping/>
  </p:clrMapOvr>
  <p:transition spd="med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AAA6AB1-C3A5-9A2B-616B-644AFFDDF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6879D1-1E85-2304-EECB-CCA29327424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622809"/>
      </p:ext>
    </p:extLst>
  </p:cSld>
  <p:clrMapOvr>
    <a:masterClrMapping/>
  </p:clrMapOvr>
  <p:transition spd="med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0C6B464-2ED8-D0ED-5737-0F18CE546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2BF9A2-FFAF-1061-391C-FFE457A8F7F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097463"/>
      </p:ext>
    </p:extLst>
  </p:cSld>
  <p:clrMapOvr>
    <a:masterClrMapping/>
  </p:clrMapOvr>
  <p:transition spd="med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636276A-3B5F-FF96-EFF3-43BC7F421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09DD25-91AF-7031-3107-EE9A8800243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597380"/>
      </p:ext>
    </p:extLst>
  </p:cSld>
  <p:clrMapOvr>
    <a:masterClrMapping/>
  </p:clrMapOvr>
  <p:transition spd="med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799040F-A5DD-A66E-7A40-97099C7BD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DBF132-1A31-8DCE-BAD8-07486CF3720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399771"/>
      </p:ext>
    </p:extLst>
  </p:cSld>
  <p:clrMapOvr>
    <a:masterClrMapping/>
  </p:clrMapOvr>
  <p:transition spd="med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AE6936C-96A5-4E76-04FB-EFB0B3E81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332530-724C-DF6A-B0A1-1B8E143C263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53994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80E0F10-E567-3EC0-889C-99A5CE99C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03B40C-C120-EC8D-F418-23628F51C96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530784"/>
      </p:ext>
    </p:extLst>
  </p:cSld>
  <p:clrMapOvr>
    <a:masterClrMapping/>
  </p:clrMapOvr>
  <p:transition spd="med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4057818-30FB-16F6-699C-DA2A5EC0F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6CA588-5063-88CC-A4D4-9A0D55678A8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54245"/>
      </p:ext>
    </p:extLst>
  </p:cSld>
  <p:clrMapOvr>
    <a:masterClrMapping/>
  </p:clrMapOvr>
  <p:transition spd="med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45ED87D-8564-FE28-6B1F-15A8EA0B3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BB5200-6505-B470-F056-C4E452AD535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520329"/>
      </p:ext>
    </p:extLst>
  </p:cSld>
  <p:clrMapOvr>
    <a:masterClrMapping/>
  </p:clrMapOvr>
  <p:transition spd="med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A5EAB56-C3AC-349A-39EC-EBC0E8921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83A1F2-7E7E-427E-9178-9A35CBF29A5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529637"/>
      </p:ext>
    </p:extLst>
  </p:cSld>
  <p:clrMapOvr>
    <a:masterClrMapping/>
  </p:clrMapOvr>
  <p:transition spd="med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7259128-0672-C960-74E8-3059A9AFF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betaling en benut inkomen</a:t>
            </a:r>
            <a:endParaRPr lang="nl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E6AD35-62AF-7360-1A33-A51994E5E32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224366"/>
      </p:ext>
    </p:extLst>
  </p:cSld>
  <p:clrMapOvr>
    <a:masterClrMapping/>
  </p:clrMapOvr>
  <p:transition spd="med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7470169-4369-885A-36C8-B11726832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betaling en benut inkomen</a:t>
            </a:r>
            <a:endParaRPr lang="nl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FF37E4-E17A-6890-F161-48C69ADF3F8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596745"/>
      </p:ext>
    </p:extLst>
  </p:cSld>
  <p:clrMapOvr>
    <a:masterClrMapping/>
  </p:clrMapOvr>
  <p:transition spd="med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5E60383-B56A-F760-5AAD-3640E3708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betaling en benut inkomen</a:t>
            </a:r>
            <a:endParaRPr lang="nl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FF1A24-E0B4-486E-39E1-F5E842BE041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639355"/>
      </p:ext>
    </p:extLst>
  </p:cSld>
  <p:clrMapOvr>
    <a:masterClrMapping/>
  </p:clrMapOvr>
  <p:transition spd="med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9E68929-69C5-707F-61FD-380B3D365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betaling en benut inkomen</a:t>
            </a:r>
            <a:endParaRPr lang="nl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16A061-6A7C-6131-BFD0-8E2DB0DAF2C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705415"/>
      </p:ext>
    </p:extLst>
  </p:cSld>
  <p:clrMapOvr>
    <a:masterClrMapping/>
  </p:clrMapOvr>
  <p:transition spd="med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74F09ED-C8ED-4888-A5A3-693BBF34E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betaling en benut inkomen</a:t>
            </a:r>
            <a:endParaRPr lang="nl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49249C-5BE0-00DE-F6FD-EFF7E2593CC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960507"/>
      </p:ext>
    </p:extLst>
  </p:cSld>
  <p:clrMapOvr>
    <a:masterClrMapping/>
  </p:clrMapOvr>
  <p:transition spd="med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0458321-D8CB-0030-FB1D-412775A2B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betaling en benut inkomen</a:t>
            </a:r>
            <a:endParaRPr lang="nl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336DF2-3B78-D5F4-3DC2-40CFCAE75C9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83529"/>
      </p:ext>
    </p:extLst>
  </p:cSld>
  <p:clrMapOvr>
    <a:masterClrMapping/>
  </p:clrMapOvr>
  <p:transition spd="med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53869B1-E68B-9794-6896-55CC2F127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betaling en benut inkomen</a:t>
            </a:r>
            <a:endParaRPr lang="nl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87CE86-8039-0627-C9A9-40B18CD8340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01260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9542197-F627-FC2F-349C-A5116D929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9036F0-D788-C7A4-C965-CCF023B0466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82043"/>
      </p:ext>
    </p:extLst>
  </p:cSld>
  <p:clrMapOvr>
    <a:masterClrMapping/>
  </p:clrMapOvr>
  <p:transition spd="med"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2AA7654-F526-C45A-2354-88B5DE418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betaling en benut inkomen</a:t>
            </a:r>
            <a:endParaRPr lang="nl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F7F215-26EA-BC2D-D5C7-622EE02663B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471159"/>
      </p:ext>
    </p:extLst>
  </p:cSld>
  <p:clrMapOvr>
    <a:masterClrMapping/>
  </p:clrMapOvr>
  <p:transition spd="med"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BB953D9-B538-AF3C-7B94-CAA8965D5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betaling en benut inkomen</a:t>
            </a:r>
            <a:endParaRPr lang="nl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BD4BFD-68FC-670A-E8B5-2DBD2977739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886413"/>
      </p:ext>
    </p:extLst>
  </p:cSld>
  <p:clrMapOvr>
    <a:masterClrMapping/>
  </p:clrMapOvr>
  <p:transition spd="med"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8BB422A-20B0-67FA-2782-8A208AC7F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betaling en benut inkomen</a:t>
            </a:r>
            <a:endParaRPr lang="nl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76E697-E892-4423-AF38-C4B61C7F921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00545"/>
      </p:ext>
    </p:extLst>
  </p:cSld>
  <p:clrMapOvr>
    <a:masterClrMapping/>
  </p:clrMapOvr>
  <p:transition spd="med"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3E4C5A9-C656-81F2-750F-724C081C6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betaling en benut inkomen</a:t>
            </a:r>
            <a:endParaRPr lang="nl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5E507F-0858-1524-9A50-D95BEA06A32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571747"/>
      </p:ext>
    </p:extLst>
  </p:cSld>
  <p:clrMapOvr>
    <a:masterClrMapping/>
  </p:clrMapOvr>
  <p:transition spd="med"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78E6594-E401-EC13-1E96-8C372D690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betaling en benut inkomen</a:t>
            </a:r>
            <a:endParaRPr lang="nl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5CAEA3-4FFB-9288-813D-6FF6894E010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097761"/>
      </p:ext>
    </p:extLst>
  </p:cSld>
  <p:clrMapOvr>
    <a:masterClrMapping/>
  </p:clrMapOvr>
  <p:transition spd="med"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67F90CB-4A08-3CDE-3303-9658B63AF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betaling en benut inkomen</a:t>
            </a:r>
            <a:endParaRPr lang="nl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5A71E0-97C4-7E87-F49C-72565E143B2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670393"/>
      </p:ext>
    </p:extLst>
  </p:cSld>
  <p:clrMapOvr>
    <a:masterClrMapping/>
  </p:clrMapOvr>
  <p:transition spd="med"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34E141E-4461-8B10-A6DA-30FB07E2C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betaling en benut inkomen</a:t>
            </a:r>
            <a:endParaRPr lang="nl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90B974-BAAB-9333-BE53-47D0E552E9A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984669"/>
      </p:ext>
    </p:extLst>
  </p:cSld>
  <p:clrMapOvr>
    <a:masterClrMapping/>
  </p:clrMapOvr>
  <p:transition spd="med"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83FA5BF-6B09-937C-C078-3E4556F1B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betaling en benut inkomen</a:t>
            </a:r>
            <a:endParaRPr lang="nl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DFF73E-E279-CE37-7A41-EFF15DED936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465242"/>
      </p:ext>
    </p:extLst>
  </p:cSld>
  <p:clrMapOvr>
    <a:masterClrMapping/>
  </p:clrMapOvr>
  <p:transition spd="med"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3F00653-5795-D4A5-2144-5AEC35196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betaling en benut inkomen</a:t>
            </a:r>
            <a:endParaRPr lang="nl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218E1A-A703-829C-3004-0ECC33B4E6F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805724"/>
      </p:ext>
    </p:extLst>
  </p:cSld>
  <p:clrMapOvr>
    <a:masterClrMapping/>
  </p:clrMapOvr>
  <p:transition spd="med"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CA71307-BFC3-C7E4-1F19-FC721D92E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betaling en benut inkomen</a:t>
            </a:r>
            <a:endParaRPr lang="nl" sz="11500" b="0" i="0" strike="noStrike" cap="none" spc="0" baseline="0" dirty="0">
              <a:solidFill>
                <a:srgbClr val="004750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DFB4EB-E4EE-A9E6-D4EC-DA60C84946F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60193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216F667-CC03-4E08-CA3E-8B4F4CE7D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nl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20</a:t>
            </a:r>
            <a:r>
              <a:rPr lang="nl" sz="11500" b="0" i="0" strike="noStrike" cap="none" spc="0" baseline="3000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% delen is verdienen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241DE7-9349-FD20-9484-B206910906B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44050"/>
      </p:ext>
    </p:extLst>
  </p:cSld>
  <p:clrMapOvr>
    <a:masterClrMapping/>
  </p:clrMapOvr>
  <p:transition spd="med"/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B44F2FB-194C-D271-9D7D-FD23BEB69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FD8E04-DFB6-773E-1A17-F880EC2FCA8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459425"/>
      </p:ext>
    </p:extLst>
  </p:cSld>
  <p:clrMapOvr>
    <a:masterClrMapping/>
  </p:clrMapOvr>
  <p:transition spd="med"/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B4D1AF5-2B29-8A95-DC4D-74FAB94CB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82B985-974B-3870-6F86-2379BA46B2C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140757"/>
      </p:ext>
    </p:extLst>
  </p:cSld>
  <p:clrMapOvr>
    <a:masterClrMapping/>
  </p:clrMapOvr>
  <p:transition spd="med"/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8D5BBCD-DD45-F9AA-3696-76FD4B73B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2539D6-65F0-2512-3533-B5813177398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483809"/>
      </p:ext>
    </p:extLst>
  </p:cSld>
  <p:clrMapOvr>
    <a:masterClrMapping/>
  </p:clrMapOvr>
  <p:transition spd="med"/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4E02C6D-8BB9-D404-694D-26DF69923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85C81E-6091-3011-D2C7-024EC1A1F9B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290445"/>
      </p:ext>
    </p:extLst>
  </p:cSld>
  <p:clrMapOvr>
    <a:masterClrMapping/>
  </p:clrMapOvr>
  <p:transition spd="med"/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013D164-BCC2-AB13-5B91-1D49EC12C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57CC07-562D-235D-1517-5C48B247A8B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889441"/>
      </p:ext>
    </p:extLst>
  </p:cSld>
  <p:clrMapOvr>
    <a:masterClrMapping/>
  </p:clrMapOvr>
  <p:transition spd="med"/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0BEAE11-BF04-E37D-D59E-0B12C102D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39C734-DD16-8E5F-A69C-20EA099FDB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263512"/>
      </p:ext>
    </p:extLst>
  </p:cSld>
  <p:clrMapOvr>
    <a:masterClrMapping/>
  </p:clrMapOvr>
  <p:transition spd="med"/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79401CD-326D-90E1-8C33-11C8F7066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664679-81E0-BD8B-0E4A-2C4E1314BEE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167362"/>
      </p:ext>
    </p:extLst>
  </p:cSld>
  <p:clrMapOvr>
    <a:masterClrMapping/>
  </p:clrMapOvr>
  <p:transition spd="med"/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F6D564D-7CD6-533B-AA8F-4DCB17CB1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EC3DAE-D581-D9C3-9D0C-07B3228068A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575981"/>
      </p:ext>
    </p:extLst>
  </p:cSld>
  <p:clrMapOvr>
    <a:masterClrMapping/>
  </p:clrMapOvr>
  <p:transition spd="med"/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534DBA0-A55B-C0B5-AD9C-B4ED215A9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1BDEA6-3CAE-0693-5A9B-089045F18B7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668727"/>
      </p:ext>
    </p:extLst>
  </p:cSld>
  <p:clrMapOvr>
    <a:masterClrMapping/>
  </p:clrMapOvr>
  <p:transition spd="med"/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6C3F328-E590-4EE9-31A8-D1B9DD31A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lnSpc>
                <a:spcPct val="90000"/>
              </a:lnSpc>
              <a:defRPr sz="10000">
                <a:solidFill>
                  <a:srgbClr val="004750"/>
                </a:solidFill>
              </a:defRPr>
            </a:pPr>
            <a:r>
              <a:rPr lang="en-GB" sz="100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Waar</a:t>
            </a:r>
            <a:br>
              <a:rPr lang="en-GB" sz="10000"/>
            </a:br>
            <a:r>
              <a:rPr lang="en-GB" sz="100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zie je jezelf?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A9F048-E966-EABF-3A85-9B24768AE93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40654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E675AAF9F8C45AA57DD13FAF0C743" ma:contentTypeVersion="15" ma:contentTypeDescription="Create a new document." ma:contentTypeScope="" ma:versionID="69ed9babf64a65087f1e66997ba61494">
  <xsd:schema xmlns:xsd="http://www.w3.org/2001/XMLSchema" xmlns:xs="http://www.w3.org/2001/XMLSchema" xmlns:p="http://schemas.microsoft.com/office/2006/metadata/properties" xmlns:ns2="6d5843f6-f1f1-4a4f-853b-145bdff3a5d5" xmlns:ns3="1cdb64af-62b2-42f1-8a18-3222b74a76c7" targetNamespace="http://schemas.microsoft.com/office/2006/metadata/properties" ma:root="true" ma:fieldsID="4115d1041d6fe98f6e8671dc44b73f18" ns2:_="" ns3:_="">
    <xsd:import namespace="6d5843f6-f1f1-4a4f-853b-145bdff3a5d5"/>
    <xsd:import namespace="1cdb64af-62b2-42f1-8a18-3222b74a76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5843f6-f1f1-4a4f-853b-145bdff3a5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a2a303b6-363b-46cf-9542-46d0fcc9116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db64af-62b2-42f1-8a18-3222b74a76c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339108a-3527-48bd-85b1-8af264318825}" ma:internalName="TaxCatchAll" ma:showField="CatchAllData" ma:web="1cdb64af-62b2-42f1-8a18-3222b74a76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FF4BD97-6444-45C9-B2CC-9ED775AEDB7C}"/>
</file>

<file path=customXml/itemProps2.xml><?xml version="1.0" encoding="utf-8"?>
<ds:datastoreItem xmlns:ds="http://schemas.openxmlformats.org/officeDocument/2006/customXml" ds:itemID="{33E556CC-CF3C-48CF-A51D-578BDDE1D02B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301</Words>
  <Application>Microsoft Office PowerPoint</Application>
  <PresentationFormat>Custom</PresentationFormat>
  <Paragraphs>77</Paragraphs>
  <Slides>140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140</vt:i4>
      </vt:variant>
    </vt:vector>
  </HeadingPairs>
  <TitlesOfParts>
    <vt:vector size="145" baseType="lpstr">
      <vt:lpstr>Arial</vt:lpstr>
      <vt:lpstr>Calibri</vt:lpstr>
      <vt:lpstr>Calibri Light</vt:lpstr>
      <vt:lpstr>SuperiorTitle-Bold</vt:lpstr>
      <vt:lpstr>Office Theme</vt:lpstr>
      <vt:lpstr>The Big Picture</vt:lpstr>
      <vt:lpstr>PowerPoint Presentation</vt:lpstr>
      <vt:lpstr>De te volgen stappen!</vt:lpstr>
      <vt:lpstr>It’s All Connected</vt:lpstr>
      <vt:lpstr>It’s All Connected</vt:lpstr>
      <vt:lpstr>It’s All Connected</vt:lpstr>
      <vt:lpstr>It’s All Connected</vt:lpstr>
      <vt:lpstr>It’s All Connected</vt:lpstr>
      <vt:lpstr>20% delen is verdienen</vt:lpstr>
      <vt:lpstr>20% delen is verdienen</vt:lpstr>
      <vt:lpstr>20% delen is verdienen</vt:lpstr>
      <vt:lpstr>20% delen is verdienen</vt:lpstr>
      <vt:lpstr>20% delen is verdienen</vt:lpstr>
      <vt:lpstr>20% delen is verdienen</vt:lpstr>
      <vt:lpstr>20% delen is verdienen</vt:lpstr>
      <vt:lpstr>20% delen is verdienen</vt:lpstr>
      <vt:lpstr>20% delen is verdienen</vt:lpstr>
      <vt:lpstr>Eenvoudige formule</vt:lpstr>
      <vt:lpstr>Formule in actie</vt:lpstr>
      <vt:lpstr>Formule in actie</vt:lpstr>
      <vt:lpstr>Formule in actie</vt:lpstr>
      <vt:lpstr>Formule in actie</vt:lpstr>
      <vt:lpstr>Formule in actie</vt:lpstr>
      <vt:lpstr>Formule in actie</vt:lpstr>
      <vt:lpstr>Formule in actie</vt:lpstr>
      <vt:lpstr>Formule in actie</vt:lpstr>
      <vt:lpstr>Formule in actie</vt:lpstr>
      <vt:lpstr>Formule in actie</vt:lpstr>
      <vt:lpstr>Formule in actie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It’s All Connected</vt:lpstr>
      <vt:lpstr>It’s All Connected</vt:lpstr>
      <vt:lpstr>It’s All Connected</vt:lpstr>
      <vt:lpstr>It’s All Connected</vt:lpstr>
      <vt:lpstr>It’s All Connected</vt:lpstr>
      <vt:lpstr>Cycle betaling en benut inkomen</vt:lpstr>
      <vt:lpstr>Cycle betaling en benut inkomen</vt:lpstr>
      <vt:lpstr>Cycle betaling en benut inkomen</vt:lpstr>
      <vt:lpstr>Cycle betaling en benut inkomen</vt:lpstr>
      <vt:lpstr>Cycle betaling en benut inkomen</vt:lpstr>
      <vt:lpstr>Cycle betaling en benut inkomen</vt:lpstr>
      <vt:lpstr>Cycle betaling en benut inkomen</vt:lpstr>
      <vt:lpstr>Cycle betaling en benut inkomen</vt:lpstr>
      <vt:lpstr>Cycle betaling en benut inkomen</vt:lpstr>
      <vt:lpstr>Cycle betaling en benut inkomen</vt:lpstr>
      <vt:lpstr>Cycle betaling en benut inkomen</vt:lpstr>
      <vt:lpstr>Cycle betaling en benut inkomen</vt:lpstr>
      <vt:lpstr>Cycle betaling en benut inkomen</vt:lpstr>
      <vt:lpstr>Cycle betaling en benut inkomen</vt:lpstr>
      <vt:lpstr>Cycle betaling en benut inkomen</vt:lpstr>
      <vt:lpstr>Cycle betaling en benut inkomen</vt:lpstr>
      <vt:lpstr>Cycle betaling en benut inkomen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Waar zie je jezelf?</vt:lpstr>
      <vt:lpstr>   Opnieuw invoeren</vt:lpstr>
      <vt:lpstr>   Opnieuw invoeren</vt:lpstr>
      <vt:lpstr>   Opnieuw invoeren</vt:lpstr>
      <vt:lpstr>   Opnieuw invoeren</vt:lpstr>
      <vt:lpstr>It’s All Connected</vt:lpstr>
      <vt:lpstr>It’s All Connected</vt:lpstr>
      <vt:lpstr>It’s All Connected</vt:lpstr>
      <vt:lpstr>It’s All Connected</vt:lpstr>
      <vt:lpstr>It’s All Connected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Visuele Succeskaart</vt:lpstr>
      <vt:lpstr>Visuele Succeskaart</vt:lpstr>
      <vt:lpstr>Visuele Succeskaart</vt:lpstr>
      <vt:lpstr>Visuele Succeskaart</vt:lpstr>
      <vt:lpstr>Visuele Succeskaart</vt:lpstr>
      <vt:lpstr>Visuele Succeskaart</vt:lpstr>
      <vt:lpstr>What is Time Leveraging?</vt:lpstr>
      <vt:lpstr>Maak gebruik van je tijd</vt:lpstr>
      <vt:lpstr>Maak gebruik van je tijd</vt:lpstr>
      <vt:lpstr>Maak gebruik van je tijd</vt:lpstr>
      <vt:lpstr>Maak gebruik van je tijd</vt:lpstr>
      <vt:lpstr>Maak gebruik van je tijd</vt:lpstr>
      <vt:lpstr>Maak gebruik van je tijd</vt:lpstr>
      <vt:lpstr>Maak gebruik van je tijd</vt:lpstr>
      <vt:lpstr>Maak gebruik van je tijd</vt:lpstr>
      <vt:lpstr>De te volgen stappen</vt:lpstr>
      <vt:lpstr>De te volgen stappen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Big Picture</dc:title>
  <dc:creator>Mariana Ferreira</dc:creator>
  <cp:lastModifiedBy>Mariana Ferreira</cp:lastModifiedBy>
  <cp:revision>1</cp:revision>
  <dcterms:created xsi:type="dcterms:W3CDTF">2023-03-30T14:17:19Z</dcterms:created>
  <dcterms:modified xsi:type="dcterms:W3CDTF">2023-03-30T14:17:19Z</dcterms:modified>
</cp:coreProperties>
</file>