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customXml" Target="../customXml/item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customXml" Target="../customXml/item2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A35D-302E-1E75-213E-A61457584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361F5C-9F72-4412-0277-AD8A8D42C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7D0-4AB9-495E-9DAB-03D3C6876437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1CCA53-1024-F0C1-9600-016D4521F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563588-4FBA-9FA7-23BE-398958283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7E24-8498-4C8E-9BD6-547E027434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607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DC7530-7631-ACD4-D420-55728FC03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43640-4E7F-B030-0D3D-143E14D4B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3B6C2-7067-A29F-EEB5-D9B4663DE8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A17D0-4AB9-495E-9DAB-03D3C6876437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3D7D4A-5B90-F2AD-D8F5-215A526C4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328D1-DACF-A32B-1AAE-2108FFFEA1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77E24-8498-4C8E-9BD6-547E027434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52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610DE2-531E-91F3-C069-318EC397A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Visión</a:t>
            </a:r>
            <a:r>
              <a:rPr lang="es" sz="150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 general</a:t>
            </a:r>
            <a:endParaRPr lang="es" sz="15000" b="0" i="0" strike="noStrike" cap="none" spc="0" baseline="0" dirty="0">
              <a:solidFill>
                <a:srgbClr val="FFFFFF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8C7206-5BA0-3D30-CB1B-DDB33ACB51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8404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BFB6E3C-DF46-93E5-1BD1-076E8E8BB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Comparte y gana un 20</a:t>
            </a:r>
            <a:r>
              <a:rPr lang="es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4F8555-8653-5E8F-4A03-3B56DB3C3E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298293"/>
      </p:ext>
    </p:extLst>
  </p:cSld>
  <p:clrMapOvr>
    <a:masterClrMapping/>
  </p:clrMapOvr>
  <p:transition spd="med"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C920D49-177E-AEE8-2CD2-ED68157CA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Reingreso</a:t>
            </a:r>
            <a:endParaRPr lang="es" sz="10000" b="0" i="0" strike="noStrike" cap="none" spc="0" baseline="0" dirty="0">
              <a:solidFill>
                <a:srgbClr val="FFFFFF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65330B-EB45-C175-F1A9-EC56746A92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01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4142084-D7CB-0836-1E2F-6B5F29032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Reingreso</a:t>
            </a:r>
            <a:endParaRPr lang="es" sz="10000" b="0" i="0" strike="noStrike" cap="none" spc="0" baseline="0" dirty="0">
              <a:solidFill>
                <a:srgbClr val="FFFFFF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2CF497-63A8-EAE9-54F3-9534CCBBF5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0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B75EF34-A07A-775F-72BE-6C97FCA9F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Reingreso</a:t>
            </a:r>
            <a:endParaRPr lang="es" sz="10000" b="0" i="0" strike="noStrike" cap="none" spc="0" baseline="0" dirty="0">
              <a:solidFill>
                <a:srgbClr val="FFFFFF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FC87C8-5C60-39C7-6F19-A0FE2437C2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2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1DA6483-2BC4-0AEE-F757-8B7B68A9D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Reingreso</a:t>
            </a:r>
            <a:endParaRPr lang="es" sz="10000" b="0" i="0" strike="noStrike" cap="none" spc="0" baseline="0" dirty="0">
              <a:solidFill>
                <a:srgbClr val="FFFFFF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70521E-F94C-D81A-ECB3-52D0AA2200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9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DEC96B9-A2BA-BBD8-0FF8-D72835F20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5A376B-0D2B-0235-1B68-6812F96CA3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50289"/>
      </p:ext>
    </p:extLst>
  </p:cSld>
  <p:clrMapOvr>
    <a:masterClrMapping/>
  </p:clrMapOvr>
  <p:transition spd="med"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55B8BC7-3843-8D17-36B1-13DD9E3D4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31CC28-DEE4-5B73-5B08-F0DD874100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80482"/>
      </p:ext>
    </p:extLst>
  </p:cSld>
  <p:clrMapOvr>
    <a:masterClrMapping/>
  </p:clrMapOvr>
  <p:transition spd="med"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306070D-39D7-E95B-051D-07851D4F8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8ED72E-EE1B-14F3-F867-4F0D87A45A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94868"/>
      </p:ext>
    </p:extLst>
  </p:cSld>
  <p:clrMapOvr>
    <a:masterClrMapping/>
  </p:clrMapOvr>
  <p:transition spd="med"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DF559CE-8021-7DC0-99C0-D2F1045B3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EBA5E9-3D2B-AE51-2010-4F2389C109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99708"/>
      </p:ext>
    </p:extLst>
  </p:cSld>
  <p:clrMapOvr>
    <a:masterClrMapping/>
  </p:clrMapOvr>
  <p:transition spd="med"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DB14BB8-28F6-23DF-3974-CD4218111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71480D-59B2-7B6B-D4B8-0C4A38B8E0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19196"/>
      </p:ext>
    </p:extLst>
  </p:cSld>
  <p:clrMapOvr>
    <a:masterClrMapping/>
  </p:clrMapOvr>
  <p:transition spd="med"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6625630-2997-E166-2A50-03CD42D73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5C1399-3DC7-C6CA-0B7F-2FB032DEBD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90120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A29F68-FD72-76B7-3434-60042C9C0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Comparte y gana un 20</a:t>
            </a:r>
            <a:r>
              <a:rPr lang="es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D0CD81-D90C-5174-DF14-2E2BB61949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477883"/>
      </p:ext>
    </p:extLst>
  </p:cSld>
  <p:clrMapOvr>
    <a:masterClrMapping/>
  </p:clrMapOvr>
  <p:transition spd="med"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792A19A-9134-79F0-33B5-9252C995D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FFCDF8-A929-BAAF-7D47-FE8565E3AB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06189"/>
      </p:ext>
    </p:extLst>
  </p:cSld>
  <p:clrMapOvr>
    <a:masterClrMapping/>
  </p:clrMapOvr>
  <p:transition spd="med"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CE11816-5EF6-8674-C47D-78E337B28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C97E3D-17F1-233E-3741-00EF917CEA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92967"/>
      </p:ext>
    </p:extLst>
  </p:cSld>
  <p:clrMapOvr>
    <a:masterClrMapping/>
  </p:clrMapOvr>
  <p:transition spd="med"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09E6C8D-1507-350B-87F9-326787E8E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3BBD7D-86AD-3286-37FE-EA8A172440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901113"/>
      </p:ext>
    </p:extLst>
  </p:cSld>
  <p:clrMapOvr>
    <a:masterClrMapping/>
  </p:clrMapOvr>
  <p:transition spd="med"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A5B832A-49D5-8A40-6964-1BCDAF79D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7CD6A3-A2F8-D621-C7BE-BF47B2F5A8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37458"/>
      </p:ext>
    </p:extLst>
  </p:cSld>
  <p:clrMapOvr>
    <a:masterClrMapping/>
  </p:clrMapOvr>
  <p:transition spd="med"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A20C859-DB57-7940-5DAE-A6D15D2D5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CBE79-76AC-04F6-9229-D16D7B7249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44004"/>
      </p:ext>
    </p:extLst>
  </p:cSld>
  <p:clrMapOvr>
    <a:masterClrMapping/>
  </p:clrMapOvr>
  <p:transition spd="med"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FC842C4-6B9D-5DEF-DD22-28C897784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FE26EE-C522-A2F8-BD57-323A38293C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671566"/>
      </p:ext>
    </p:extLst>
  </p:cSld>
  <p:clrMapOvr>
    <a:masterClrMapping/>
  </p:clrMapOvr>
  <p:transition spd="med"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04F79EB-7E81-C95F-F247-1D74508B2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43C344-8F06-F7D8-AD53-2EBEA24CDA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79124"/>
      </p:ext>
    </p:extLst>
  </p:cSld>
  <p:clrMapOvr>
    <a:masterClrMapping/>
  </p:clrMapOvr>
  <p:transition spd="med"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F34B0BD-83F7-6EA6-648C-72B0FFAA7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18C8A4-707F-C1E5-D429-81C8AC4FE36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1556"/>
      </p:ext>
    </p:extLst>
  </p:cSld>
  <p:clrMapOvr>
    <a:masterClrMapping/>
  </p:clrMapOvr>
  <p:transition spd="med"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F99B0DC-862C-1623-B78E-EDABE8BD8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13F87D-D5A0-4816-12AB-785F391D33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829249"/>
      </p:ext>
    </p:extLst>
  </p:cSld>
  <p:clrMapOvr>
    <a:masterClrMapping/>
  </p:clrMapOvr>
  <p:transition spd="med"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0A3076A-05F5-102F-E835-3444D8FB7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0CBCD8-8FAF-ECEB-C8AF-E64E3E3E3F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2661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3C275BF-58D1-D737-DFAD-32209ED37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Comparte y gana un 20</a:t>
            </a:r>
            <a:r>
              <a:rPr lang="es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BFC658-788B-B8AD-412A-DAF071343B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353810"/>
      </p:ext>
    </p:extLst>
  </p:cSld>
  <p:clrMapOvr>
    <a:masterClrMapping/>
  </p:clrMapOvr>
  <p:transition spd="med"/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783DBA5-3B64-BB1C-53A0-9EFA23CB7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E69439-1985-0E87-179B-02F9C28A0CF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18292"/>
      </p:ext>
    </p:extLst>
  </p:cSld>
  <p:clrMapOvr>
    <a:masterClrMapping/>
  </p:clrMapOvr>
  <p:transition spd="med"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9E09A53-EF50-2D72-E42A-A0888EC2C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C889BF-139C-077F-7941-CB7A359BBD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410162"/>
      </p:ext>
    </p:extLst>
  </p:cSld>
  <p:clrMapOvr>
    <a:masterClrMapping/>
  </p:clrMapOvr>
  <p:transition spd="med"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4EE4AF4-E91A-3B3A-F939-1139167A5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CC2FE6-C0CB-1254-89C9-55802ACAB0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089428"/>
      </p:ext>
    </p:extLst>
  </p:cSld>
  <p:clrMapOvr>
    <a:masterClrMapping/>
  </p:clrMapOvr>
  <p:transition spd="med"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3F78192-1D62-7FA0-C788-898E5CD8E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Mapa visual de éxito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DADADE-FC55-46BF-19B2-89C0E68B8F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52492"/>
      </p:ext>
    </p:extLst>
  </p:cSld>
  <p:clrMapOvr>
    <a:masterClrMapping/>
  </p:clrMapOvr>
  <p:transition spd="med"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5322CE2-C60D-5188-0F51-CF76554E1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Mapa visual de éxito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48EDD-3B96-324C-05BB-F4D0A5A951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34697"/>
      </p:ext>
    </p:extLst>
  </p:cSld>
  <p:clrMapOvr>
    <a:masterClrMapping/>
  </p:clrMapOvr>
  <p:transition spd="med"/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630ED46-3A57-2293-6A3B-43404DAE9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Mapa visual de éxito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E1A02F-7AC2-D68B-F714-07B87EC2F6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57126"/>
      </p:ext>
    </p:extLst>
  </p:cSld>
  <p:clrMapOvr>
    <a:masterClrMapping/>
  </p:clrMapOvr>
  <p:transition spd="med"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1E4CF2-7738-C77B-4E0A-439E338E2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Mapa visual de éxito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0995A3-9A80-4AE2-637F-7F16237A22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0565"/>
      </p:ext>
    </p:extLst>
  </p:cSld>
  <p:clrMapOvr>
    <a:masterClrMapping/>
  </p:clrMapOvr>
  <p:transition spd="med"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EEA9115-92F7-A2B3-F340-381DB52B0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Mapa visual de éxito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3E85DF-5C1F-FBFA-1707-66963608E1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82994"/>
      </p:ext>
    </p:extLst>
  </p:cSld>
  <p:clrMapOvr>
    <a:masterClrMapping/>
  </p:clrMapOvr>
  <p:transition spd="med"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CC1E301-4523-139E-D72E-87C68ACBD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Mapa visual de éxito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F650FD-FEBD-B011-E06A-FA416FE7BA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78485"/>
      </p:ext>
    </p:extLst>
  </p:cSld>
  <p:clrMapOvr>
    <a:masterClrMapping/>
  </p:clrMapOvr>
  <p:transition spd="med"/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786D198-A8D8-A5E1-D421-01C2A7F8B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¿Qué es el aprovechamiento del tiempo?</a:t>
            </a:r>
            <a:endParaRPr lang="es" sz="12500" b="0" i="0" strike="noStrike" cap="none" spc="0" baseline="0" dirty="0">
              <a:solidFill>
                <a:srgbClr val="FFFFFF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E084A4-99B7-E25C-F22C-66A5DF8D78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1388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CD5D365-8458-0CFE-D27E-E8BA94CB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Comparte y gana un 20</a:t>
            </a:r>
            <a:r>
              <a:rPr lang="es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71C304-A224-F48C-522B-6D779B7589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45920"/>
      </p:ext>
    </p:extLst>
  </p:cSld>
  <p:clrMapOvr>
    <a:masterClrMapping/>
  </p:clrMapOvr>
  <p:transition spd="med"/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2879ABA-07A0-8B6A-FAF4-435C3903D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Aproveche su tiempo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90D860-481E-8E77-5431-5856465012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9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F60C490-AB1A-2D82-3EAE-550EEC714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Aproveche su tiempo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4F91E8-1C47-D1FD-3AA1-821B2E0330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67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C6F5E7F-5CB1-35CD-6E3F-AD84BBA3D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Aproveche su tiempo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F0434B-28E0-6311-38A4-57A9787424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47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768744D-47D3-B8C8-F025-2F1B2DA31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Aproveche su tiempo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DE25F-9B23-3941-367A-771F132995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0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3914884-D2CD-1A00-C995-E94F8429B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Aproveche su tiempo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409B95-0FB7-D894-DE8F-258C867E76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9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AFABAF2-71D5-116B-44D4-D84B5A971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Aproveche su tiempo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16E5E6-DFBD-8092-00BF-D4003E867C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8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A6855DF-A460-F15B-27F1-27F6AFBA9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Aproveche su tiempo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C95E3B-30AE-957C-326D-7411B2FE39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69B6E06-C26D-0566-D498-B9C7DFB4A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Aproveche su tiempo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EC1102-4F4C-BAF6-0718-A21F38758A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87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DC16AE7-97D3-53D4-A866-C6ADD755A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Claves para el éxito</a:t>
            </a:r>
            <a:endParaRPr lang="es" sz="11500" b="0" i="0" strike="noStrike" cap="none" spc="0" baseline="0" dirty="0">
              <a:solidFill>
                <a:srgbClr val="FFFFFF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F0ED81-51C9-6C7C-135F-4F0C22F3F3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09047"/>
      </p:ext>
    </p:extLst>
  </p:cSld>
  <p:clrMapOvr>
    <a:masterClrMapping/>
  </p:clrMapOvr>
  <p:transition spd="med"/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3ABE6B4-EB94-09F6-245D-FC381B18C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Claves para el éxito</a:t>
            </a:r>
            <a:endParaRPr lang="es" sz="11500" b="0" i="0" strike="noStrike" cap="none" spc="0" baseline="0" dirty="0">
              <a:solidFill>
                <a:srgbClr val="FFFFFF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0B8A5F-7275-E19A-413C-E136C9D1C8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0642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02F6F98-DC3B-6AFE-E870-8BC1E3304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Comparte y gana un 20</a:t>
            </a:r>
            <a:r>
              <a:rPr lang="es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8FFA20-5EBC-4AE1-EEDB-0A8A5314DC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378107"/>
      </p:ext>
    </p:extLst>
  </p:cSld>
  <p:clrMapOvr>
    <a:masterClrMapping/>
  </p:clrMapOvr>
  <p:transition spd="med"/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8039850-D03C-73CA-A5C3-01E99C311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08402C-CA76-7B54-27E5-F6055058E0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2962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37E3E8E-EEC4-DF2C-BCC4-02E0E77BF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Comparte y gana un 20</a:t>
            </a:r>
            <a:r>
              <a:rPr lang="es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D116DF-D918-B810-30FF-A000B12EFE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301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665DBAF-A083-7037-15D3-263CD480D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Comparte y gana un 20</a:t>
            </a:r>
            <a:r>
              <a:rPr lang="es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3F508D-2AC9-C7C5-7604-8F5FBF70DB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5047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2304C3-F083-F5B3-D5B2-1C1F7090C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Comparte y gana un 20</a:t>
            </a:r>
            <a:r>
              <a:rPr lang="es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749054-98BB-E413-ED18-CE26897233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8176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3CBCDA1-5056-C333-E691-E44CE655C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Es una fórmula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muy 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simple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7A54C6-283F-319D-6EF8-9A45269A81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20391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4AC84C8-B096-91D2-03A3-F23C69223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Fórmula en acción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1138E5-3B73-482A-4737-18315E23B1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9575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5547E41-7E37-CBA9-E7E6-45AAB12F8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056D34-8005-0FB0-C1FB-9227F5D6F8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376356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A9A95A0-8C8F-1F52-331C-0D75B12F1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Fórmula en acción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32AEF9-3B94-8B07-5A39-AEEDA84C2F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8393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53DD097-7E0E-CF75-5D51-C09A02C34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Fórmula en acción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535FC8-54F4-EB90-6E9C-500F1451FF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28933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B367A73-9E13-4861-E711-76E2000F7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Fórmula en acción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6DF222-19D0-92CF-C767-1FD9462F2B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00031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FBBB127-1D4A-25E4-E1C4-7DD8EC40D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Fórmula en acción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A4DA36-2994-A832-E5BA-36B6DCBAE8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1418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9C6B216-ADAC-452D-C3FB-D2FB9F491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Fórmula en acción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FABEB3-3051-38AE-3C14-BFA070A279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26690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D9BA609-25B9-7A42-18E5-F60C91411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Fórmula en acción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B57016-27C2-6D58-8727-CBB7A72F79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57754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1D061D4-4903-A68B-4C53-147627116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Fórmula en acción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F536D3-1D60-E621-C357-F63ECD26CE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9711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487F52-FFA5-BA04-038B-4FAA5D10C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Fórmula en acción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E202E-9AFD-1A8E-53F3-6806C0717A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02918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B92A806-DE4A-D698-1B77-20235E2F8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Fórmula en acción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BB7CE4-7527-0792-B6D1-A2A5D3F771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9760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CD55743-AC03-9204-827F-A77DA28B1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Fórmula en acción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5A86AC-9EF7-08EA-8E50-53CFC44EDF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6181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5684C76-1CD7-1935-892A-4A5D22DB9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0F826A-F48F-BFC6-D311-6ECC15E62C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16937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CC29DB5-26AE-0395-350B-133694AF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876380-C314-E43A-2457-D56B9909C9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50622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1689A4B-1E42-7C76-1F9E-088E105AE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C2F7B8-F988-C921-9C08-F7B72FEC54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06594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D04AD9A-83ED-F50B-8FB0-DB01D92C8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2680FB-9101-B0E7-429D-59EE72E7E9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76404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6F9E94-6E03-5B64-C5DA-0DC6FD5E1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911365-BB4D-7BC3-77C6-CF55484639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685735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7B977F0-C04D-E21F-8516-CD4CA5BD8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7E1D33-4CF8-E6F2-992F-5035062880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86322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DB7DA31-BBE4-C1CE-71BE-B8A2EF5E5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B2617A-7F6E-AA9C-3DF0-BCF6A096CA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60384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71D1F9C-3859-1836-F04F-38A5EF538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AAA0B4-EDC3-36B3-CE4F-C5D13C7223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136009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E472006-39AB-AFCA-DB9E-93BEE6494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85294E-09E7-2041-A9DC-1E2640252C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827907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FD3B7BE-A9EF-AD34-CB17-37ED2AFE5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998928-38CF-3AAC-E8AB-19BC8F1FA2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02357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00B8168-2F5D-B9CC-22D8-B4A400901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7F348B-E978-FCAC-1C2A-55D0D1B1F0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65878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AEE8898-63CB-669A-E01B-9DF690FA6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60106C-E59E-7FC4-A5D3-B0C6FC7063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948733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E3EAFBE-F6D4-0F4A-5C18-6FE152AC7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DC417-CE5A-7BA4-89CE-8E8E9D5EC7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143277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1487DB-C62B-614A-1F9F-18402530A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B21AAE-DE4D-FF35-E099-0D54BA4A96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843797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476685B-769F-B66D-E65B-407C8F6ED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112E6F-B35A-8770-6E68-7746BD1A23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80265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EE4CB7D-BF45-D521-E317-F85321520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C81E29-C3A7-D815-AD55-4647E82397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399271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2FF75D2-7739-F589-97FE-494655987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F86458-6DBC-B880-B0CE-99723AA315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76631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5489C4B-193E-9BA7-DFC8-522E17A4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568C35-F818-25C6-5AA8-3D09B0E659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17024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5B7F7F8-FF56-2462-3CBB-F13204451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F56608-F6A9-08EB-806C-F23695E43D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66878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74C37F-331E-779D-08A4-75E7285AB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627AF1-84DC-DD91-0736-CF3A120DB2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441088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79A39DF-F403-5B09-EBE8-5048CE5DA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F59362-FDC6-390E-9147-6DBF597946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19926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2872FA1-0AE6-D403-7DFA-827FB8B09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E6BB98-61A3-03D0-6F31-1090194A41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8927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62B59B3-E010-5B05-E493-A7B379E82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ED0950-5BAE-6810-AE79-6A4FC091B0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879702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37F36FF-0127-20C7-7FB8-08F6C3FDA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16CDE5-78B0-8214-8386-9843405C16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41589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00D8309-E35D-43B3-EA81-93D0F3E18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6353DA-26E3-8F9C-28DF-B12E1E73F4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48855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E509309-B800-01E8-0407-0D0EFEC7C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DD22C7-B605-736E-AC8E-DE6BAEF820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766657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0DE655B-C8A4-1E43-F951-2204F3D5C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B4D53A-34E8-48E5-3A11-5067DF52BB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52550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4093DEA-C2CE-F023-9847-6C9DCDB83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5EF545-661D-298B-D9EE-CE8F3020AB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72871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82D5B1E-E04E-1CEC-CECE-C821C1B8C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DE1BE2-D3A9-2054-D54E-E3BD1312E8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05365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A38D55C-816F-1F8E-8C06-358920CED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BA7DB1-B4C0-45AF-6DC0-0C99B2D571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1301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25FBFD-87E5-0BD8-9348-49E44CB3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22FB79-0F33-317F-F189-BC1A34526A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82123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2AF842E-2FF1-92CF-3F80-80568EB68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7DE69C-C89E-07EF-C6FC-8C31B7ED23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1530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24D975-D29C-120F-CFED-A1F5E7AA8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BBBF8E-B5FE-9068-308F-E75C6B3E72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1235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553017C-4F14-D44B-CE91-7866C8C43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8C9274-9B60-FC94-7A90-1FCE5643EB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32776"/>
      </p:ext>
    </p:extLst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5AB0D72-B6BB-F995-7E5F-669EA3D9B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17A87B-A86E-19F7-C524-535ED2F98C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95024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17E5766-154A-2C19-3388-650DF3B7C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316D10-CBF6-A863-CD47-0698B2B22F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61776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BBF570E-A430-1A6F-EFE0-292C6FC58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278977-B08C-25B0-235C-06F22EA98F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71477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CD7EFDF-BA24-7DD4-1CD4-4D9276A97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233B37-6EA6-CBB7-48D8-EC2E14CEF0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73541"/>
      </p:ext>
    </p:extLst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B6D540-084D-5DAF-51A3-C45763F89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18DE84-EB2A-003A-4D06-9A782265EE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69643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BEB9C6F-2A4A-AECD-06E4-3E578E6C1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0FFE89-A965-2124-849D-94FE48BC82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94761"/>
      </p:ext>
    </p:extLst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64EBBC1-BA19-A94C-EDAD-7D3023355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39BD6D-E9B1-0264-4796-9633D9569D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66086"/>
      </p:ext>
    </p:extLst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5AF9BB5-E63C-7C1A-CF34-7E0A57559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AF1310-ADE5-6D02-CA21-7CC9BAE94B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24097"/>
      </p:ext>
    </p:extLst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272FF4F-24BD-D09F-47E2-EE2309288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341998-5391-7DF3-87AF-B2BC5D53FA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45440"/>
      </p:ext>
    </p:extLst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C7C62EA-5989-CC68-C74F-AF24D3CEA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A4DF87-AD8C-7B94-D793-26FA1BCFA5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1076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67F13B1-1198-FC75-2CA7-15E0982B9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0D4490-36A8-984A-2AF2-B7C2D3738F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86873"/>
      </p:ext>
    </p:extLst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EBED2B1-0DC3-E952-3125-707ADDF98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977D2C-8337-A1D2-C9BA-8B6353694D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298930"/>
      </p:ext>
    </p:extLst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CE9B6CD-9E0E-4B4C-16C7-CB88804D3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AE71BE-223F-2AC4-798B-7139893473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52905"/>
      </p:ext>
    </p:extLst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89CDDB7-40D0-07FB-A4FF-6FB8C6CA9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E05AC5-1276-B522-66B6-49B470597D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5569"/>
      </p:ext>
    </p:extLst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B377204-57F7-7BA4-B4B1-459023D50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5A4989-B1C6-57C9-7760-462929BDC9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153647"/>
      </p:ext>
    </p:extLst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6394B9A-B804-F7CF-00D2-139594FBF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93E9A1-11E1-106F-D035-D04C9B48E9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218625"/>
      </p:ext>
    </p:extLst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D4164D9-A39B-379C-1208-91EB1E731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D3BA5E-3511-003E-4916-363231DE6B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75499"/>
      </p:ext>
    </p:extLst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7B3877A-D956-0497-5034-7FD992A55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58DD3B-1BD4-02A1-B2C2-648A92CF22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38094"/>
      </p:ext>
    </p:extLst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B373D5E-DB3F-2C27-87C3-C3787FFAB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60566A-4B9B-DE8E-5FD9-707E7FB302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486235"/>
      </p:ext>
    </p:extLst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64F2A24-71E9-731C-F106-09A692C23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CAC736-E4C5-AA5B-2CD9-C2ED16ECA2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25379"/>
      </p:ext>
    </p:extLst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343B8FE-FD60-DE6B-422B-44F52E278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2CD409-F316-F005-13D9-9ACFC2E556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194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C32449A-16E1-76A6-B3D6-BFC385215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Todo está conectado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146EF9-0455-963E-8DFC-4F7959A54A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06261"/>
      </p:ext>
    </p:extLst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D831109-1A88-7914-D1E9-2EEB1568A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ED4DF8-2C43-A389-C7DF-222AEE16BD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772183"/>
      </p:ext>
    </p:extLst>
  </p:cSld>
  <p:clrMapOvr>
    <a:masterClrMapping/>
  </p:clrMapOvr>
  <p:transition spd="med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06E07D-82B2-3AC0-C157-B077B2DE2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688534-0FBB-A342-81AA-735AEF3D83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9939"/>
      </p:ext>
    </p:extLst>
  </p:cSld>
  <p:clrMapOvr>
    <a:masterClrMapping/>
  </p:clrMapOvr>
  <p:transition spd="med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B537D1E-3D06-A5A4-653C-32028AEDC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CF218E-ABDE-3641-D851-41FAC3A3A8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948172"/>
      </p:ext>
    </p:extLst>
  </p:cSld>
  <p:clrMapOvr>
    <a:masterClrMapping/>
  </p:clrMapOvr>
  <p:transition spd="med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3F70D72-31E7-C00B-79CC-A453052AC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05BB3A-E98D-A7EB-4FCB-259DE2020D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303249"/>
      </p:ext>
    </p:extLst>
  </p:cSld>
  <p:clrMapOvr>
    <a:masterClrMapping/>
  </p:clrMapOvr>
  <p:transition spd="med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547D755-61A2-5566-35E1-E5883DDA2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92ECB9-36E4-F59F-0BCB-2D5E1B1D63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42815"/>
      </p:ext>
    </p:extLst>
  </p:cSld>
  <p:clrMapOvr>
    <a:masterClrMapping/>
  </p:clrMapOvr>
  <p:transition spd="med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56FC219-8414-7BCA-E71C-BF3B7EE39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2E4621-D3E6-C775-DE6F-5997C15B65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696269"/>
      </p:ext>
    </p:extLst>
  </p:cSld>
  <p:clrMapOvr>
    <a:masterClrMapping/>
  </p:clrMapOvr>
  <p:transition spd="med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BBA6A69-A7DE-3AFD-139C-79BF602DF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AB39A1-84C0-D3D6-2FF5-7D1DC0B8CA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48523"/>
      </p:ext>
    </p:extLst>
  </p:cSld>
  <p:clrMapOvr>
    <a:masterClrMapping/>
  </p:clrMapOvr>
  <p:transition spd="med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C5B179F-320C-C49B-33F6-8928682E1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392FD0-CFB2-1D21-CE88-D2D41CF991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102010"/>
      </p:ext>
    </p:extLst>
  </p:cSld>
  <p:clrMapOvr>
    <a:masterClrMapping/>
  </p:clrMapOvr>
  <p:transition spd="med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1985995-F722-49E6-901E-6F9C6A5BB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CE4566-AD99-B5FC-5CDF-760E3B658A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296530"/>
      </p:ext>
    </p:extLst>
  </p:cSld>
  <p:clrMapOvr>
    <a:masterClrMapping/>
  </p:clrMapOvr>
  <p:transition spd="med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17406C4-83FA-CF98-D33F-0277CC8BB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Pago </a:t>
            </a:r>
            <a:r>
              <a:rPr lang="es"/>
              <a:t>de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</a:t>
            </a:r>
            <a:r>
              <a:rPr lang="es"/>
              <a:t>ciclos</a:t>
            </a: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e ingresos </a:t>
            </a:r>
            <a:r>
              <a:rPr lang="es"/>
              <a:t>obtenidos</a:t>
            </a:r>
            <a:endParaRPr lang="es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457E57-5C95-2408-17C9-EDBB44623D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2643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92FE17D-8FF1-EC97-3865-5EA20BBB9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s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Comparte y gana un 20</a:t>
            </a:r>
            <a:r>
              <a:rPr lang="es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FB6201-66E6-1982-526A-F3DF362873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437159"/>
      </p:ext>
    </p:extLst>
  </p:cSld>
  <p:clrMapOvr>
    <a:masterClrMapping/>
  </p:clrMapOvr>
  <p:transition spd="med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70DDC34-1EFF-4FC4-932D-A77D4EF30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D0461A-2D31-7682-2731-919C3B93D8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104510"/>
      </p:ext>
    </p:extLst>
  </p:cSld>
  <p:clrMapOvr>
    <a:masterClrMapping/>
  </p:clrMapOvr>
  <p:transition spd="med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1943C11-9490-6FDA-E0A3-EF4CA0121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EE08F6-64E0-2AD3-DA2C-81A0A1ED9E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0581"/>
      </p:ext>
    </p:extLst>
  </p:cSld>
  <p:clrMapOvr>
    <a:masterClrMapping/>
  </p:clrMapOvr>
  <p:transition spd="med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D1F433E-1A6B-7E87-D636-12159B1D7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D9B117-8836-6C06-35B2-5CE5CDB0EE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910166"/>
      </p:ext>
    </p:extLst>
  </p:cSld>
  <p:clrMapOvr>
    <a:masterClrMapping/>
  </p:clrMapOvr>
  <p:transition spd="med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E21FF58-AFEC-122D-1940-090F4A698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D55010-403F-E743-4B3D-AA2AF4C3C4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271290"/>
      </p:ext>
    </p:extLst>
  </p:cSld>
  <p:clrMapOvr>
    <a:masterClrMapping/>
  </p:clrMapOvr>
  <p:transition spd="med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AE51C0F-5334-9C9A-0EF6-94F9B500C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612E15-B8B1-7187-9F5F-141DA96EB6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69288"/>
      </p:ext>
    </p:extLst>
  </p:cSld>
  <p:clrMapOvr>
    <a:masterClrMapping/>
  </p:clrMapOvr>
  <p:transition spd="med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1B52BED-8106-7BCC-BEEA-1BB687F2E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E4909D-325B-24A1-C246-529FE8E30DF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027073"/>
      </p:ext>
    </p:extLst>
  </p:cSld>
  <p:clrMapOvr>
    <a:masterClrMapping/>
  </p:clrMapOvr>
  <p:transition spd="med"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D32396-CECB-C274-C783-B1CF80226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761981-F73E-D1D1-1F6D-F66FD314DE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10520"/>
      </p:ext>
    </p:extLst>
  </p:cSld>
  <p:clrMapOvr>
    <a:masterClrMapping/>
  </p:clrMapOvr>
  <p:transition spd="med"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AE5F6F-E726-E93B-7EE8-04C4B8ED9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63C51C-EEBD-77F6-5C7A-19836CDF6F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62428"/>
      </p:ext>
    </p:extLst>
  </p:cSld>
  <p:clrMapOvr>
    <a:masterClrMapping/>
  </p:clrMapOvr>
  <p:transition spd="med"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493E4B0-8AF8-6C6B-EFD9-619A582A7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D57019-5FB8-DBB5-AD73-88F848B701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41490"/>
      </p:ext>
    </p:extLst>
  </p:cSld>
  <p:clrMapOvr>
    <a:masterClrMapping/>
  </p:clrMapOvr>
  <p:transition spd="med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B4007B-523B-4FC9-8980-4027A69D6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  <a:defRPr sz="10000">
                <a:solidFill>
                  <a:srgbClr val="004750"/>
                </a:solidFill>
              </a:defRPr>
            </a:pPr>
            <a:r>
              <a:rPr lang="es" sz="90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¿</a:t>
            </a:r>
            <a:r>
              <a:rPr lang="es" sz="9000">
                <a:solidFill>
                  <a:srgbClr val="004750"/>
                </a:solidFill>
              </a:rPr>
              <a:t>En qué punto </a:t>
            </a:r>
            <a:br>
              <a:rPr lang="es" sz="9000">
                <a:solidFill>
                  <a:srgbClr val="004750"/>
                </a:solidFill>
              </a:rPr>
            </a:br>
            <a:r>
              <a:rPr lang="es" sz="9000">
                <a:solidFill>
                  <a:srgbClr val="004750"/>
                </a:solidFill>
              </a:rPr>
              <a:t>te ves</a:t>
            </a:r>
            <a:r>
              <a:rPr lang="es" sz="90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?</a:t>
            </a:r>
            <a:endParaRPr lang="en-US" sz="9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C5F5CC-B1B1-0AC8-219B-EAEACF2020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4008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E675AAF9F8C45AA57DD13FAF0C743" ma:contentTypeVersion="15" ma:contentTypeDescription="Create a new document." ma:contentTypeScope="" ma:versionID="69ed9babf64a65087f1e66997ba61494">
  <xsd:schema xmlns:xsd="http://www.w3.org/2001/XMLSchema" xmlns:xs="http://www.w3.org/2001/XMLSchema" xmlns:p="http://schemas.microsoft.com/office/2006/metadata/properties" xmlns:ns2="6d5843f6-f1f1-4a4f-853b-145bdff3a5d5" xmlns:ns3="1cdb64af-62b2-42f1-8a18-3222b74a76c7" targetNamespace="http://schemas.microsoft.com/office/2006/metadata/properties" ma:root="true" ma:fieldsID="4115d1041d6fe98f6e8671dc44b73f18" ns2:_="" ns3:_="">
    <xsd:import namespace="6d5843f6-f1f1-4a4f-853b-145bdff3a5d5"/>
    <xsd:import namespace="1cdb64af-62b2-42f1-8a18-3222b74a76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843f6-f1f1-4a4f-853b-145bdff3a5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db64af-62b2-42f1-8a18-3222b74a76c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339108a-3527-48bd-85b1-8af264318825}" ma:internalName="TaxCatchAll" ma:showField="CatchAllData" ma:web="1cdb64af-62b2-42f1-8a18-3222b74a76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654EBE4-1A2E-4B24-87B0-BE3A6A4C56DC}"/>
</file>

<file path=customXml/itemProps2.xml><?xml version="1.0" encoding="utf-8"?>
<ds:datastoreItem xmlns:ds="http://schemas.openxmlformats.org/officeDocument/2006/customXml" ds:itemID="{A9BA3BCC-5043-4296-88CE-66756B708CE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</Words>
  <Application>Microsoft Office PowerPoint</Application>
  <PresentationFormat>Custom</PresentationFormat>
  <Paragraphs>76</Paragraphs>
  <Slides>140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140</vt:i4>
      </vt:variant>
    </vt:vector>
  </HeadingPairs>
  <TitlesOfParts>
    <vt:vector size="145" baseType="lpstr">
      <vt:lpstr>Arial</vt:lpstr>
      <vt:lpstr>Calibri</vt:lpstr>
      <vt:lpstr>Calibri Light</vt:lpstr>
      <vt:lpstr>SuperiorTitle-Bold</vt:lpstr>
      <vt:lpstr>Office Theme</vt:lpstr>
      <vt:lpstr>Visión general</vt:lpstr>
      <vt:lpstr>PowerPoint Presentation</vt:lpstr>
      <vt:lpstr>PowerPoint Presentation</vt:lpstr>
      <vt:lpstr>Todo está conectado</vt:lpstr>
      <vt:lpstr>Todo está conectado</vt:lpstr>
      <vt:lpstr>Todo está conectado</vt:lpstr>
      <vt:lpstr>Todo está conectado</vt:lpstr>
      <vt:lpstr>Todo está conectado</vt:lpstr>
      <vt:lpstr>Comparte y gana un 20%</vt:lpstr>
      <vt:lpstr>Comparte y gana un 20%</vt:lpstr>
      <vt:lpstr>Comparte y gana un 20%</vt:lpstr>
      <vt:lpstr>Comparte y gana un 20%</vt:lpstr>
      <vt:lpstr>Comparte y gana un 20%</vt:lpstr>
      <vt:lpstr>Comparte y gana un 20%</vt:lpstr>
      <vt:lpstr>Comparte y gana un 20%</vt:lpstr>
      <vt:lpstr>Comparte y gana un 20%</vt:lpstr>
      <vt:lpstr>Comparte y gana un 20%</vt:lpstr>
      <vt:lpstr>Es una fórmula muy simple</vt:lpstr>
      <vt:lpstr>Fórmula en acción</vt:lpstr>
      <vt:lpstr>Fórmula en acción</vt:lpstr>
      <vt:lpstr>Fórmula en acción</vt:lpstr>
      <vt:lpstr>Fórmula en acción</vt:lpstr>
      <vt:lpstr>Fórmula en acción</vt:lpstr>
      <vt:lpstr>Fórmula en acción</vt:lpstr>
      <vt:lpstr>Fórmula en acción</vt:lpstr>
      <vt:lpstr>Fórmula en acción</vt:lpstr>
      <vt:lpstr>Fórmula en acción</vt:lpstr>
      <vt:lpstr>Fórmula en acción</vt:lpstr>
      <vt:lpstr>Fórmula en acción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Todo está conectado</vt:lpstr>
      <vt:lpstr>Todo está conectado</vt:lpstr>
      <vt:lpstr>Todo está conectado</vt:lpstr>
      <vt:lpstr>Todo está conectado</vt:lpstr>
      <vt:lpstr>Todo está conectado</vt:lpstr>
      <vt:lpstr>Pago de ciclos e ingresos obtenidos</vt:lpstr>
      <vt:lpstr>Pago de ciclos e ingresos obtenidos</vt:lpstr>
      <vt:lpstr>Pago de ciclos e ingresos obtenidos</vt:lpstr>
      <vt:lpstr>Pago de ciclos e ingresos obtenidos</vt:lpstr>
      <vt:lpstr>Pago de ciclos e ingresos obtenidos</vt:lpstr>
      <vt:lpstr>Pago de ciclos e ingresos obtenidos</vt:lpstr>
      <vt:lpstr>Pago de ciclos e ingresos obtenidos</vt:lpstr>
      <vt:lpstr>Pago de ciclos e ingresos obtenidos</vt:lpstr>
      <vt:lpstr>Pago de ciclos e ingresos obtenidos</vt:lpstr>
      <vt:lpstr>Pago de ciclos e ingresos obtenidos</vt:lpstr>
      <vt:lpstr>Pago de ciclos e ingresos obtenidos</vt:lpstr>
      <vt:lpstr>Pago de ciclos e ingresos obtenidos</vt:lpstr>
      <vt:lpstr>Pago de ciclos e ingresos obtenidos</vt:lpstr>
      <vt:lpstr>Pago de ciclos e ingresos obtenidos</vt:lpstr>
      <vt:lpstr>Pago de ciclos e ingresos obtenidos</vt:lpstr>
      <vt:lpstr>Pago de ciclos e ingresos obtenidos</vt:lpstr>
      <vt:lpstr>Pago de ciclos e ingresos obtenidos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¿En qué punto  te ves?</vt:lpstr>
      <vt:lpstr>Reingreso</vt:lpstr>
      <vt:lpstr>Reingreso</vt:lpstr>
      <vt:lpstr>Reingreso</vt:lpstr>
      <vt:lpstr>Reingreso</vt:lpstr>
      <vt:lpstr>Todo está conectado</vt:lpstr>
      <vt:lpstr>Todo está conectado</vt:lpstr>
      <vt:lpstr>Todo está conectado</vt:lpstr>
      <vt:lpstr>Todo está conectado</vt:lpstr>
      <vt:lpstr>Todo está conectado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Mapa visual de éxito</vt:lpstr>
      <vt:lpstr>Mapa visual de éxito</vt:lpstr>
      <vt:lpstr>Mapa visual de éxito</vt:lpstr>
      <vt:lpstr>Mapa visual de éxito</vt:lpstr>
      <vt:lpstr>Mapa visual de éxito</vt:lpstr>
      <vt:lpstr>Mapa visual de éxito</vt:lpstr>
      <vt:lpstr>¿Qué es el aprovechamiento del tiempo?</vt:lpstr>
      <vt:lpstr>Aproveche su tiempo</vt:lpstr>
      <vt:lpstr>Aproveche su tiempo</vt:lpstr>
      <vt:lpstr>Aproveche su tiempo</vt:lpstr>
      <vt:lpstr>Aproveche su tiempo</vt:lpstr>
      <vt:lpstr>Aproveche su tiempo</vt:lpstr>
      <vt:lpstr>Aproveche su tiempo</vt:lpstr>
      <vt:lpstr>Aproveche su tiempo</vt:lpstr>
      <vt:lpstr>Aproveche su tiempo</vt:lpstr>
      <vt:lpstr>Claves para el éxito</vt:lpstr>
      <vt:lpstr>Claves para el éxito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Visión general</dc:title>
  <dc:creator>Mariana Ferreira</dc:creator>
  <cp:lastModifiedBy>Mariana Ferreira</cp:lastModifiedBy>
  <cp:revision>1</cp:revision>
  <dcterms:created xsi:type="dcterms:W3CDTF">2023-03-30T14:16:22Z</dcterms:created>
  <dcterms:modified xsi:type="dcterms:W3CDTF">2023-03-30T14:16:22Z</dcterms:modified>
</cp:coreProperties>
</file>