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  <p:sldId id="336" r:id="rId82"/>
    <p:sldId id="337" r:id="rId83"/>
    <p:sldId id="338" r:id="rId84"/>
    <p:sldId id="339" r:id="rId85"/>
    <p:sldId id="340" r:id="rId86"/>
    <p:sldId id="341" r:id="rId87"/>
    <p:sldId id="342" r:id="rId88"/>
    <p:sldId id="343" r:id="rId89"/>
    <p:sldId id="344" r:id="rId90"/>
    <p:sldId id="345" r:id="rId91"/>
    <p:sldId id="346" r:id="rId92"/>
    <p:sldId id="347" r:id="rId93"/>
    <p:sldId id="348" r:id="rId94"/>
    <p:sldId id="349" r:id="rId95"/>
    <p:sldId id="350" r:id="rId96"/>
    <p:sldId id="351" r:id="rId97"/>
    <p:sldId id="352" r:id="rId98"/>
    <p:sldId id="353" r:id="rId99"/>
    <p:sldId id="354" r:id="rId100"/>
    <p:sldId id="355" r:id="rId101"/>
    <p:sldId id="356" r:id="rId102"/>
    <p:sldId id="357" r:id="rId103"/>
    <p:sldId id="358" r:id="rId104"/>
    <p:sldId id="359" r:id="rId105"/>
    <p:sldId id="360" r:id="rId106"/>
    <p:sldId id="361" r:id="rId107"/>
    <p:sldId id="362" r:id="rId108"/>
    <p:sldId id="363" r:id="rId109"/>
    <p:sldId id="364" r:id="rId110"/>
    <p:sldId id="365" r:id="rId111"/>
    <p:sldId id="366" r:id="rId112"/>
    <p:sldId id="367" r:id="rId113"/>
    <p:sldId id="368" r:id="rId114"/>
    <p:sldId id="369" r:id="rId115"/>
    <p:sldId id="370" r:id="rId116"/>
    <p:sldId id="371" r:id="rId117"/>
    <p:sldId id="372" r:id="rId118"/>
    <p:sldId id="373" r:id="rId119"/>
    <p:sldId id="374" r:id="rId120"/>
    <p:sldId id="375" r:id="rId121"/>
    <p:sldId id="376" r:id="rId122"/>
    <p:sldId id="377" r:id="rId123"/>
    <p:sldId id="378" r:id="rId124"/>
    <p:sldId id="379" r:id="rId125"/>
    <p:sldId id="380" r:id="rId126"/>
    <p:sldId id="381" r:id="rId127"/>
    <p:sldId id="382" r:id="rId128"/>
    <p:sldId id="383" r:id="rId129"/>
    <p:sldId id="384" r:id="rId130"/>
    <p:sldId id="385" r:id="rId131"/>
    <p:sldId id="386" r:id="rId132"/>
    <p:sldId id="387" r:id="rId133"/>
    <p:sldId id="388" r:id="rId134"/>
    <p:sldId id="389" r:id="rId135"/>
    <p:sldId id="390" r:id="rId136"/>
    <p:sldId id="391" r:id="rId137"/>
    <p:sldId id="392" r:id="rId138"/>
    <p:sldId id="393" r:id="rId139"/>
    <p:sldId id="394" r:id="rId140"/>
    <p:sldId id="395" r:id="rId141"/>
  </p:sldIdLst>
  <p:sldSz cx="24384000" cy="13716000"/>
  <p:notesSz cx="6858000" cy="9144000"/>
  <p:defaultTextStyle>
    <a:defPPr>
      <a:defRPr lang="en-US"/>
    </a:defPPr>
    <a:lvl1pPr marL="0" algn="l" defTabSz="1828800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1pPr>
    <a:lvl2pPr marL="914400" algn="l" defTabSz="1828800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2pPr>
    <a:lvl3pPr marL="1828800" algn="l" defTabSz="1828800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3pPr>
    <a:lvl4pPr marL="2743200" algn="l" defTabSz="1828800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4pPr>
    <a:lvl5pPr marL="3657600" algn="l" defTabSz="1828800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5pPr>
    <a:lvl6pPr marL="4572000" algn="l" defTabSz="1828800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6pPr>
    <a:lvl7pPr marL="5486400" algn="l" defTabSz="1828800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7pPr>
    <a:lvl8pPr marL="6400800" algn="l" defTabSz="1828800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8pPr>
    <a:lvl9pPr marL="7315200" algn="l" defTabSz="1828800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customXml" Target="../customXml/item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customXml" Target="../customXml/item2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presProps" Target="presProps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AFA35D-302E-1E75-213E-A614575842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2361F5C-9F72-4412-0277-AD8A8D42CB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A17D0-4AB9-495E-9DAB-03D3C6876437}" type="datetimeFigureOut">
              <a:rPr lang="en-GB" smtClean="0"/>
              <a:t>30/03/2023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1CCA53-1024-F0C1-9600-016D4521FA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4563588-4FBA-9FA7-23BE-398958283A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777E24-8498-4C8E-9BD6-547E0274349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726074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6DC7530-7631-ACD4-D420-55728FC036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0" y="730251"/>
            <a:ext cx="21031200" cy="26511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C43640-4E7F-B030-0D3D-143E14D4B9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76400" y="3651250"/>
            <a:ext cx="21031200" cy="87026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43B6C2-7067-A29F-EEB5-D9B4663DE89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676400" y="12712701"/>
            <a:ext cx="54864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1A17D0-4AB9-495E-9DAB-03D3C6876437}" type="datetimeFigureOut">
              <a:rPr lang="en-GB" smtClean="0"/>
              <a:t>30/03/2023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3D7D4A-5B90-F2AD-D8F5-215A526C41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77200" y="12712701"/>
            <a:ext cx="82296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D328D1-DACF-A32B-1AAE-2108FFFEA1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7221200" y="12712701"/>
            <a:ext cx="54864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777E24-8498-4C8E-9BD6-547E0274349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165260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l" defTabSz="1828800" rtl="0" eaLnBrk="1" latinLnBrk="0" hangingPunct="1">
        <a:lnSpc>
          <a:spcPct val="90000"/>
        </a:lnSpc>
        <a:spcBef>
          <a:spcPct val="0"/>
        </a:spcBef>
        <a:buNone/>
        <a:defRPr sz="8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828800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5600" kern="1200">
          <a:solidFill>
            <a:schemeClr val="tx1"/>
          </a:solidFill>
          <a:latin typeface="+mn-lt"/>
          <a:ea typeface="+mn-ea"/>
          <a:cs typeface="+mn-cs"/>
        </a:defRPr>
      </a:lvl1pPr>
      <a:lvl2pPr marL="1371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2286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3pPr>
      <a:lvl4pPr marL="3200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41148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50292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8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6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20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1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1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1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1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1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1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1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1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1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1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1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1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1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1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1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1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1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1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1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1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1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1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1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1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1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1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1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1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1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1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1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1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1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1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1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1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1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1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1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1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4610DE2-531E-91F3-C069-318EC397AA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"/>
              <a:t>Visión</a:t>
            </a:r>
            <a:r>
              <a:rPr lang="es" sz="15000" b="0" i="0" strike="noStrike" cap="none" spc="0" baseline="0">
                <a:solidFill>
                  <a:srgbClr val="FFFFFF"/>
                </a:solidFill>
                <a:effectLst/>
                <a:latin typeface="SuperiorTitle-Bold"/>
                <a:ea typeface="SuperiorTitle-Bold"/>
                <a:cs typeface="SuperiorTitle-Bold"/>
              </a:rPr>
              <a:t> general</a:t>
            </a:r>
            <a:endParaRPr lang="es" sz="15000" b="0" i="0" strike="noStrike" cap="none" spc="0" baseline="0" dirty="0">
              <a:solidFill>
                <a:srgbClr val="FFFFFF"/>
              </a:solidFill>
              <a:effectLst/>
              <a:latin typeface="SuperiorTitle-Bold"/>
              <a:ea typeface="SuperiorTitle-Bold"/>
              <a:cs typeface="SuperiorTitle-Bold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88C7206-5BA0-3D30-CB1B-DDB33ACB51E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5084041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BFB6E3C-DF46-93E5-1BD1-076E8E8BB0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>
              <a:defRPr>
                <a:solidFill>
                  <a:srgbClr val="004750"/>
                </a:solidFill>
              </a:defRPr>
            </a:pPr>
            <a:r>
              <a:rPr lang="es" sz="11500" b="0" i="0" strike="noStrike" cap="none" spc="0" baseline="0">
                <a:solidFill>
                  <a:srgbClr val="004750"/>
                </a:solidFill>
                <a:effectLst/>
                <a:latin typeface="SuperiorTitle-Bold"/>
                <a:ea typeface="SuperiorTitle-Bold"/>
                <a:cs typeface="SuperiorTitle-Bold"/>
              </a:rPr>
              <a:t>Comparte y gana un 20</a:t>
            </a:r>
            <a:r>
              <a:rPr lang="es" sz="11500" b="0" i="0" strike="noStrike" cap="none" spc="0" baseline="30000">
                <a:solidFill>
                  <a:srgbClr val="004750"/>
                </a:solidFill>
                <a:effectLst/>
                <a:latin typeface="SuperiorTitle-Bold"/>
                <a:ea typeface="SuperiorTitle-Bold"/>
                <a:cs typeface="SuperiorTitle-Bold"/>
              </a:rPr>
              <a:t>%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34F8555-8653-5E8F-4A03-3B56DB3C3E6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298293"/>
      </p:ext>
    </p:extLst>
  </p:cSld>
  <p:clrMapOvr>
    <a:masterClrMapping/>
  </p:clrMapOvr>
  <p:transition spd="med"/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C920D49-177E-AEE8-2CD2-ED68157CA3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"/>
              <a:t>Reingreso</a:t>
            </a:r>
            <a:endParaRPr lang="es" sz="10000" b="0" i="0" strike="noStrike" cap="none" spc="0" baseline="0" dirty="0">
              <a:solidFill>
                <a:srgbClr val="FFFFFF"/>
              </a:solidFill>
              <a:effectLst/>
              <a:latin typeface="SuperiorTitle-Bold"/>
              <a:ea typeface="SuperiorTitle-Bold"/>
              <a:cs typeface="SuperiorTitle-Bold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765330B-EB45-C175-F1A9-EC56746A92B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9017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/>
    </mc:Choice>
    <mc:Fallback xmlns="">
      <p:transition spd="slow"/>
    </mc:Fallback>
  </mc:AlternateContent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4142084-D7CB-0836-1E2F-6B5F290321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"/>
              <a:t>Reingreso</a:t>
            </a:r>
            <a:endParaRPr lang="es" sz="10000" b="0" i="0" strike="noStrike" cap="none" spc="0" baseline="0" dirty="0">
              <a:solidFill>
                <a:srgbClr val="FFFFFF"/>
              </a:solidFill>
              <a:effectLst/>
              <a:latin typeface="SuperiorTitle-Bold"/>
              <a:ea typeface="SuperiorTitle-Bold"/>
              <a:cs typeface="SuperiorTitle-Bold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22CF497-63A8-EAE9-54F3-9534CCBBF58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5206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/>
    </mc:Choice>
    <mc:Fallback xmlns="">
      <p:transition spd="slow"/>
    </mc:Fallback>
  </mc:AlternateContent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B75EF34-A07A-775F-72BE-6C97FCA9F4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"/>
              <a:t>Reingreso</a:t>
            </a:r>
            <a:endParaRPr lang="es" sz="10000" b="0" i="0" strike="noStrike" cap="none" spc="0" baseline="0" dirty="0">
              <a:solidFill>
                <a:srgbClr val="FFFFFF"/>
              </a:solidFill>
              <a:effectLst/>
              <a:latin typeface="SuperiorTitle-Bold"/>
              <a:ea typeface="SuperiorTitle-Bold"/>
              <a:cs typeface="SuperiorTitle-Bold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7FC87C8-5C60-39C7-6F19-A0FE2437C2E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9529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/>
    </mc:Choice>
    <mc:Fallback xmlns="">
      <p:transition spd="slow"/>
    </mc:Fallback>
  </mc:AlternateContent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1DA6483-2BC4-0AEE-F757-8B7B68A9DE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"/>
              <a:t>Reingreso</a:t>
            </a:r>
            <a:endParaRPr lang="es" sz="10000" b="0" i="0" strike="noStrike" cap="none" spc="0" baseline="0" dirty="0">
              <a:solidFill>
                <a:srgbClr val="FFFFFF"/>
              </a:solidFill>
              <a:effectLst/>
              <a:latin typeface="SuperiorTitle-Bold"/>
              <a:ea typeface="SuperiorTitle-Bold"/>
              <a:cs typeface="SuperiorTitle-Bold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770521E-F94C-D81A-ECB3-52D0AA22005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095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/>
    </mc:Choice>
    <mc:Fallback xmlns="">
      <p:transition spd="slow"/>
    </mc:Fallback>
  </mc:AlternateContent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DEC96B9-A2BA-BBD8-0FF8-D72835F204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" sz="12500" b="0" i="0" strike="noStrike" cap="none" spc="0" baseline="0">
                <a:solidFill>
                  <a:srgbClr val="00778B"/>
                </a:solidFill>
                <a:effectLst/>
                <a:latin typeface="SuperiorTitle-Bold"/>
                <a:ea typeface="SuperiorTitle-Bold"/>
                <a:cs typeface="SuperiorTitle-Bold"/>
              </a:rPr>
              <a:t>Todo está conectado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85A376B-0D2B-0235-1B68-6812F96CA3C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350289"/>
      </p:ext>
    </p:extLst>
  </p:cSld>
  <p:clrMapOvr>
    <a:masterClrMapping/>
  </p:clrMapOvr>
  <p:transition spd="med"/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55B8BC7-3843-8D17-36B1-13DD9E3D41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" sz="12500" b="0" i="0" strike="noStrike" cap="none" spc="0" baseline="0">
                <a:solidFill>
                  <a:srgbClr val="00778B"/>
                </a:solidFill>
                <a:effectLst/>
                <a:latin typeface="SuperiorTitle-Bold"/>
                <a:ea typeface="SuperiorTitle-Bold"/>
                <a:cs typeface="SuperiorTitle-Bold"/>
              </a:rPr>
              <a:t>Todo está conectado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231CC28-DEE4-5B73-5B08-F0DD8741001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280482"/>
      </p:ext>
    </p:extLst>
  </p:cSld>
  <p:clrMapOvr>
    <a:masterClrMapping/>
  </p:clrMapOvr>
  <p:transition spd="med"/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306070D-39D7-E95B-051D-07851D4F81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" sz="12500" b="0" i="0" strike="noStrike" cap="none" spc="0" baseline="0">
                <a:solidFill>
                  <a:srgbClr val="00778B"/>
                </a:solidFill>
                <a:effectLst/>
                <a:latin typeface="SuperiorTitle-Bold"/>
                <a:ea typeface="SuperiorTitle-Bold"/>
                <a:cs typeface="SuperiorTitle-Bold"/>
              </a:rPr>
              <a:t>Todo está conectado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28ED72E-EE1B-14F3-F867-4F0D87A45A4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5494868"/>
      </p:ext>
    </p:extLst>
  </p:cSld>
  <p:clrMapOvr>
    <a:masterClrMapping/>
  </p:clrMapOvr>
  <p:transition spd="med"/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DF559CE-8021-7DC0-99C0-D2F1045B35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" sz="12500" b="0" i="0" strike="noStrike" cap="none" spc="0" baseline="0">
                <a:solidFill>
                  <a:srgbClr val="00778B"/>
                </a:solidFill>
                <a:effectLst/>
                <a:latin typeface="SuperiorTitle-Bold"/>
                <a:ea typeface="SuperiorTitle-Bold"/>
                <a:cs typeface="SuperiorTitle-Bold"/>
              </a:rPr>
              <a:t>Todo está conectado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DEBA5E9-3D2B-AE51-2010-4F2389C109B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6599708"/>
      </p:ext>
    </p:extLst>
  </p:cSld>
  <p:clrMapOvr>
    <a:masterClrMapping/>
  </p:clrMapOvr>
  <p:transition spd="med"/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DB14BB8-28F6-23DF-3974-CD42181114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" sz="12500" b="0" i="0" strike="noStrike" cap="none" spc="0" baseline="0">
                <a:solidFill>
                  <a:srgbClr val="00778B"/>
                </a:solidFill>
                <a:effectLst/>
                <a:latin typeface="SuperiorTitle-Bold"/>
                <a:ea typeface="SuperiorTitle-Bold"/>
                <a:cs typeface="SuperiorTitle-Bold"/>
              </a:rPr>
              <a:t>Todo está conectado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871480D-59B2-7B6B-D4B8-0C4A38B8E0D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1119196"/>
      </p:ext>
    </p:extLst>
  </p:cSld>
  <p:clrMapOvr>
    <a:masterClrMapping/>
  </p:clrMapOvr>
  <p:transition spd="med"/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6625630-2997-E166-2A50-03CD42D733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15C1399-3DC7-C6CA-0B7F-2FB032DEBD9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901203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8A29F68-FD72-76B7-3434-60042C9C05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>
              <a:defRPr>
                <a:solidFill>
                  <a:srgbClr val="004750"/>
                </a:solidFill>
              </a:defRPr>
            </a:pPr>
            <a:r>
              <a:rPr lang="es" sz="11500" b="0" i="0" strike="noStrike" cap="none" spc="0" baseline="0">
                <a:solidFill>
                  <a:srgbClr val="004750"/>
                </a:solidFill>
                <a:effectLst/>
                <a:latin typeface="SuperiorTitle-Bold"/>
                <a:ea typeface="SuperiorTitle-Bold"/>
                <a:cs typeface="SuperiorTitle-Bold"/>
              </a:rPr>
              <a:t>Comparte y gana un 20</a:t>
            </a:r>
            <a:r>
              <a:rPr lang="es" sz="11500" b="0" i="0" strike="noStrike" cap="none" spc="0" baseline="30000">
                <a:solidFill>
                  <a:srgbClr val="004750"/>
                </a:solidFill>
                <a:effectLst/>
                <a:latin typeface="SuperiorTitle-Bold"/>
                <a:ea typeface="SuperiorTitle-Bold"/>
                <a:cs typeface="SuperiorTitle-Bold"/>
              </a:rPr>
              <a:t>%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8D0CD81-D90C-5174-DF14-2E2BB61949F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477883"/>
      </p:ext>
    </p:extLst>
  </p:cSld>
  <p:clrMapOvr>
    <a:masterClrMapping/>
  </p:clrMapOvr>
  <p:transition spd="med"/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792A19A-9134-79F0-33B5-9252C995DA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5FFCDF8-A929-BAAF-7D47-FE8565E3ABB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106189"/>
      </p:ext>
    </p:extLst>
  </p:cSld>
  <p:clrMapOvr>
    <a:masterClrMapping/>
  </p:clrMapOvr>
  <p:transition spd="med"/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CE11816-5EF6-8674-C47D-78E337B28E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4C97E3D-17F1-233E-3741-00EF917CEA9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3692967"/>
      </p:ext>
    </p:extLst>
  </p:cSld>
  <p:clrMapOvr>
    <a:masterClrMapping/>
  </p:clrMapOvr>
  <p:transition spd="med"/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09E6C8D-1507-350B-87F9-326787E8E9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D3BBD7D-86AD-3286-37FE-EA8A172440C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6901113"/>
      </p:ext>
    </p:extLst>
  </p:cSld>
  <p:clrMapOvr>
    <a:masterClrMapping/>
  </p:clrMapOvr>
  <p:transition spd="med"/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A5B832A-49D5-8A40-6964-1BCDAF79D3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17CD6A3-A2F8-D621-C7BE-BF47B2F5A80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737458"/>
      </p:ext>
    </p:extLst>
  </p:cSld>
  <p:clrMapOvr>
    <a:masterClrMapping/>
  </p:clrMapOvr>
  <p:transition spd="med"/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A20C859-DB57-7940-5DAE-A6D15D2D50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D6CBE79-76AC-04F6-9229-D16D7B72493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544004"/>
      </p:ext>
    </p:extLst>
  </p:cSld>
  <p:clrMapOvr>
    <a:masterClrMapping/>
  </p:clrMapOvr>
  <p:transition spd="med"/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FC842C4-6B9D-5DEF-DD22-28C8977840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1FE26EE-C522-A2F8-BD57-323A38293C5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9671566"/>
      </p:ext>
    </p:extLst>
  </p:cSld>
  <p:clrMapOvr>
    <a:masterClrMapping/>
  </p:clrMapOvr>
  <p:transition spd="med"/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04F79EB-7E81-C95F-F247-1D74508B28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543C344-8F06-F7D8-AD53-2EBEA24CDA1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279124"/>
      </p:ext>
    </p:extLst>
  </p:cSld>
  <p:clrMapOvr>
    <a:masterClrMapping/>
  </p:clrMapOvr>
  <p:transition spd="med"/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F34B0BD-83F7-6EA6-648C-72B0FFAA77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718C8A4-707F-C1E5-D429-81C8AC4FE36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81556"/>
      </p:ext>
    </p:extLst>
  </p:cSld>
  <p:clrMapOvr>
    <a:masterClrMapping/>
  </p:clrMapOvr>
  <p:transition spd="med"/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F99B0DC-862C-1623-B78E-EDABE8BD87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013F87D-D5A0-4816-12AB-785F391D33D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829249"/>
      </p:ext>
    </p:extLst>
  </p:cSld>
  <p:clrMapOvr>
    <a:masterClrMapping/>
  </p:clrMapOvr>
  <p:transition spd="med"/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0A3076A-05F5-102F-E835-3444D8FB70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E0CBCD8-8FAF-ECEB-C8AF-E64E3E3E3F8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026617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3C275BF-58D1-D737-DFAD-32209ED37D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>
              <a:defRPr>
                <a:solidFill>
                  <a:srgbClr val="004750"/>
                </a:solidFill>
              </a:defRPr>
            </a:pPr>
            <a:r>
              <a:rPr lang="es" sz="11500" b="0" i="0" strike="noStrike" cap="none" spc="0" baseline="0">
                <a:solidFill>
                  <a:srgbClr val="004750"/>
                </a:solidFill>
                <a:effectLst/>
                <a:latin typeface="SuperiorTitle-Bold"/>
                <a:ea typeface="SuperiorTitle-Bold"/>
                <a:cs typeface="SuperiorTitle-Bold"/>
              </a:rPr>
              <a:t>Comparte y gana un 20</a:t>
            </a:r>
            <a:r>
              <a:rPr lang="es" sz="11500" b="0" i="0" strike="noStrike" cap="none" spc="0" baseline="30000">
                <a:solidFill>
                  <a:srgbClr val="004750"/>
                </a:solidFill>
                <a:effectLst/>
                <a:latin typeface="SuperiorTitle-Bold"/>
                <a:ea typeface="SuperiorTitle-Bold"/>
                <a:cs typeface="SuperiorTitle-Bold"/>
              </a:rPr>
              <a:t>%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5BFC658-788B-B8AD-412A-DAF071343BD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0353810"/>
      </p:ext>
    </p:extLst>
  </p:cSld>
  <p:clrMapOvr>
    <a:masterClrMapping/>
  </p:clrMapOvr>
  <p:transition spd="med"/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783DBA5-3B64-BB1C-53A0-9EFA23CB70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AE69439-1985-0E87-179B-02F9C28A0CF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918292"/>
      </p:ext>
    </p:extLst>
  </p:cSld>
  <p:clrMapOvr>
    <a:masterClrMapping/>
  </p:clrMapOvr>
  <p:transition spd="med"/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9E09A53-EF50-2D72-E42A-A0888EC2CA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CC889BF-139C-077F-7941-CB7A359BBDA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1410162"/>
      </p:ext>
    </p:extLst>
  </p:cSld>
  <p:clrMapOvr>
    <a:masterClrMapping/>
  </p:clrMapOvr>
  <p:transition spd="med"/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4EE4AF4-E91A-3B3A-F939-1139167A58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5CC2FE6-C0CB-1254-89C9-55802ACAB04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089428"/>
      </p:ext>
    </p:extLst>
  </p:cSld>
  <p:clrMapOvr>
    <a:masterClrMapping/>
  </p:clrMapOvr>
  <p:transition spd="med"/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3F78192-1D62-7FA0-C788-898E5CD8E1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" sz="12500" b="0" i="0" strike="noStrike" cap="none" spc="0" baseline="0">
                <a:solidFill>
                  <a:srgbClr val="00778B"/>
                </a:solidFill>
                <a:effectLst/>
                <a:latin typeface="SuperiorTitle-Bold"/>
                <a:ea typeface="SuperiorTitle-Bold"/>
                <a:cs typeface="SuperiorTitle-Bold"/>
              </a:rPr>
              <a:t>Mapa visual de éxito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1DADADE-FC55-46BF-19B2-89C0E68B8FF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852492"/>
      </p:ext>
    </p:extLst>
  </p:cSld>
  <p:clrMapOvr>
    <a:masterClrMapping/>
  </p:clrMapOvr>
  <p:transition spd="med"/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5322CE2-C60D-5188-0F51-CF76554E10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" sz="12500" b="0" i="0" strike="noStrike" cap="none" spc="0" baseline="0">
                <a:solidFill>
                  <a:srgbClr val="00778B"/>
                </a:solidFill>
                <a:effectLst/>
                <a:latin typeface="SuperiorTitle-Bold"/>
                <a:ea typeface="SuperiorTitle-Bold"/>
                <a:cs typeface="SuperiorTitle-Bold"/>
              </a:rPr>
              <a:t>Mapa visual de éxito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1448EDD-3B96-324C-05BB-F4D0A5A951C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9034697"/>
      </p:ext>
    </p:extLst>
  </p:cSld>
  <p:clrMapOvr>
    <a:masterClrMapping/>
  </p:clrMapOvr>
  <p:transition spd="med"/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630ED46-3A57-2293-6A3B-43404DAE93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" sz="12500" b="0" i="0" strike="noStrike" cap="none" spc="0" baseline="0">
                <a:solidFill>
                  <a:srgbClr val="00778B"/>
                </a:solidFill>
                <a:effectLst/>
                <a:latin typeface="SuperiorTitle-Bold"/>
                <a:ea typeface="SuperiorTitle-Bold"/>
                <a:cs typeface="SuperiorTitle-Bold"/>
              </a:rPr>
              <a:t>Mapa visual de éxito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CE1A02F-7AC2-D68B-F714-07B87EC2F6F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9657126"/>
      </p:ext>
    </p:extLst>
  </p:cSld>
  <p:clrMapOvr>
    <a:masterClrMapping/>
  </p:clrMapOvr>
  <p:transition spd="med"/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41E4CF2-7738-C77B-4E0A-439E338E2C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" sz="12500" b="0" i="0" strike="noStrike" cap="none" spc="0" baseline="0">
                <a:solidFill>
                  <a:srgbClr val="00778B"/>
                </a:solidFill>
                <a:effectLst/>
                <a:latin typeface="SuperiorTitle-Bold"/>
                <a:ea typeface="SuperiorTitle-Bold"/>
                <a:cs typeface="SuperiorTitle-Bold"/>
              </a:rPr>
              <a:t>Mapa visual de éxito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10995A3-9A80-4AE2-637F-7F16237A22E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20565"/>
      </p:ext>
    </p:extLst>
  </p:cSld>
  <p:clrMapOvr>
    <a:masterClrMapping/>
  </p:clrMapOvr>
  <p:transition spd="med"/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EEA9115-92F7-A2B3-F340-381DB52B0F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" sz="12500" b="0" i="0" strike="noStrike" cap="none" spc="0" baseline="0">
                <a:solidFill>
                  <a:srgbClr val="00778B"/>
                </a:solidFill>
                <a:effectLst/>
                <a:latin typeface="SuperiorTitle-Bold"/>
                <a:ea typeface="SuperiorTitle-Bold"/>
                <a:cs typeface="SuperiorTitle-Bold"/>
              </a:rPr>
              <a:t>Mapa visual de éxito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A3E85DF-5C1F-FBFA-1707-66963608E11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882994"/>
      </p:ext>
    </p:extLst>
  </p:cSld>
  <p:clrMapOvr>
    <a:masterClrMapping/>
  </p:clrMapOvr>
  <p:transition spd="med"/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CC1E301-4523-139E-D72E-87C68ACBD5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" sz="12500" b="0" i="0" strike="noStrike" cap="none" spc="0" baseline="0">
                <a:solidFill>
                  <a:srgbClr val="00778B"/>
                </a:solidFill>
                <a:effectLst/>
                <a:latin typeface="SuperiorTitle-Bold"/>
                <a:ea typeface="SuperiorTitle-Bold"/>
                <a:cs typeface="SuperiorTitle-Bold"/>
              </a:rPr>
              <a:t>Mapa visual de éxito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8F650FD-FEBD-B011-E06A-FA416FE7BA8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678485"/>
      </p:ext>
    </p:extLst>
  </p:cSld>
  <p:clrMapOvr>
    <a:masterClrMapping/>
  </p:clrMapOvr>
  <p:transition spd="med"/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786D198-A8D8-A5E1-D421-01C2A7F8B2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" sz="12500" b="0" i="0" strike="noStrike" cap="none" spc="0" baseline="0">
                <a:solidFill>
                  <a:srgbClr val="FFFFFF"/>
                </a:solidFill>
                <a:effectLst/>
                <a:latin typeface="SuperiorTitle-Bold"/>
                <a:ea typeface="SuperiorTitle-Bold"/>
                <a:cs typeface="SuperiorTitle-Bold"/>
              </a:rPr>
              <a:t>¿Qué es el aprovechamiento del tiempo?</a:t>
            </a:r>
            <a:endParaRPr lang="es" sz="12500" b="0" i="0" strike="noStrike" cap="none" spc="0" baseline="0" dirty="0">
              <a:solidFill>
                <a:srgbClr val="FFFFFF"/>
              </a:solidFill>
              <a:effectLst/>
              <a:latin typeface="SuperiorTitle-Bold"/>
              <a:ea typeface="SuperiorTitle-Bold"/>
              <a:cs typeface="SuperiorTitle-Bold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2E084A4-99B7-E25C-F22C-66A5DF8D789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213888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CD5D365-8458-0CFE-D27E-E8BA94CB2A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>
              <a:defRPr>
                <a:solidFill>
                  <a:srgbClr val="004750"/>
                </a:solidFill>
              </a:defRPr>
            </a:pPr>
            <a:r>
              <a:rPr lang="es" sz="11500" b="0" i="0" strike="noStrike" cap="none" spc="0" baseline="0">
                <a:solidFill>
                  <a:srgbClr val="004750"/>
                </a:solidFill>
                <a:effectLst/>
                <a:latin typeface="SuperiorTitle-Bold"/>
                <a:ea typeface="SuperiorTitle-Bold"/>
                <a:cs typeface="SuperiorTitle-Bold"/>
              </a:rPr>
              <a:t>Comparte y gana un 20</a:t>
            </a:r>
            <a:r>
              <a:rPr lang="es" sz="11500" b="0" i="0" strike="noStrike" cap="none" spc="0" baseline="30000">
                <a:solidFill>
                  <a:srgbClr val="004750"/>
                </a:solidFill>
                <a:effectLst/>
                <a:latin typeface="SuperiorTitle-Bold"/>
                <a:ea typeface="SuperiorTitle-Bold"/>
                <a:cs typeface="SuperiorTitle-Bold"/>
              </a:rPr>
              <a:t>%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E71C304-A224-F48C-522B-6D779B75895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8245920"/>
      </p:ext>
    </p:extLst>
  </p:cSld>
  <p:clrMapOvr>
    <a:masterClrMapping/>
  </p:clrMapOvr>
  <p:transition spd="med"/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2879ABA-07A0-8B6A-FAF4-435C3903DE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" sz="11500" b="0" i="0" strike="noStrike" cap="none" spc="0" baseline="0">
                <a:solidFill>
                  <a:srgbClr val="004750"/>
                </a:solidFill>
                <a:effectLst/>
                <a:latin typeface="SuperiorTitle-Bold"/>
                <a:ea typeface="SuperiorTitle-Bold"/>
                <a:cs typeface="SuperiorTitle-Bold"/>
              </a:rPr>
              <a:t>Aproveche su tiempo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790D860-481E-8E77-5431-5856465012E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598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F60C490-AB1A-2D82-3EAE-550EEC714D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" sz="11500" b="0" i="0" strike="noStrike" cap="none" spc="0" baseline="0">
                <a:solidFill>
                  <a:srgbClr val="004750"/>
                </a:solidFill>
                <a:effectLst/>
                <a:latin typeface="SuperiorTitle-Bold"/>
                <a:ea typeface="SuperiorTitle-Bold"/>
                <a:cs typeface="SuperiorTitle-Bold"/>
              </a:rPr>
              <a:t>Aproveche su tiempo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54F91E8-1C47-D1FD-3AA1-821B2E03307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7676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C6F5E7F-5CB1-35CD-6E3F-AD84BBA3DF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" sz="11500" b="0" i="0" strike="noStrike" cap="none" spc="0" baseline="0">
                <a:solidFill>
                  <a:srgbClr val="004750"/>
                </a:solidFill>
                <a:effectLst/>
                <a:latin typeface="SuperiorTitle-Bold"/>
                <a:ea typeface="SuperiorTitle-Bold"/>
                <a:cs typeface="SuperiorTitle-Bold"/>
              </a:rPr>
              <a:t>Aproveche su tiempo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3F0434B-28E0-6311-38A4-57A97874248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479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768744D-47D3-B8C8-F025-2F1B2DA318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" sz="11500" b="0" i="0" strike="noStrike" cap="none" spc="0" baseline="0">
                <a:solidFill>
                  <a:srgbClr val="004750"/>
                </a:solidFill>
                <a:effectLst/>
                <a:latin typeface="SuperiorTitle-Bold"/>
                <a:ea typeface="SuperiorTitle-Bold"/>
                <a:cs typeface="SuperiorTitle-Bold"/>
              </a:rPr>
              <a:t>Aproveche su tiempo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91DE25F-9B23-3941-367A-771F132995C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2202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3914884-D2CD-1A00-C995-E94F8429B3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" sz="11500" b="0" i="0" strike="noStrike" cap="none" spc="0" baseline="0">
                <a:solidFill>
                  <a:srgbClr val="004750"/>
                </a:solidFill>
                <a:effectLst/>
                <a:latin typeface="SuperiorTitle-Bold"/>
                <a:ea typeface="SuperiorTitle-Bold"/>
                <a:cs typeface="SuperiorTitle-Bold"/>
              </a:rPr>
              <a:t>Aproveche su tiempo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F409B95-0FB7-D894-DE8F-258C867E763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4792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AFABAF2-71D5-116B-44D4-D84B5A9710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" sz="11500" b="0" i="0" strike="noStrike" cap="none" spc="0" baseline="0">
                <a:solidFill>
                  <a:srgbClr val="004750"/>
                </a:solidFill>
                <a:effectLst/>
                <a:latin typeface="SuperiorTitle-Bold"/>
                <a:ea typeface="SuperiorTitle-Bold"/>
                <a:cs typeface="SuperiorTitle-Bold"/>
              </a:rPr>
              <a:t>Aproveche su tiempo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716E5E6-DFBD-8092-00BF-D4003E867C1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9685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A6855DF-A460-F15B-27F1-27F6AFBA98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" sz="11500" b="0" i="0" strike="noStrike" cap="none" spc="0" baseline="0">
                <a:solidFill>
                  <a:srgbClr val="004750"/>
                </a:solidFill>
                <a:effectLst/>
                <a:latin typeface="SuperiorTitle-Bold"/>
                <a:ea typeface="SuperiorTitle-Bold"/>
                <a:cs typeface="SuperiorTitle-Bold"/>
              </a:rPr>
              <a:t>Aproveche su tiempo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4C95E3B-30AE-957C-326D-7411B2FE39A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1370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69B6E06-C26D-0566-D498-B9C7DFB4A3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" sz="11500" b="0" i="0" strike="noStrike" cap="none" spc="0" baseline="0">
                <a:solidFill>
                  <a:srgbClr val="004750"/>
                </a:solidFill>
                <a:effectLst/>
                <a:latin typeface="SuperiorTitle-Bold"/>
                <a:ea typeface="SuperiorTitle-Bold"/>
                <a:cs typeface="SuperiorTitle-Bold"/>
              </a:rPr>
              <a:t>Aproveche su tiempo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5EC1102-4F4C-BAF6-0718-A21F38758A2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878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DC16AE7-97D3-53D4-A866-C6ADD755A6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"/>
              <a:t>Claves para el éxito</a:t>
            </a:r>
            <a:endParaRPr lang="es" sz="11500" b="0" i="0" strike="noStrike" cap="none" spc="0" baseline="0" dirty="0">
              <a:solidFill>
                <a:srgbClr val="FFFFFF"/>
              </a:solidFill>
              <a:effectLst/>
              <a:latin typeface="SuperiorTitle-Bold"/>
              <a:ea typeface="SuperiorTitle-Bold"/>
              <a:cs typeface="SuperiorTitle-Bold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0F0ED81-51C9-6C7C-135F-4F0C22F3F3A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209047"/>
      </p:ext>
    </p:extLst>
  </p:cSld>
  <p:clrMapOvr>
    <a:masterClrMapping/>
  </p:clrMapOvr>
  <p:transition spd="med"/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3ABE6B4-EB94-09F6-245D-FC381B18CD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"/>
              <a:t>Claves para el éxito</a:t>
            </a:r>
            <a:endParaRPr lang="es" sz="11500" b="0" i="0" strike="noStrike" cap="none" spc="0" baseline="0" dirty="0">
              <a:solidFill>
                <a:srgbClr val="FFFFFF"/>
              </a:solidFill>
              <a:effectLst/>
              <a:latin typeface="SuperiorTitle-Bold"/>
              <a:ea typeface="SuperiorTitle-Bold"/>
              <a:cs typeface="SuperiorTitle-Bold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20B8A5F-7275-E19A-413C-E136C9D1C8B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8406420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02F6F98-DC3B-6AFE-E870-8BC1E3304F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>
              <a:defRPr>
                <a:solidFill>
                  <a:srgbClr val="004750"/>
                </a:solidFill>
              </a:defRPr>
            </a:pPr>
            <a:r>
              <a:rPr lang="es" sz="11500" b="0" i="0" strike="noStrike" cap="none" spc="0" baseline="0">
                <a:solidFill>
                  <a:srgbClr val="004750"/>
                </a:solidFill>
                <a:effectLst/>
                <a:latin typeface="SuperiorTitle-Bold"/>
                <a:ea typeface="SuperiorTitle-Bold"/>
                <a:cs typeface="SuperiorTitle-Bold"/>
              </a:rPr>
              <a:t>Comparte y gana un 20</a:t>
            </a:r>
            <a:r>
              <a:rPr lang="es" sz="11500" b="0" i="0" strike="noStrike" cap="none" spc="0" baseline="30000">
                <a:solidFill>
                  <a:srgbClr val="004750"/>
                </a:solidFill>
                <a:effectLst/>
                <a:latin typeface="SuperiorTitle-Bold"/>
                <a:ea typeface="SuperiorTitle-Bold"/>
                <a:cs typeface="SuperiorTitle-Bold"/>
              </a:rPr>
              <a:t>%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98FFA20-5EBC-4AE1-EEDB-0A8A5314DCB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5378107"/>
      </p:ext>
    </p:extLst>
  </p:cSld>
  <p:clrMapOvr>
    <a:masterClrMapping/>
  </p:clrMapOvr>
  <p:transition spd="med"/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8039850-D03C-73CA-A5C3-01E99C3116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208402C-CA76-7B54-27E5-F6055058E0D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329623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37E3E8E-EEC4-DF2C-BCC4-02E0E77BF0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>
              <a:defRPr>
                <a:solidFill>
                  <a:srgbClr val="004750"/>
                </a:solidFill>
              </a:defRPr>
            </a:pPr>
            <a:r>
              <a:rPr lang="es" sz="11500" b="0" i="0" strike="noStrike" cap="none" spc="0" baseline="0">
                <a:solidFill>
                  <a:srgbClr val="004750"/>
                </a:solidFill>
                <a:effectLst/>
                <a:latin typeface="SuperiorTitle-Bold"/>
                <a:ea typeface="SuperiorTitle-Bold"/>
                <a:cs typeface="SuperiorTitle-Bold"/>
              </a:rPr>
              <a:t>Comparte y gana un 20</a:t>
            </a:r>
            <a:r>
              <a:rPr lang="es" sz="11500" b="0" i="0" strike="noStrike" cap="none" spc="0" baseline="30000">
                <a:solidFill>
                  <a:srgbClr val="004750"/>
                </a:solidFill>
                <a:effectLst/>
                <a:latin typeface="SuperiorTitle-Bold"/>
                <a:ea typeface="SuperiorTitle-Bold"/>
                <a:cs typeface="SuperiorTitle-Bold"/>
              </a:rPr>
              <a:t>%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8D116DF-D918-B810-30FF-A000B12EFE2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7613014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665DBAF-A083-7037-15D3-263CD480D4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>
              <a:defRPr>
                <a:solidFill>
                  <a:srgbClr val="004750"/>
                </a:solidFill>
              </a:defRPr>
            </a:pPr>
            <a:r>
              <a:rPr lang="es" sz="11500" b="0" i="0" strike="noStrike" cap="none" spc="0" baseline="0">
                <a:solidFill>
                  <a:srgbClr val="004750"/>
                </a:solidFill>
                <a:effectLst/>
                <a:latin typeface="SuperiorTitle-Bold"/>
                <a:ea typeface="SuperiorTitle-Bold"/>
                <a:cs typeface="SuperiorTitle-Bold"/>
              </a:rPr>
              <a:t>Comparte y gana un 20</a:t>
            </a:r>
            <a:r>
              <a:rPr lang="es" sz="11500" b="0" i="0" strike="noStrike" cap="none" spc="0" baseline="30000">
                <a:solidFill>
                  <a:srgbClr val="004750"/>
                </a:solidFill>
                <a:effectLst/>
                <a:latin typeface="SuperiorTitle-Bold"/>
                <a:ea typeface="SuperiorTitle-Bold"/>
                <a:cs typeface="SuperiorTitle-Bold"/>
              </a:rPr>
              <a:t>%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E3F508D-2AC9-C7C5-7604-8F5FBF70DBD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7250470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A2304C3-F083-F5B3-D5B2-1C1F7090CB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>
              <a:defRPr>
                <a:solidFill>
                  <a:srgbClr val="004750"/>
                </a:solidFill>
              </a:defRPr>
            </a:pPr>
            <a:r>
              <a:rPr lang="es" sz="11500" b="0" i="0" strike="noStrike" cap="none" spc="0" baseline="0">
                <a:solidFill>
                  <a:srgbClr val="004750"/>
                </a:solidFill>
                <a:effectLst/>
                <a:latin typeface="SuperiorTitle-Bold"/>
                <a:ea typeface="SuperiorTitle-Bold"/>
                <a:cs typeface="SuperiorTitle-Bold"/>
              </a:rPr>
              <a:t>Comparte y gana un 20</a:t>
            </a:r>
            <a:r>
              <a:rPr lang="es" sz="11500" b="0" i="0" strike="noStrike" cap="none" spc="0" baseline="30000">
                <a:solidFill>
                  <a:srgbClr val="004750"/>
                </a:solidFill>
                <a:effectLst/>
                <a:latin typeface="SuperiorTitle-Bold"/>
                <a:ea typeface="SuperiorTitle-Bold"/>
                <a:cs typeface="SuperiorTitle-Bold"/>
              </a:rPr>
              <a:t>%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F749054-98BB-E413-ED18-CE268972336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378176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3CBCDA1-5056-C333-E691-E44CE655C8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"/>
              <a:t>Es una fórmula</a:t>
            </a:r>
            <a:r>
              <a:rPr lang="es" sz="11500" b="0" i="0" strike="noStrike" cap="none" spc="0" baseline="0">
                <a:solidFill>
                  <a:srgbClr val="004750"/>
                </a:solidFill>
                <a:effectLst/>
                <a:latin typeface="SuperiorTitle-Bold"/>
                <a:ea typeface="SuperiorTitle-Bold"/>
                <a:cs typeface="SuperiorTitle-Bold"/>
              </a:rPr>
              <a:t> </a:t>
            </a:r>
            <a:r>
              <a:rPr lang="es"/>
              <a:t>muy </a:t>
            </a:r>
            <a:r>
              <a:rPr lang="es" sz="11500" b="0" i="0" strike="noStrike" cap="none" spc="0" baseline="0">
                <a:solidFill>
                  <a:srgbClr val="004750"/>
                </a:solidFill>
                <a:effectLst/>
                <a:latin typeface="SuperiorTitle-Bold"/>
                <a:ea typeface="SuperiorTitle-Bold"/>
                <a:cs typeface="SuperiorTitle-Bold"/>
              </a:rPr>
              <a:t>simple</a:t>
            </a:r>
            <a:endParaRPr lang="es" sz="11500" b="0" i="0" strike="noStrike" cap="none" spc="0" baseline="0" dirty="0">
              <a:solidFill>
                <a:srgbClr val="004750"/>
              </a:solidFill>
              <a:effectLst/>
              <a:latin typeface="SuperiorTitle-Bold"/>
              <a:ea typeface="SuperiorTitle-Bold"/>
              <a:cs typeface="SuperiorTitle-Bold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87A54C6-283F-319D-6EF8-9A45269A817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4203915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4AC84C8-B096-91D2-03A3-F23C692237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" sz="11500" b="0" i="0" strike="noStrike" cap="none" spc="0" baseline="0">
                <a:solidFill>
                  <a:srgbClr val="004750"/>
                </a:solidFill>
                <a:effectLst/>
                <a:latin typeface="SuperiorTitle-Bold"/>
                <a:ea typeface="SuperiorTitle-Bold"/>
                <a:cs typeface="SuperiorTitle-Bold"/>
              </a:rPr>
              <a:t>Fórmula en acción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81138E5-3B73-482A-4737-18315E23B19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8695754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5547E41-7E37-CBA9-E7E6-45AAB12F8D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7056D34-8005-0FB0-C1FB-9227F5D6F87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1376356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A9A95A0-8C8F-1F52-331C-0D75B12F1B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" sz="11500" b="0" i="0" strike="noStrike" cap="none" spc="0" baseline="0">
                <a:solidFill>
                  <a:srgbClr val="004750"/>
                </a:solidFill>
                <a:effectLst/>
                <a:latin typeface="SuperiorTitle-Bold"/>
                <a:ea typeface="SuperiorTitle-Bold"/>
                <a:cs typeface="SuperiorTitle-Bold"/>
              </a:rPr>
              <a:t>Fórmula en acción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D32AEF9-3B94-8B07-5A39-AEEDA84C2F7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9083937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53DD097-7E0E-CF75-5D51-C09A02C34D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" sz="11500" b="0" i="0" strike="noStrike" cap="none" spc="0" baseline="0">
                <a:solidFill>
                  <a:srgbClr val="004750"/>
                </a:solidFill>
                <a:effectLst/>
                <a:latin typeface="SuperiorTitle-Bold"/>
                <a:ea typeface="SuperiorTitle-Bold"/>
                <a:cs typeface="SuperiorTitle-Bold"/>
              </a:rPr>
              <a:t>Fórmula en acción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7535FC8-54F4-EB90-6E9C-500F1451FF5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8328933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B367A73-9E13-4861-E711-76E2000F76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" sz="11500" b="0" i="0" strike="noStrike" cap="none" spc="0" baseline="0">
                <a:solidFill>
                  <a:srgbClr val="004750"/>
                </a:solidFill>
                <a:effectLst/>
                <a:latin typeface="SuperiorTitle-Bold"/>
                <a:ea typeface="SuperiorTitle-Bold"/>
                <a:cs typeface="SuperiorTitle-Bold"/>
              </a:rPr>
              <a:t>Fórmula en acción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C6DF222-19D0-92CF-C767-1FD9462F2B1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000319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FBBB127-1D4A-25E4-E1C4-7DD8EC40D3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" sz="11500" b="0" i="0" strike="noStrike" cap="none" spc="0" baseline="0">
                <a:solidFill>
                  <a:srgbClr val="004750"/>
                </a:solidFill>
                <a:effectLst/>
                <a:latin typeface="SuperiorTitle-Bold"/>
                <a:ea typeface="SuperiorTitle-Bold"/>
                <a:cs typeface="SuperiorTitle-Bold"/>
              </a:rPr>
              <a:t>Fórmula en acción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9A4DA36-2994-A832-E5BA-36B6DCBAE81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614183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9C6B216-ADAC-452D-C3FB-D2FB9F491A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" sz="11500" b="0" i="0" strike="noStrike" cap="none" spc="0" baseline="0">
                <a:solidFill>
                  <a:srgbClr val="004750"/>
                </a:solidFill>
                <a:effectLst/>
                <a:latin typeface="SuperiorTitle-Bold"/>
                <a:ea typeface="SuperiorTitle-Bold"/>
                <a:cs typeface="SuperiorTitle-Bold"/>
              </a:rPr>
              <a:t>Fórmula en acción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1FABEB3-3051-38AE-3C14-BFA070A2791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3426690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D9BA609-25B9-7A42-18E5-F60C914116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" sz="11500" b="0" i="0" strike="noStrike" cap="none" spc="0" baseline="0">
                <a:solidFill>
                  <a:srgbClr val="004750"/>
                </a:solidFill>
                <a:effectLst/>
                <a:latin typeface="SuperiorTitle-Bold"/>
                <a:ea typeface="SuperiorTitle-Bold"/>
                <a:cs typeface="SuperiorTitle-Bold"/>
              </a:rPr>
              <a:t>Fórmula en acción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4B57016-27C2-6D58-8727-CBB7A72F795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6357754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1D061D4-4903-A68B-4C53-1476271165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" sz="11500" b="0" i="0" strike="noStrike" cap="none" spc="0" baseline="0">
                <a:solidFill>
                  <a:srgbClr val="004750"/>
                </a:solidFill>
                <a:effectLst/>
                <a:latin typeface="SuperiorTitle-Bold"/>
                <a:ea typeface="SuperiorTitle-Bold"/>
                <a:cs typeface="SuperiorTitle-Bold"/>
              </a:rPr>
              <a:t>Fórmula en acción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EF536D3-1D60-E621-C357-F63ECD26CE5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9897111"/>
      </p:ext>
    </p:extLst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9487F52-FFA5-BA04-038B-4FAA5D10C8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" sz="11500" b="0" i="0" strike="noStrike" cap="none" spc="0" baseline="0">
                <a:solidFill>
                  <a:srgbClr val="004750"/>
                </a:solidFill>
                <a:effectLst/>
                <a:latin typeface="SuperiorTitle-Bold"/>
                <a:ea typeface="SuperiorTitle-Bold"/>
                <a:cs typeface="SuperiorTitle-Bold"/>
              </a:rPr>
              <a:t>Fórmula en acción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D6E202E-9AFD-1A8E-53F3-6806C0717A8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602918"/>
      </p:ext>
    </p:extLst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B92A806-DE4A-D698-1B77-20235E2F82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" sz="11500" b="0" i="0" strike="noStrike" cap="none" spc="0" baseline="0">
                <a:solidFill>
                  <a:srgbClr val="004750"/>
                </a:solidFill>
                <a:effectLst/>
                <a:latin typeface="SuperiorTitle-Bold"/>
                <a:ea typeface="SuperiorTitle-Bold"/>
                <a:cs typeface="SuperiorTitle-Bold"/>
              </a:rPr>
              <a:t>Fórmula en acción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CBB7CE4-7527-0792-B6D1-A2A5D3F7715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1497606"/>
      </p:ext>
    </p:extLst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CD55743-AC03-9204-827F-A77DA28B1F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" sz="11500" b="0" i="0" strike="noStrike" cap="none" spc="0" baseline="0">
                <a:solidFill>
                  <a:srgbClr val="004750"/>
                </a:solidFill>
                <a:effectLst/>
                <a:latin typeface="SuperiorTitle-Bold"/>
                <a:ea typeface="SuperiorTitle-Bold"/>
                <a:cs typeface="SuperiorTitle-Bold"/>
              </a:rPr>
              <a:t>Fórmula en acción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45A86AC-9EF7-08EA-8E50-53CFC44EDFA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61818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5684C76-1CD7-1935-892A-4A5D22DB9E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60F826A-F48F-BFC6-D311-6ECC15E62C5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9916937"/>
      </p:ext>
    </p:extLst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CC29DB5-26AE-0395-350B-133694AF25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E876380-C314-E43A-2457-D56B9909C95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2650622"/>
      </p:ext>
    </p:extLst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1689A4B-1E42-7C76-1F9E-088E105AE8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EC2F7B8-F988-C921-9C08-F7B72FEC548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706594"/>
      </p:ext>
    </p:extLst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D04AD9A-83ED-F50B-8FB0-DB01D92C84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52680FB-9101-B0E7-429D-59EE72E7E99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1076404"/>
      </p:ext>
    </p:extLst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C6F9E94-6E03-5B64-C5DA-0DC6FD5E11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F911365-BB4D-7BC3-77C6-CF55484639F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685735"/>
      </p:ext>
    </p:extLst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7B977F0-C04D-E21F-8516-CD4CA5BD84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27E1D33-4CF8-E6F2-992F-50350628807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586322"/>
      </p:ext>
    </p:extLst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DB7DA31-BBE4-C1CE-71BE-B8A2EF5E56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1B2617A-7F6E-AA9C-3DF0-BCF6A096CA5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260384"/>
      </p:ext>
    </p:extLst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71D1F9C-3859-1836-F04F-38A5EF5385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8AAA0B4-EDC3-36B3-CE4F-C5D13C72232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136009"/>
      </p:ext>
    </p:extLst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E472006-39AB-AFCA-DB9E-93BEE64946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F85294E-09E7-2041-A9DC-1E2640252CA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827907"/>
      </p:ext>
    </p:extLst>
  </p:cSld>
  <p:clrMapOvr>
    <a:masterClrMapping/>
  </p:clrMapOvr>
  <p:transition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FD3B7BE-A9EF-AD34-CB17-37ED2AFE59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D998928-38CF-3AAC-E8AB-19BC8F1FA20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5302357"/>
      </p:ext>
    </p:extLst>
  </p:cSld>
  <p:clrMapOvr>
    <a:masterClrMapping/>
  </p:clrMapOvr>
  <p:transition spd="med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00B8168-2F5D-B9CC-22D8-B4A4009012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77F348B-E978-FCAC-1C2A-55D0D1B1F0F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658780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AEE8898-63CB-669A-E01B-9DF690FA62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" sz="12500" b="0" i="0" strike="noStrike" cap="none" spc="0" baseline="0">
                <a:solidFill>
                  <a:srgbClr val="00778B"/>
                </a:solidFill>
                <a:effectLst/>
                <a:latin typeface="SuperiorTitle-Bold"/>
                <a:ea typeface="SuperiorTitle-Bold"/>
                <a:cs typeface="SuperiorTitle-Bold"/>
              </a:rPr>
              <a:t>Todo está conectado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160106C-E59E-7FC4-A5D3-B0C6FC70638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9948733"/>
      </p:ext>
    </p:extLst>
  </p:cSld>
  <p:clrMapOvr>
    <a:masterClrMapping/>
  </p:clrMapOvr>
  <p:transition spd="med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E3EAFBE-F6D4-0F4A-5C18-6FE152AC7F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B2DC417-CE5A-7BA4-89CE-8E8E9D5EC79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6143277"/>
      </p:ext>
    </p:extLst>
  </p:cSld>
  <p:clrMapOvr>
    <a:masterClrMapping/>
  </p:clrMapOvr>
  <p:transition spd="med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A1487DB-C62B-614A-1F9F-18402530A9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1B21AAE-DE4D-FF35-E099-0D54BA4A96A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843797"/>
      </p:ext>
    </p:extLst>
  </p:cSld>
  <p:clrMapOvr>
    <a:masterClrMapping/>
  </p:clrMapOvr>
  <p:transition spd="med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476685B-769F-B66D-E65B-407C8F6EDD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E112E6F-B35A-8770-6E68-7746BD1A237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2780265"/>
      </p:ext>
    </p:extLst>
  </p:cSld>
  <p:clrMapOvr>
    <a:masterClrMapping/>
  </p:clrMapOvr>
  <p:transition spd="med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EE4CB7D-BF45-D521-E317-F853215205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3C81E29-C3A7-D815-AD55-4647E823976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7399271"/>
      </p:ext>
    </p:extLst>
  </p:cSld>
  <p:clrMapOvr>
    <a:masterClrMapping/>
  </p:clrMapOvr>
  <p:transition spd="med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2FF75D2-7739-F589-97FE-4946559873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AF86458-6DBC-B880-B0CE-99723AA3157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3876631"/>
      </p:ext>
    </p:extLst>
  </p:cSld>
  <p:clrMapOvr>
    <a:masterClrMapping/>
  </p:clrMapOvr>
  <p:transition spd="med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5489C4B-193E-9BA7-DFC8-522E17A4FE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5568C35-F818-25C6-5AA8-3D09B0E6594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4117024"/>
      </p:ext>
    </p:extLst>
  </p:cSld>
  <p:clrMapOvr>
    <a:masterClrMapping/>
  </p:clrMapOvr>
  <p:transition spd="med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5B7F7F8-FF56-2462-3CBB-F132044510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DF56608-F6A9-08EB-806C-F23695E43D6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966878"/>
      </p:ext>
    </p:extLst>
  </p:cSld>
  <p:clrMapOvr>
    <a:masterClrMapping/>
  </p:clrMapOvr>
  <p:transition spd="med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A74C37F-331E-779D-08A4-75E7285AB0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C627AF1-84DC-DD91-0736-CF3A120DB27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441088"/>
      </p:ext>
    </p:extLst>
  </p:cSld>
  <p:clrMapOvr>
    <a:masterClrMapping/>
  </p:clrMapOvr>
  <p:transition spd="med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79A39DF-F403-5B09-EBE8-5048CE5DA3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DF59362-FDC6-390E-9147-6DBF597946D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8519926"/>
      </p:ext>
    </p:extLst>
  </p:cSld>
  <p:clrMapOvr>
    <a:masterClrMapping/>
  </p:clrMapOvr>
  <p:transition spd="med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2872FA1-0AE6-D403-7DFA-827FB8B092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3E6BB98-61A3-03D0-6F31-1090194A41B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789275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62B59B3-E010-5B05-E493-A7B379E829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" sz="12500" b="0" i="0" strike="noStrike" cap="none" spc="0" baseline="0">
                <a:solidFill>
                  <a:srgbClr val="00778B"/>
                </a:solidFill>
                <a:effectLst/>
                <a:latin typeface="SuperiorTitle-Bold"/>
                <a:ea typeface="SuperiorTitle-Bold"/>
                <a:cs typeface="SuperiorTitle-Bold"/>
              </a:rPr>
              <a:t>Todo está conectado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7ED0950-5BAE-6810-AE79-6A4FC091B01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1879702"/>
      </p:ext>
    </p:extLst>
  </p:cSld>
  <p:clrMapOvr>
    <a:masterClrMapping/>
  </p:clrMapOvr>
  <p:transition spd="med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37F36FF-0127-20C7-7FB8-08F6C3FDAE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F16CDE5-78B0-8214-8386-9843405C168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141589"/>
      </p:ext>
    </p:extLst>
  </p:cSld>
  <p:clrMapOvr>
    <a:masterClrMapping/>
  </p:clrMapOvr>
  <p:transition spd="med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00D8309-E35D-43B3-EA81-93D0F3E18A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F6353DA-26E3-8F9C-28DF-B12E1E73F44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7448855"/>
      </p:ext>
    </p:extLst>
  </p:cSld>
  <p:clrMapOvr>
    <a:masterClrMapping/>
  </p:clrMapOvr>
  <p:transition spd="med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E509309-B800-01E8-0407-0D0EFEC7C4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5DD22C7-B605-736E-AC8E-DE6BAEF8205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766657"/>
      </p:ext>
    </p:extLst>
  </p:cSld>
  <p:clrMapOvr>
    <a:masterClrMapping/>
  </p:clrMapOvr>
  <p:transition spd="med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0DE655B-C8A4-1E43-F951-2204F3D5C9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DB4D53A-34E8-48E5-3A11-5067DF52BB4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8152550"/>
      </p:ext>
    </p:extLst>
  </p:cSld>
  <p:clrMapOvr>
    <a:masterClrMapping/>
  </p:clrMapOvr>
  <p:transition spd="med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4093DEA-C2CE-F023-9847-6C9DCDB833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05EF545-661D-298B-D9EE-CE8F3020ABC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272871"/>
      </p:ext>
    </p:extLst>
  </p:cSld>
  <p:clrMapOvr>
    <a:masterClrMapping/>
  </p:clrMapOvr>
  <p:transition spd="med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82D5B1E-E04E-1CEC-CECE-C821C1B8CA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6DE1BE2-D3A9-2054-D54E-E3BD1312E8B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2505365"/>
      </p:ext>
    </p:extLst>
  </p:cSld>
  <p:clrMapOvr>
    <a:masterClrMapping/>
  </p:clrMapOvr>
  <p:transition spd="med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A38D55C-816F-1F8E-8C06-358920CED8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EBA7DB1-B4C0-45AF-6DC0-0C99B2D5710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441301"/>
      </p:ext>
    </p:extLst>
  </p:cSld>
  <p:clrMapOvr>
    <a:masterClrMapping/>
  </p:clrMapOvr>
  <p:transition spd="med"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F25FBFD-87E5-0BD8-9348-49E44CB377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D22FB79-0F33-317F-F189-BC1A34526AD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282123"/>
      </p:ext>
    </p:extLst>
  </p:cSld>
  <p:clrMapOvr>
    <a:masterClrMapping/>
  </p:clrMapOvr>
  <p:transition spd="med"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2AF842E-2FF1-92CF-3F80-80568EB680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87DE69C-C89E-07EF-C6FC-8C31B7ED235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71530"/>
      </p:ext>
    </p:extLst>
  </p:cSld>
  <p:clrMapOvr>
    <a:masterClrMapping/>
  </p:clrMapOvr>
  <p:transition spd="med"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A24D975-D29C-120F-CFED-A1F5E7AA81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7BBBF8E-B5FE-9068-308F-E75C6B3E722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8912355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553017C-4F14-D44B-CE91-7866C8C437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" sz="12500" b="0" i="0" strike="noStrike" cap="none" spc="0" baseline="0">
                <a:solidFill>
                  <a:srgbClr val="00778B"/>
                </a:solidFill>
                <a:effectLst/>
                <a:latin typeface="SuperiorTitle-Bold"/>
                <a:ea typeface="SuperiorTitle-Bold"/>
                <a:cs typeface="SuperiorTitle-Bold"/>
              </a:rPr>
              <a:t>Todo está conectado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18C9274-9B60-FC94-7A90-1FCE5643EB9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032776"/>
      </p:ext>
    </p:extLst>
  </p:cSld>
  <p:clrMapOvr>
    <a:masterClrMapping/>
  </p:clrMapOvr>
  <p:transition spd="med"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5AB0D72-B6BB-F995-7E5F-669EA3D9B5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717A87B-A86E-19F7-C524-535ED2F98CD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295024"/>
      </p:ext>
    </p:extLst>
  </p:cSld>
  <p:clrMapOvr>
    <a:masterClrMapping/>
  </p:clrMapOvr>
  <p:transition spd="med"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17E5766-154A-2C19-3388-650DF3B7CC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4316D10-CBF6-A863-CD47-0698B2B22F0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8261776"/>
      </p:ext>
    </p:extLst>
  </p:cSld>
  <p:clrMapOvr>
    <a:masterClrMapping/>
  </p:clrMapOvr>
  <p:transition spd="med"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BBF570E-A430-1A6F-EFE0-292C6FC58F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F278977-B08C-25B0-235C-06F22EA98FE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371477"/>
      </p:ext>
    </p:extLst>
  </p:cSld>
  <p:clrMapOvr>
    <a:masterClrMapping/>
  </p:clrMapOvr>
  <p:transition spd="med"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CD7EFDF-BA24-7DD4-1CD4-4D9276A977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6233B37-6EA6-CBB7-48D8-EC2E14CEF09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273541"/>
      </p:ext>
    </p:extLst>
  </p:cSld>
  <p:clrMapOvr>
    <a:masterClrMapping/>
  </p:clrMapOvr>
  <p:transition spd="med"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FB6D540-084D-5DAF-51A3-C45763F89D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118DE84-EB2A-003A-4D06-9A782265EE3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869643"/>
      </p:ext>
    </p:extLst>
  </p:cSld>
  <p:clrMapOvr>
    <a:masterClrMapping/>
  </p:clrMapOvr>
  <p:transition spd="med"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BEB9C6F-2A4A-AECD-06E4-3E578E6C1B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F0FFE89-A965-2124-849D-94FE48BC829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94761"/>
      </p:ext>
    </p:extLst>
  </p:cSld>
  <p:clrMapOvr>
    <a:masterClrMapping/>
  </p:clrMapOvr>
  <p:transition spd="med"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64EBBC1-BA19-A94C-EDAD-7D3023355C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139BD6D-E9B1-0264-4796-9633D9569DE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566086"/>
      </p:ext>
    </p:extLst>
  </p:cSld>
  <p:clrMapOvr>
    <a:masterClrMapping/>
  </p:clrMapOvr>
  <p:transition spd="med"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5AF9BB5-E63C-7C1A-CF34-7E0A575599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1AF1310-ADE5-6D02-CA21-7CC9BAE94B5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224097"/>
      </p:ext>
    </p:extLst>
  </p:cSld>
  <p:clrMapOvr>
    <a:masterClrMapping/>
  </p:clrMapOvr>
  <p:transition spd="med"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272FF4F-24BD-D09F-47E2-EE23092882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" sz="12500" b="0" i="0" strike="noStrike" cap="none" spc="0" baseline="0">
                <a:solidFill>
                  <a:srgbClr val="00778B"/>
                </a:solidFill>
                <a:effectLst/>
                <a:latin typeface="SuperiorTitle-Bold"/>
                <a:ea typeface="SuperiorTitle-Bold"/>
                <a:cs typeface="SuperiorTitle-Bold"/>
              </a:rPr>
              <a:t>Todo está conectado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9341998-5391-7DF3-87AF-B2BC5D53FA5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9445440"/>
      </p:ext>
    </p:extLst>
  </p:cSld>
  <p:clrMapOvr>
    <a:masterClrMapping/>
  </p:clrMapOvr>
  <p:transition spd="med"/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C7C62EA-5989-CC68-C74F-AF24D3CEAA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" sz="12500" b="0" i="0" strike="noStrike" cap="none" spc="0" baseline="0">
                <a:solidFill>
                  <a:srgbClr val="00778B"/>
                </a:solidFill>
                <a:effectLst/>
                <a:latin typeface="SuperiorTitle-Bold"/>
                <a:ea typeface="SuperiorTitle-Bold"/>
                <a:cs typeface="SuperiorTitle-Bold"/>
              </a:rPr>
              <a:t>Todo está conectado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7A4DF87-AD8C-7B94-D793-26FA1BCFA58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5610767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67F13B1-1198-FC75-2CA7-15E0982B91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" sz="12500" b="0" i="0" strike="noStrike" cap="none" spc="0" baseline="0">
                <a:solidFill>
                  <a:srgbClr val="00778B"/>
                </a:solidFill>
                <a:effectLst/>
                <a:latin typeface="SuperiorTitle-Bold"/>
                <a:ea typeface="SuperiorTitle-Bold"/>
                <a:cs typeface="SuperiorTitle-Bold"/>
              </a:rPr>
              <a:t>Todo está conectado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90D4490-36A8-984A-2AF2-B7C2D3738FC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286873"/>
      </p:ext>
    </p:extLst>
  </p:cSld>
  <p:clrMapOvr>
    <a:masterClrMapping/>
  </p:clrMapOvr>
  <p:transition spd="med"/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EBED2B1-0DC3-E952-3125-707ADDF98F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" sz="12500" b="0" i="0" strike="noStrike" cap="none" spc="0" baseline="0">
                <a:solidFill>
                  <a:srgbClr val="00778B"/>
                </a:solidFill>
                <a:effectLst/>
                <a:latin typeface="SuperiorTitle-Bold"/>
                <a:ea typeface="SuperiorTitle-Bold"/>
                <a:cs typeface="SuperiorTitle-Bold"/>
              </a:rPr>
              <a:t>Todo está conectado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C977D2C-8337-A1D2-C9BA-8B6353694DF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8298930"/>
      </p:ext>
    </p:extLst>
  </p:cSld>
  <p:clrMapOvr>
    <a:masterClrMapping/>
  </p:clrMapOvr>
  <p:transition spd="med"/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CE9B6CD-9E0E-4B4C-16C7-CB88804D39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" sz="12500" b="0" i="0" strike="noStrike" cap="none" spc="0" baseline="0">
                <a:solidFill>
                  <a:srgbClr val="00778B"/>
                </a:solidFill>
                <a:effectLst/>
                <a:latin typeface="SuperiorTitle-Bold"/>
                <a:ea typeface="SuperiorTitle-Bold"/>
                <a:cs typeface="SuperiorTitle-Bold"/>
              </a:rPr>
              <a:t>Todo está conectado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DAE71BE-223F-2AC4-798B-7139893473B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3952905"/>
      </p:ext>
    </p:extLst>
  </p:cSld>
  <p:clrMapOvr>
    <a:masterClrMapping/>
  </p:clrMapOvr>
  <p:transition spd="med"/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89CDDB7-40D0-07FB-A4FF-6FB8C6CA93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" sz="12500" b="0" i="0" strike="noStrike" cap="none" spc="0" baseline="0">
                <a:solidFill>
                  <a:srgbClr val="00778B"/>
                </a:solidFill>
                <a:effectLst/>
                <a:latin typeface="SuperiorTitle-Bold"/>
                <a:ea typeface="SuperiorTitle-Bold"/>
                <a:cs typeface="SuperiorTitle-Bold"/>
              </a:rPr>
              <a:t>Todo está conectado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7E05AC5-1276-B522-66B6-49B470597D9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15569"/>
      </p:ext>
    </p:extLst>
  </p:cSld>
  <p:clrMapOvr>
    <a:masterClrMapping/>
  </p:clrMapOvr>
  <p:transition spd="med"/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B377204-57F7-7BA4-B4B1-459023D509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" sz="11500" b="0" i="0" strike="noStrike" cap="none" spc="0" baseline="0">
                <a:solidFill>
                  <a:srgbClr val="004750"/>
                </a:solidFill>
                <a:effectLst/>
                <a:latin typeface="SuperiorTitle-Bold"/>
                <a:ea typeface="SuperiorTitle-Bold"/>
                <a:cs typeface="SuperiorTitle-Bold"/>
              </a:rPr>
              <a:t>Pago </a:t>
            </a:r>
            <a:r>
              <a:rPr lang="es"/>
              <a:t>de</a:t>
            </a:r>
            <a:r>
              <a:rPr lang="es" sz="11500" b="0" i="0" strike="noStrike" cap="none" spc="0" baseline="0">
                <a:solidFill>
                  <a:srgbClr val="004750"/>
                </a:solidFill>
                <a:effectLst/>
                <a:latin typeface="SuperiorTitle-Bold"/>
                <a:ea typeface="SuperiorTitle-Bold"/>
                <a:cs typeface="SuperiorTitle-Bold"/>
              </a:rPr>
              <a:t> </a:t>
            </a:r>
            <a:r>
              <a:rPr lang="es"/>
              <a:t>ciclos</a:t>
            </a:r>
            <a:r>
              <a:rPr lang="es" sz="11500" b="0" i="0" strike="noStrike" cap="none" spc="0" baseline="0">
                <a:solidFill>
                  <a:srgbClr val="004750"/>
                </a:solidFill>
                <a:effectLst/>
                <a:latin typeface="SuperiorTitle-Bold"/>
                <a:ea typeface="SuperiorTitle-Bold"/>
                <a:cs typeface="SuperiorTitle-Bold"/>
              </a:rPr>
              <a:t> e ingresos </a:t>
            </a:r>
            <a:r>
              <a:rPr lang="es"/>
              <a:t>obtenidos</a:t>
            </a:r>
            <a:endParaRPr lang="es" sz="11500" b="0" i="0" strike="noStrike" cap="none" spc="0" baseline="0" dirty="0">
              <a:solidFill>
                <a:srgbClr val="004750"/>
              </a:solidFill>
              <a:effectLst/>
              <a:latin typeface="SuperiorTitle-Bold"/>
              <a:ea typeface="SuperiorTitle-Bold"/>
              <a:cs typeface="SuperiorTitle-Bold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F5A4989-B1C6-57C9-7760-462929BDC9B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7153647"/>
      </p:ext>
    </p:extLst>
  </p:cSld>
  <p:clrMapOvr>
    <a:masterClrMapping/>
  </p:clrMapOvr>
  <p:transition spd="med"/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6394B9A-B804-F7CF-00D2-139594FBF2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" sz="11500" b="0" i="0" strike="noStrike" cap="none" spc="0" baseline="0">
                <a:solidFill>
                  <a:srgbClr val="004750"/>
                </a:solidFill>
                <a:effectLst/>
                <a:latin typeface="SuperiorTitle-Bold"/>
                <a:ea typeface="SuperiorTitle-Bold"/>
                <a:cs typeface="SuperiorTitle-Bold"/>
              </a:rPr>
              <a:t>Pago </a:t>
            </a:r>
            <a:r>
              <a:rPr lang="es"/>
              <a:t>de</a:t>
            </a:r>
            <a:r>
              <a:rPr lang="es" sz="11500" b="0" i="0" strike="noStrike" cap="none" spc="0" baseline="0">
                <a:solidFill>
                  <a:srgbClr val="004750"/>
                </a:solidFill>
                <a:effectLst/>
                <a:latin typeface="SuperiorTitle-Bold"/>
                <a:ea typeface="SuperiorTitle-Bold"/>
                <a:cs typeface="SuperiorTitle-Bold"/>
              </a:rPr>
              <a:t> </a:t>
            </a:r>
            <a:r>
              <a:rPr lang="es"/>
              <a:t>ciclos</a:t>
            </a:r>
            <a:r>
              <a:rPr lang="es" sz="11500" b="0" i="0" strike="noStrike" cap="none" spc="0" baseline="0">
                <a:solidFill>
                  <a:srgbClr val="004750"/>
                </a:solidFill>
                <a:effectLst/>
                <a:latin typeface="SuperiorTitle-Bold"/>
                <a:ea typeface="SuperiorTitle-Bold"/>
                <a:cs typeface="SuperiorTitle-Bold"/>
              </a:rPr>
              <a:t> e ingresos </a:t>
            </a:r>
            <a:r>
              <a:rPr lang="es"/>
              <a:t>obtenidos</a:t>
            </a:r>
            <a:endParaRPr lang="es" sz="11500" b="0" i="0" strike="noStrike" cap="none" spc="0" baseline="0" dirty="0">
              <a:solidFill>
                <a:srgbClr val="004750"/>
              </a:solidFill>
              <a:effectLst/>
              <a:latin typeface="SuperiorTitle-Bold"/>
              <a:ea typeface="SuperiorTitle-Bold"/>
              <a:cs typeface="SuperiorTitle-Bold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593E9A1-11E1-106F-D035-D04C9B48E9B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218625"/>
      </p:ext>
    </p:extLst>
  </p:cSld>
  <p:clrMapOvr>
    <a:masterClrMapping/>
  </p:clrMapOvr>
  <p:transition spd="med"/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D4164D9-A39B-379C-1208-91EB1E731D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" sz="11500" b="0" i="0" strike="noStrike" cap="none" spc="0" baseline="0">
                <a:solidFill>
                  <a:srgbClr val="004750"/>
                </a:solidFill>
                <a:effectLst/>
                <a:latin typeface="SuperiorTitle-Bold"/>
                <a:ea typeface="SuperiorTitle-Bold"/>
                <a:cs typeface="SuperiorTitle-Bold"/>
              </a:rPr>
              <a:t>Pago </a:t>
            </a:r>
            <a:r>
              <a:rPr lang="es"/>
              <a:t>de</a:t>
            </a:r>
            <a:r>
              <a:rPr lang="es" sz="11500" b="0" i="0" strike="noStrike" cap="none" spc="0" baseline="0">
                <a:solidFill>
                  <a:srgbClr val="004750"/>
                </a:solidFill>
                <a:effectLst/>
                <a:latin typeface="SuperiorTitle-Bold"/>
                <a:ea typeface="SuperiorTitle-Bold"/>
                <a:cs typeface="SuperiorTitle-Bold"/>
              </a:rPr>
              <a:t> </a:t>
            </a:r>
            <a:r>
              <a:rPr lang="es"/>
              <a:t>ciclos</a:t>
            </a:r>
            <a:r>
              <a:rPr lang="es" sz="11500" b="0" i="0" strike="noStrike" cap="none" spc="0" baseline="0">
                <a:solidFill>
                  <a:srgbClr val="004750"/>
                </a:solidFill>
                <a:effectLst/>
                <a:latin typeface="SuperiorTitle-Bold"/>
                <a:ea typeface="SuperiorTitle-Bold"/>
                <a:cs typeface="SuperiorTitle-Bold"/>
              </a:rPr>
              <a:t> e ingresos </a:t>
            </a:r>
            <a:r>
              <a:rPr lang="es"/>
              <a:t>obtenidos</a:t>
            </a:r>
            <a:endParaRPr lang="es" sz="11500" b="0" i="0" strike="noStrike" cap="none" spc="0" baseline="0" dirty="0">
              <a:solidFill>
                <a:srgbClr val="004750"/>
              </a:solidFill>
              <a:effectLst/>
              <a:latin typeface="SuperiorTitle-Bold"/>
              <a:ea typeface="SuperiorTitle-Bold"/>
              <a:cs typeface="SuperiorTitle-Bold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1D3BA5E-3511-003E-4916-363231DE6BD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875499"/>
      </p:ext>
    </p:extLst>
  </p:cSld>
  <p:clrMapOvr>
    <a:masterClrMapping/>
  </p:clrMapOvr>
  <p:transition spd="med"/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7B3877A-D956-0497-5034-7FD992A55B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" sz="11500" b="0" i="0" strike="noStrike" cap="none" spc="0" baseline="0">
                <a:solidFill>
                  <a:srgbClr val="004750"/>
                </a:solidFill>
                <a:effectLst/>
                <a:latin typeface="SuperiorTitle-Bold"/>
                <a:ea typeface="SuperiorTitle-Bold"/>
                <a:cs typeface="SuperiorTitle-Bold"/>
              </a:rPr>
              <a:t>Pago </a:t>
            </a:r>
            <a:r>
              <a:rPr lang="es"/>
              <a:t>de</a:t>
            </a:r>
            <a:r>
              <a:rPr lang="es" sz="11500" b="0" i="0" strike="noStrike" cap="none" spc="0" baseline="0">
                <a:solidFill>
                  <a:srgbClr val="004750"/>
                </a:solidFill>
                <a:effectLst/>
                <a:latin typeface="SuperiorTitle-Bold"/>
                <a:ea typeface="SuperiorTitle-Bold"/>
                <a:cs typeface="SuperiorTitle-Bold"/>
              </a:rPr>
              <a:t> </a:t>
            </a:r>
            <a:r>
              <a:rPr lang="es"/>
              <a:t>ciclos</a:t>
            </a:r>
            <a:r>
              <a:rPr lang="es" sz="11500" b="0" i="0" strike="noStrike" cap="none" spc="0" baseline="0">
                <a:solidFill>
                  <a:srgbClr val="004750"/>
                </a:solidFill>
                <a:effectLst/>
                <a:latin typeface="SuperiorTitle-Bold"/>
                <a:ea typeface="SuperiorTitle-Bold"/>
                <a:cs typeface="SuperiorTitle-Bold"/>
              </a:rPr>
              <a:t> e ingresos </a:t>
            </a:r>
            <a:r>
              <a:rPr lang="es"/>
              <a:t>obtenidos</a:t>
            </a:r>
            <a:endParaRPr lang="es" sz="11500" b="0" i="0" strike="noStrike" cap="none" spc="0" baseline="0" dirty="0">
              <a:solidFill>
                <a:srgbClr val="004750"/>
              </a:solidFill>
              <a:effectLst/>
              <a:latin typeface="SuperiorTitle-Bold"/>
              <a:ea typeface="SuperiorTitle-Bold"/>
              <a:cs typeface="SuperiorTitle-Bold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358DD3B-1BD4-02A1-B2C2-648A92CF228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8938094"/>
      </p:ext>
    </p:extLst>
  </p:cSld>
  <p:clrMapOvr>
    <a:masterClrMapping/>
  </p:clrMapOvr>
  <p:transition spd="med"/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B373D5E-DB3F-2C27-87C3-C3787FFAB1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" sz="11500" b="0" i="0" strike="noStrike" cap="none" spc="0" baseline="0">
                <a:solidFill>
                  <a:srgbClr val="004750"/>
                </a:solidFill>
                <a:effectLst/>
                <a:latin typeface="SuperiorTitle-Bold"/>
                <a:ea typeface="SuperiorTitle-Bold"/>
                <a:cs typeface="SuperiorTitle-Bold"/>
              </a:rPr>
              <a:t>Pago </a:t>
            </a:r>
            <a:r>
              <a:rPr lang="es"/>
              <a:t>de</a:t>
            </a:r>
            <a:r>
              <a:rPr lang="es" sz="11500" b="0" i="0" strike="noStrike" cap="none" spc="0" baseline="0">
                <a:solidFill>
                  <a:srgbClr val="004750"/>
                </a:solidFill>
                <a:effectLst/>
                <a:latin typeface="SuperiorTitle-Bold"/>
                <a:ea typeface="SuperiorTitle-Bold"/>
                <a:cs typeface="SuperiorTitle-Bold"/>
              </a:rPr>
              <a:t> </a:t>
            </a:r>
            <a:r>
              <a:rPr lang="es"/>
              <a:t>ciclos</a:t>
            </a:r>
            <a:r>
              <a:rPr lang="es" sz="11500" b="0" i="0" strike="noStrike" cap="none" spc="0" baseline="0">
                <a:solidFill>
                  <a:srgbClr val="004750"/>
                </a:solidFill>
                <a:effectLst/>
                <a:latin typeface="SuperiorTitle-Bold"/>
                <a:ea typeface="SuperiorTitle-Bold"/>
                <a:cs typeface="SuperiorTitle-Bold"/>
              </a:rPr>
              <a:t> e ingresos </a:t>
            </a:r>
            <a:r>
              <a:rPr lang="es"/>
              <a:t>obtenidos</a:t>
            </a:r>
            <a:endParaRPr lang="es" sz="11500" b="0" i="0" strike="noStrike" cap="none" spc="0" baseline="0" dirty="0">
              <a:solidFill>
                <a:srgbClr val="004750"/>
              </a:solidFill>
              <a:effectLst/>
              <a:latin typeface="SuperiorTitle-Bold"/>
              <a:ea typeface="SuperiorTitle-Bold"/>
              <a:cs typeface="SuperiorTitle-Bold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260566A-4B9B-DE8E-5FD9-707E7FB3024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0486235"/>
      </p:ext>
    </p:extLst>
  </p:cSld>
  <p:clrMapOvr>
    <a:masterClrMapping/>
  </p:clrMapOvr>
  <p:transition spd="med"/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64F2A24-71E9-731C-F106-09A692C236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" sz="11500" b="0" i="0" strike="noStrike" cap="none" spc="0" baseline="0">
                <a:solidFill>
                  <a:srgbClr val="004750"/>
                </a:solidFill>
                <a:effectLst/>
                <a:latin typeface="SuperiorTitle-Bold"/>
                <a:ea typeface="SuperiorTitle-Bold"/>
                <a:cs typeface="SuperiorTitle-Bold"/>
              </a:rPr>
              <a:t>Pago </a:t>
            </a:r>
            <a:r>
              <a:rPr lang="es"/>
              <a:t>de</a:t>
            </a:r>
            <a:r>
              <a:rPr lang="es" sz="11500" b="0" i="0" strike="noStrike" cap="none" spc="0" baseline="0">
                <a:solidFill>
                  <a:srgbClr val="004750"/>
                </a:solidFill>
                <a:effectLst/>
                <a:latin typeface="SuperiorTitle-Bold"/>
                <a:ea typeface="SuperiorTitle-Bold"/>
                <a:cs typeface="SuperiorTitle-Bold"/>
              </a:rPr>
              <a:t> </a:t>
            </a:r>
            <a:r>
              <a:rPr lang="es"/>
              <a:t>ciclos</a:t>
            </a:r>
            <a:r>
              <a:rPr lang="es" sz="11500" b="0" i="0" strike="noStrike" cap="none" spc="0" baseline="0">
                <a:solidFill>
                  <a:srgbClr val="004750"/>
                </a:solidFill>
                <a:effectLst/>
                <a:latin typeface="SuperiorTitle-Bold"/>
                <a:ea typeface="SuperiorTitle-Bold"/>
                <a:cs typeface="SuperiorTitle-Bold"/>
              </a:rPr>
              <a:t> e ingresos </a:t>
            </a:r>
            <a:r>
              <a:rPr lang="es"/>
              <a:t>obtenidos</a:t>
            </a:r>
            <a:endParaRPr lang="es" sz="11500" b="0" i="0" strike="noStrike" cap="none" spc="0" baseline="0" dirty="0">
              <a:solidFill>
                <a:srgbClr val="004750"/>
              </a:solidFill>
              <a:effectLst/>
              <a:latin typeface="SuperiorTitle-Bold"/>
              <a:ea typeface="SuperiorTitle-Bold"/>
              <a:cs typeface="SuperiorTitle-Bold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7CAC736-E4C5-AA5B-2CD9-C2ED16ECA28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425379"/>
      </p:ext>
    </p:extLst>
  </p:cSld>
  <p:clrMapOvr>
    <a:masterClrMapping/>
  </p:clrMapOvr>
  <p:transition spd="med"/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343B8FE-FD60-DE6B-422B-44F52E278A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" sz="11500" b="0" i="0" strike="noStrike" cap="none" spc="0" baseline="0">
                <a:solidFill>
                  <a:srgbClr val="004750"/>
                </a:solidFill>
                <a:effectLst/>
                <a:latin typeface="SuperiorTitle-Bold"/>
                <a:ea typeface="SuperiorTitle-Bold"/>
                <a:cs typeface="SuperiorTitle-Bold"/>
              </a:rPr>
              <a:t>Pago </a:t>
            </a:r>
            <a:r>
              <a:rPr lang="es"/>
              <a:t>de</a:t>
            </a:r>
            <a:r>
              <a:rPr lang="es" sz="11500" b="0" i="0" strike="noStrike" cap="none" spc="0" baseline="0">
                <a:solidFill>
                  <a:srgbClr val="004750"/>
                </a:solidFill>
                <a:effectLst/>
                <a:latin typeface="SuperiorTitle-Bold"/>
                <a:ea typeface="SuperiorTitle-Bold"/>
                <a:cs typeface="SuperiorTitle-Bold"/>
              </a:rPr>
              <a:t> </a:t>
            </a:r>
            <a:r>
              <a:rPr lang="es"/>
              <a:t>ciclos</a:t>
            </a:r>
            <a:r>
              <a:rPr lang="es" sz="11500" b="0" i="0" strike="noStrike" cap="none" spc="0" baseline="0">
                <a:solidFill>
                  <a:srgbClr val="004750"/>
                </a:solidFill>
                <a:effectLst/>
                <a:latin typeface="SuperiorTitle-Bold"/>
                <a:ea typeface="SuperiorTitle-Bold"/>
                <a:cs typeface="SuperiorTitle-Bold"/>
              </a:rPr>
              <a:t> e ingresos </a:t>
            </a:r>
            <a:r>
              <a:rPr lang="es"/>
              <a:t>obtenidos</a:t>
            </a:r>
            <a:endParaRPr lang="es" sz="11500" b="0" i="0" strike="noStrike" cap="none" spc="0" baseline="0" dirty="0">
              <a:solidFill>
                <a:srgbClr val="004750"/>
              </a:solidFill>
              <a:effectLst/>
              <a:latin typeface="SuperiorTitle-Bold"/>
              <a:ea typeface="SuperiorTitle-Bold"/>
              <a:cs typeface="SuperiorTitle-Bold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72CD409-F316-F005-13D9-9ACFC2E5566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741948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C32449A-16E1-76A6-B3D6-BFC3852153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" sz="12500" b="0" i="0" strike="noStrike" cap="none" spc="0" baseline="0">
                <a:solidFill>
                  <a:srgbClr val="00778B"/>
                </a:solidFill>
                <a:effectLst/>
                <a:latin typeface="SuperiorTitle-Bold"/>
                <a:ea typeface="SuperiorTitle-Bold"/>
                <a:cs typeface="SuperiorTitle-Bold"/>
              </a:rPr>
              <a:t>Todo está conectado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B146EF9-0455-963E-8DFC-4F7959A54A0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4406261"/>
      </p:ext>
    </p:extLst>
  </p:cSld>
  <p:clrMapOvr>
    <a:masterClrMapping/>
  </p:clrMapOvr>
  <p:transition spd="med"/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D831109-1A88-7914-D1E9-2EEB1568A5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" sz="11500" b="0" i="0" strike="noStrike" cap="none" spc="0" baseline="0">
                <a:solidFill>
                  <a:srgbClr val="004750"/>
                </a:solidFill>
                <a:effectLst/>
                <a:latin typeface="SuperiorTitle-Bold"/>
                <a:ea typeface="SuperiorTitle-Bold"/>
                <a:cs typeface="SuperiorTitle-Bold"/>
              </a:rPr>
              <a:t>Pago </a:t>
            </a:r>
            <a:r>
              <a:rPr lang="es"/>
              <a:t>de</a:t>
            </a:r>
            <a:r>
              <a:rPr lang="es" sz="11500" b="0" i="0" strike="noStrike" cap="none" spc="0" baseline="0">
                <a:solidFill>
                  <a:srgbClr val="004750"/>
                </a:solidFill>
                <a:effectLst/>
                <a:latin typeface="SuperiorTitle-Bold"/>
                <a:ea typeface="SuperiorTitle-Bold"/>
                <a:cs typeface="SuperiorTitle-Bold"/>
              </a:rPr>
              <a:t> </a:t>
            </a:r>
            <a:r>
              <a:rPr lang="es"/>
              <a:t>ciclos</a:t>
            </a:r>
            <a:r>
              <a:rPr lang="es" sz="11500" b="0" i="0" strike="noStrike" cap="none" spc="0" baseline="0">
                <a:solidFill>
                  <a:srgbClr val="004750"/>
                </a:solidFill>
                <a:effectLst/>
                <a:latin typeface="SuperiorTitle-Bold"/>
                <a:ea typeface="SuperiorTitle-Bold"/>
                <a:cs typeface="SuperiorTitle-Bold"/>
              </a:rPr>
              <a:t> e ingresos </a:t>
            </a:r>
            <a:r>
              <a:rPr lang="es"/>
              <a:t>obtenidos</a:t>
            </a:r>
            <a:endParaRPr lang="es" sz="11500" b="0" i="0" strike="noStrike" cap="none" spc="0" baseline="0" dirty="0">
              <a:solidFill>
                <a:srgbClr val="004750"/>
              </a:solidFill>
              <a:effectLst/>
              <a:latin typeface="SuperiorTitle-Bold"/>
              <a:ea typeface="SuperiorTitle-Bold"/>
              <a:cs typeface="SuperiorTitle-Bold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0ED4DF8-2C43-A389-C7DF-222AEE16BDE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5772183"/>
      </p:ext>
    </p:extLst>
  </p:cSld>
  <p:clrMapOvr>
    <a:masterClrMapping/>
  </p:clrMapOvr>
  <p:transition spd="med"/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C06E07D-82B2-3AC0-C157-B077B2DE25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" sz="11500" b="0" i="0" strike="noStrike" cap="none" spc="0" baseline="0">
                <a:solidFill>
                  <a:srgbClr val="004750"/>
                </a:solidFill>
                <a:effectLst/>
                <a:latin typeface="SuperiorTitle-Bold"/>
                <a:ea typeface="SuperiorTitle-Bold"/>
                <a:cs typeface="SuperiorTitle-Bold"/>
              </a:rPr>
              <a:t>Pago </a:t>
            </a:r>
            <a:r>
              <a:rPr lang="es"/>
              <a:t>de</a:t>
            </a:r>
            <a:r>
              <a:rPr lang="es" sz="11500" b="0" i="0" strike="noStrike" cap="none" spc="0" baseline="0">
                <a:solidFill>
                  <a:srgbClr val="004750"/>
                </a:solidFill>
                <a:effectLst/>
                <a:latin typeface="SuperiorTitle-Bold"/>
                <a:ea typeface="SuperiorTitle-Bold"/>
                <a:cs typeface="SuperiorTitle-Bold"/>
              </a:rPr>
              <a:t> </a:t>
            </a:r>
            <a:r>
              <a:rPr lang="es"/>
              <a:t>ciclos</a:t>
            </a:r>
            <a:r>
              <a:rPr lang="es" sz="11500" b="0" i="0" strike="noStrike" cap="none" spc="0" baseline="0">
                <a:solidFill>
                  <a:srgbClr val="004750"/>
                </a:solidFill>
                <a:effectLst/>
                <a:latin typeface="SuperiorTitle-Bold"/>
                <a:ea typeface="SuperiorTitle-Bold"/>
                <a:cs typeface="SuperiorTitle-Bold"/>
              </a:rPr>
              <a:t> e ingresos </a:t>
            </a:r>
            <a:r>
              <a:rPr lang="es"/>
              <a:t>obtenidos</a:t>
            </a:r>
            <a:endParaRPr lang="es" sz="11500" b="0" i="0" strike="noStrike" cap="none" spc="0" baseline="0" dirty="0">
              <a:solidFill>
                <a:srgbClr val="004750"/>
              </a:solidFill>
              <a:effectLst/>
              <a:latin typeface="SuperiorTitle-Bold"/>
              <a:ea typeface="SuperiorTitle-Bold"/>
              <a:cs typeface="SuperiorTitle-Bold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E688534-0FBB-A342-81AA-735AEF3D837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499939"/>
      </p:ext>
    </p:extLst>
  </p:cSld>
  <p:clrMapOvr>
    <a:masterClrMapping/>
  </p:clrMapOvr>
  <p:transition spd="med"/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B537D1E-3D06-A5A4-653C-32028AEDCD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" sz="11500" b="0" i="0" strike="noStrike" cap="none" spc="0" baseline="0">
                <a:solidFill>
                  <a:srgbClr val="004750"/>
                </a:solidFill>
                <a:effectLst/>
                <a:latin typeface="SuperiorTitle-Bold"/>
                <a:ea typeface="SuperiorTitle-Bold"/>
                <a:cs typeface="SuperiorTitle-Bold"/>
              </a:rPr>
              <a:t>Pago </a:t>
            </a:r>
            <a:r>
              <a:rPr lang="es"/>
              <a:t>de</a:t>
            </a:r>
            <a:r>
              <a:rPr lang="es" sz="11500" b="0" i="0" strike="noStrike" cap="none" spc="0" baseline="0">
                <a:solidFill>
                  <a:srgbClr val="004750"/>
                </a:solidFill>
                <a:effectLst/>
                <a:latin typeface="SuperiorTitle-Bold"/>
                <a:ea typeface="SuperiorTitle-Bold"/>
                <a:cs typeface="SuperiorTitle-Bold"/>
              </a:rPr>
              <a:t> </a:t>
            </a:r>
            <a:r>
              <a:rPr lang="es"/>
              <a:t>ciclos</a:t>
            </a:r>
            <a:r>
              <a:rPr lang="es" sz="11500" b="0" i="0" strike="noStrike" cap="none" spc="0" baseline="0">
                <a:solidFill>
                  <a:srgbClr val="004750"/>
                </a:solidFill>
                <a:effectLst/>
                <a:latin typeface="SuperiorTitle-Bold"/>
                <a:ea typeface="SuperiorTitle-Bold"/>
                <a:cs typeface="SuperiorTitle-Bold"/>
              </a:rPr>
              <a:t> e ingresos </a:t>
            </a:r>
            <a:r>
              <a:rPr lang="es"/>
              <a:t>obtenidos</a:t>
            </a:r>
            <a:endParaRPr lang="es" sz="11500" b="0" i="0" strike="noStrike" cap="none" spc="0" baseline="0" dirty="0">
              <a:solidFill>
                <a:srgbClr val="004750"/>
              </a:solidFill>
              <a:effectLst/>
              <a:latin typeface="SuperiorTitle-Bold"/>
              <a:ea typeface="SuperiorTitle-Bold"/>
              <a:cs typeface="SuperiorTitle-Bold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CCF218E-ABDE-3641-D851-41FAC3A3A87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6948172"/>
      </p:ext>
    </p:extLst>
  </p:cSld>
  <p:clrMapOvr>
    <a:masterClrMapping/>
  </p:clrMapOvr>
  <p:transition spd="med"/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3F70D72-31E7-C00B-79CC-A453052AC8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" sz="11500" b="0" i="0" strike="noStrike" cap="none" spc="0" baseline="0">
                <a:solidFill>
                  <a:srgbClr val="004750"/>
                </a:solidFill>
                <a:effectLst/>
                <a:latin typeface="SuperiorTitle-Bold"/>
                <a:ea typeface="SuperiorTitle-Bold"/>
                <a:cs typeface="SuperiorTitle-Bold"/>
              </a:rPr>
              <a:t>Pago </a:t>
            </a:r>
            <a:r>
              <a:rPr lang="es"/>
              <a:t>de</a:t>
            </a:r>
            <a:r>
              <a:rPr lang="es" sz="11500" b="0" i="0" strike="noStrike" cap="none" spc="0" baseline="0">
                <a:solidFill>
                  <a:srgbClr val="004750"/>
                </a:solidFill>
                <a:effectLst/>
                <a:latin typeface="SuperiorTitle-Bold"/>
                <a:ea typeface="SuperiorTitle-Bold"/>
                <a:cs typeface="SuperiorTitle-Bold"/>
              </a:rPr>
              <a:t> </a:t>
            </a:r>
            <a:r>
              <a:rPr lang="es"/>
              <a:t>ciclos</a:t>
            </a:r>
            <a:r>
              <a:rPr lang="es" sz="11500" b="0" i="0" strike="noStrike" cap="none" spc="0" baseline="0">
                <a:solidFill>
                  <a:srgbClr val="004750"/>
                </a:solidFill>
                <a:effectLst/>
                <a:latin typeface="SuperiorTitle-Bold"/>
                <a:ea typeface="SuperiorTitle-Bold"/>
                <a:cs typeface="SuperiorTitle-Bold"/>
              </a:rPr>
              <a:t> e ingresos </a:t>
            </a:r>
            <a:r>
              <a:rPr lang="es"/>
              <a:t>obtenidos</a:t>
            </a:r>
            <a:endParaRPr lang="es" sz="11500" b="0" i="0" strike="noStrike" cap="none" spc="0" baseline="0" dirty="0">
              <a:solidFill>
                <a:srgbClr val="004750"/>
              </a:solidFill>
              <a:effectLst/>
              <a:latin typeface="SuperiorTitle-Bold"/>
              <a:ea typeface="SuperiorTitle-Bold"/>
              <a:cs typeface="SuperiorTitle-Bold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305BB3A-E98D-A7EB-4FCB-259DE2020DB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303249"/>
      </p:ext>
    </p:extLst>
  </p:cSld>
  <p:clrMapOvr>
    <a:masterClrMapping/>
  </p:clrMapOvr>
  <p:transition spd="med"/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547D755-61A2-5566-35E1-E5883DDA29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" sz="11500" b="0" i="0" strike="noStrike" cap="none" spc="0" baseline="0">
                <a:solidFill>
                  <a:srgbClr val="004750"/>
                </a:solidFill>
                <a:effectLst/>
                <a:latin typeface="SuperiorTitle-Bold"/>
                <a:ea typeface="SuperiorTitle-Bold"/>
                <a:cs typeface="SuperiorTitle-Bold"/>
              </a:rPr>
              <a:t>Pago </a:t>
            </a:r>
            <a:r>
              <a:rPr lang="es"/>
              <a:t>de</a:t>
            </a:r>
            <a:r>
              <a:rPr lang="es" sz="11500" b="0" i="0" strike="noStrike" cap="none" spc="0" baseline="0">
                <a:solidFill>
                  <a:srgbClr val="004750"/>
                </a:solidFill>
                <a:effectLst/>
                <a:latin typeface="SuperiorTitle-Bold"/>
                <a:ea typeface="SuperiorTitle-Bold"/>
                <a:cs typeface="SuperiorTitle-Bold"/>
              </a:rPr>
              <a:t> </a:t>
            </a:r>
            <a:r>
              <a:rPr lang="es"/>
              <a:t>ciclos</a:t>
            </a:r>
            <a:r>
              <a:rPr lang="es" sz="11500" b="0" i="0" strike="noStrike" cap="none" spc="0" baseline="0">
                <a:solidFill>
                  <a:srgbClr val="004750"/>
                </a:solidFill>
                <a:effectLst/>
                <a:latin typeface="SuperiorTitle-Bold"/>
                <a:ea typeface="SuperiorTitle-Bold"/>
                <a:cs typeface="SuperiorTitle-Bold"/>
              </a:rPr>
              <a:t> e ingresos </a:t>
            </a:r>
            <a:r>
              <a:rPr lang="es"/>
              <a:t>obtenidos</a:t>
            </a:r>
            <a:endParaRPr lang="es" sz="11500" b="0" i="0" strike="noStrike" cap="none" spc="0" baseline="0" dirty="0">
              <a:solidFill>
                <a:srgbClr val="004750"/>
              </a:solidFill>
              <a:effectLst/>
              <a:latin typeface="SuperiorTitle-Bold"/>
              <a:ea typeface="SuperiorTitle-Bold"/>
              <a:cs typeface="SuperiorTitle-Bold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E92ECB9-36E4-F59F-0BCB-2D5E1B1D634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4742815"/>
      </p:ext>
    </p:extLst>
  </p:cSld>
  <p:clrMapOvr>
    <a:masterClrMapping/>
  </p:clrMapOvr>
  <p:transition spd="med"/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56FC219-8414-7BCA-E71C-BF3B7EE391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" sz="11500" b="0" i="0" strike="noStrike" cap="none" spc="0" baseline="0">
                <a:solidFill>
                  <a:srgbClr val="004750"/>
                </a:solidFill>
                <a:effectLst/>
                <a:latin typeface="SuperiorTitle-Bold"/>
                <a:ea typeface="SuperiorTitle-Bold"/>
                <a:cs typeface="SuperiorTitle-Bold"/>
              </a:rPr>
              <a:t>Pago </a:t>
            </a:r>
            <a:r>
              <a:rPr lang="es"/>
              <a:t>de</a:t>
            </a:r>
            <a:r>
              <a:rPr lang="es" sz="11500" b="0" i="0" strike="noStrike" cap="none" spc="0" baseline="0">
                <a:solidFill>
                  <a:srgbClr val="004750"/>
                </a:solidFill>
                <a:effectLst/>
                <a:latin typeface="SuperiorTitle-Bold"/>
                <a:ea typeface="SuperiorTitle-Bold"/>
                <a:cs typeface="SuperiorTitle-Bold"/>
              </a:rPr>
              <a:t> </a:t>
            </a:r>
            <a:r>
              <a:rPr lang="es"/>
              <a:t>ciclos</a:t>
            </a:r>
            <a:r>
              <a:rPr lang="es" sz="11500" b="0" i="0" strike="noStrike" cap="none" spc="0" baseline="0">
                <a:solidFill>
                  <a:srgbClr val="004750"/>
                </a:solidFill>
                <a:effectLst/>
                <a:latin typeface="SuperiorTitle-Bold"/>
                <a:ea typeface="SuperiorTitle-Bold"/>
                <a:cs typeface="SuperiorTitle-Bold"/>
              </a:rPr>
              <a:t> e ingresos </a:t>
            </a:r>
            <a:r>
              <a:rPr lang="es"/>
              <a:t>obtenidos</a:t>
            </a:r>
            <a:endParaRPr lang="es" sz="11500" b="0" i="0" strike="noStrike" cap="none" spc="0" baseline="0" dirty="0">
              <a:solidFill>
                <a:srgbClr val="004750"/>
              </a:solidFill>
              <a:effectLst/>
              <a:latin typeface="SuperiorTitle-Bold"/>
              <a:ea typeface="SuperiorTitle-Bold"/>
              <a:cs typeface="SuperiorTitle-Bold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52E4621-D3E6-C775-DE6F-5997C15B654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7696269"/>
      </p:ext>
    </p:extLst>
  </p:cSld>
  <p:clrMapOvr>
    <a:masterClrMapping/>
  </p:clrMapOvr>
  <p:transition spd="med"/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BBA6A69-A7DE-3AFD-139C-79BF602DF7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" sz="11500" b="0" i="0" strike="noStrike" cap="none" spc="0" baseline="0">
                <a:solidFill>
                  <a:srgbClr val="004750"/>
                </a:solidFill>
                <a:effectLst/>
                <a:latin typeface="SuperiorTitle-Bold"/>
                <a:ea typeface="SuperiorTitle-Bold"/>
                <a:cs typeface="SuperiorTitle-Bold"/>
              </a:rPr>
              <a:t>Pago </a:t>
            </a:r>
            <a:r>
              <a:rPr lang="es"/>
              <a:t>de</a:t>
            </a:r>
            <a:r>
              <a:rPr lang="es" sz="11500" b="0" i="0" strike="noStrike" cap="none" spc="0" baseline="0">
                <a:solidFill>
                  <a:srgbClr val="004750"/>
                </a:solidFill>
                <a:effectLst/>
                <a:latin typeface="SuperiorTitle-Bold"/>
                <a:ea typeface="SuperiorTitle-Bold"/>
                <a:cs typeface="SuperiorTitle-Bold"/>
              </a:rPr>
              <a:t> </a:t>
            </a:r>
            <a:r>
              <a:rPr lang="es"/>
              <a:t>ciclos</a:t>
            </a:r>
            <a:r>
              <a:rPr lang="es" sz="11500" b="0" i="0" strike="noStrike" cap="none" spc="0" baseline="0">
                <a:solidFill>
                  <a:srgbClr val="004750"/>
                </a:solidFill>
                <a:effectLst/>
                <a:latin typeface="SuperiorTitle-Bold"/>
                <a:ea typeface="SuperiorTitle-Bold"/>
                <a:cs typeface="SuperiorTitle-Bold"/>
              </a:rPr>
              <a:t> e ingresos </a:t>
            </a:r>
            <a:r>
              <a:rPr lang="es"/>
              <a:t>obtenidos</a:t>
            </a:r>
            <a:endParaRPr lang="es" sz="11500" b="0" i="0" strike="noStrike" cap="none" spc="0" baseline="0" dirty="0">
              <a:solidFill>
                <a:srgbClr val="004750"/>
              </a:solidFill>
              <a:effectLst/>
              <a:latin typeface="SuperiorTitle-Bold"/>
              <a:ea typeface="SuperiorTitle-Bold"/>
              <a:cs typeface="SuperiorTitle-Bold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CAB39A1-84C0-D3D6-2FF5-7D1DC0B8CA5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248523"/>
      </p:ext>
    </p:extLst>
  </p:cSld>
  <p:clrMapOvr>
    <a:masterClrMapping/>
  </p:clrMapOvr>
  <p:transition spd="med"/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C5B179F-320C-C49B-33F6-8928682E13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" sz="11500" b="0" i="0" strike="noStrike" cap="none" spc="0" baseline="0">
                <a:solidFill>
                  <a:srgbClr val="004750"/>
                </a:solidFill>
                <a:effectLst/>
                <a:latin typeface="SuperiorTitle-Bold"/>
                <a:ea typeface="SuperiorTitle-Bold"/>
                <a:cs typeface="SuperiorTitle-Bold"/>
              </a:rPr>
              <a:t>Pago </a:t>
            </a:r>
            <a:r>
              <a:rPr lang="es"/>
              <a:t>de</a:t>
            </a:r>
            <a:r>
              <a:rPr lang="es" sz="11500" b="0" i="0" strike="noStrike" cap="none" spc="0" baseline="0">
                <a:solidFill>
                  <a:srgbClr val="004750"/>
                </a:solidFill>
                <a:effectLst/>
                <a:latin typeface="SuperiorTitle-Bold"/>
                <a:ea typeface="SuperiorTitle-Bold"/>
                <a:cs typeface="SuperiorTitle-Bold"/>
              </a:rPr>
              <a:t> </a:t>
            </a:r>
            <a:r>
              <a:rPr lang="es"/>
              <a:t>ciclos</a:t>
            </a:r>
            <a:r>
              <a:rPr lang="es" sz="11500" b="0" i="0" strike="noStrike" cap="none" spc="0" baseline="0">
                <a:solidFill>
                  <a:srgbClr val="004750"/>
                </a:solidFill>
                <a:effectLst/>
                <a:latin typeface="SuperiorTitle-Bold"/>
                <a:ea typeface="SuperiorTitle-Bold"/>
                <a:cs typeface="SuperiorTitle-Bold"/>
              </a:rPr>
              <a:t> e ingresos </a:t>
            </a:r>
            <a:r>
              <a:rPr lang="es"/>
              <a:t>obtenidos</a:t>
            </a:r>
            <a:endParaRPr lang="es" sz="11500" b="0" i="0" strike="noStrike" cap="none" spc="0" baseline="0" dirty="0">
              <a:solidFill>
                <a:srgbClr val="004750"/>
              </a:solidFill>
              <a:effectLst/>
              <a:latin typeface="SuperiorTitle-Bold"/>
              <a:ea typeface="SuperiorTitle-Bold"/>
              <a:cs typeface="SuperiorTitle-Bold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6392FD0-CFB2-1D21-CE88-D2D41CF9919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102010"/>
      </p:ext>
    </p:extLst>
  </p:cSld>
  <p:clrMapOvr>
    <a:masterClrMapping/>
  </p:clrMapOvr>
  <p:transition spd="med"/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1985995-F722-49E6-901E-6F9C6A5BB3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" sz="11500" b="0" i="0" strike="noStrike" cap="none" spc="0" baseline="0">
                <a:solidFill>
                  <a:srgbClr val="004750"/>
                </a:solidFill>
                <a:effectLst/>
                <a:latin typeface="SuperiorTitle-Bold"/>
                <a:ea typeface="SuperiorTitle-Bold"/>
                <a:cs typeface="SuperiorTitle-Bold"/>
              </a:rPr>
              <a:t>Pago </a:t>
            </a:r>
            <a:r>
              <a:rPr lang="es"/>
              <a:t>de</a:t>
            </a:r>
            <a:r>
              <a:rPr lang="es" sz="11500" b="0" i="0" strike="noStrike" cap="none" spc="0" baseline="0">
                <a:solidFill>
                  <a:srgbClr val="004750"/>
                </a:solidFill>
                <a:effectLst/>
                <a:latin typeface="SuperiorTitle-Bold"/>
                <a:ea typeface="SuperiorTitle-Bold"/>
                <a:cs typeface="SuperiorTitle-Bold"/>
              </a:rPr>
              <a:t> </a:t>
            </a:r>
            <a:r>
              <a:rPr lang="es"/>
              <a:t>ciclos</a:t>
            </a:r>
            <a:r>
              <a:rPr lang="es" sz="11500" b="0" i="0" strike="noStrike" cap="none" spc="0" baseline="0">
                <a:solidFill>
                  <a:srgbClr val="004750"/>
                </a:solidFill>
                <a:effectLst/>
                <a:latin typeface="SuperiorTitle-Bold"/>
                <a:ea typeface="SuperiorTitle-Bold"/>
                <a:cs typeface="SuperiorTitle-Bold"/>
              </a:rPr>
              <a:t> e ingresos </a:t>
            </a:r>
            <a:r>
              <a:rPr lang="es"/>
              <a:t>obtenidos</a:t>
            </a:r>
            <a:endParaRPr lang="es" sz="11500" b="0" i="0" strike="noStrike" cap="none" spc="0" baseline="0" dirty="0">
              <a:solidFill>
                <a:srgbClr val="004750"/>
              </a:solidFill>
              <a:effectLst/>
              <a:latin typeface="SuperiorTitle-Bold"/>
              <a:ea typeface="SuperiorTitle-Bold"/>
              <a:cs typeface="SuperiorTitle-Bold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9CE4566-AD99-B5FC-5CDF-760E3B658A2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296530"/>
      </p:ext>
    </p:extLst>
  </p:cSld>
  <p:clrMapOvr>
    <a:masterClrMapping/>
  </p:clrMapOvr>
  <p:transition spd="med"/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17406C4-83FA-CF98-D33F-0277CC8BBF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" sz="11500" b="0" i="0" strike="noStrike" cap="none" spc="0" baseline="0">
                <a:solidFill>
                  <a:srgbClr val="004750"/>
                </a:solidFill>
                <a:effectLst/>
                <a:latin typeface="SuperiorTitle-Bold"/>
                <a:ea typeface="SuperiorTitle-Bold"/>
                <a:cs typeface="SuperiorTitle-Bold"/>
              </a:rPr>
              <a:t>Pago </a:t>
            </a:r>
            <a:r>
              <a:rPr lang="es"/>
              <a:t>de</a:t>
            </a:r>
            <a:r>
              <a:rPr lang="es" sz="11500" b="0" i="0" strike="noStrike" cap="none" spc="0" baseline="0">
                <a:solidFill>
                  <a:srgbClr val="004750"/>
                </a:solidFill>
                <a:effectLst/>
                <a:latin typeface="SuperiorTitle-Bold"/>
                <a:ea typeface="SuperiorTitle-Bold"/>
                <a:cs typeface="SuperiorTitle-Bold"/>
              </a:rPr>
              <a:t> </a:t>
            </a:r>
            <a:r>
              <a:rPr lang="es"/>
              <a:t>ciclos</a:t>
            </a:r>
            <a:r>
              <a:rPr lang="es" sz="11500" b="0" i="0" strike="noStrike" cap="none" spc="0" baseline="0">
                <a:solidFill>
                  <a:srgbClr val="004750"/>
                </a:solidFill>
                <a:effectLst/>
                <a:latin typeface="SuperiorTitle-Bold"/>
                <a:ea typeface="SuperiorTitle-Bold"/>
                <a:cs typeface="SuperiorTitle-Bold"/>
              </a:rPr>
              <a:t> e ingresos </a:t>
            </a:r>
            <a:r>
              <a:rPr lang="es"/>
              <a:t>obtenidos</a:t>
            </a:r>
            <a:endParaRPr lang="es" sz="11500" b="0" i="0" strike="noStrike" cap="none" spc="0" baseline="0" dirty="0">
              <a:solidFill>
                <a:srgbClr val="004750"/>
              </a:solidFill>
              <a:effectLst/>
              <a:latin typeface="SuperiorTitle-Bold"/>
              <a:ea typeface="SuperiorTitle-Bold"/>
              <a:cs typeface="SuperiorTitle-Bold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4457E57-5C95-2408-17C9-EDBB44623DD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2026438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92FE17D-8FF1-EC97-3865-5EA20BBB9F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>
              <a:defRPr>
                <a:solidFill>
                  <a:srgbClr val="004750"/>
                </a:solidFill>
              </a:defRPr>
            </a:pPr>
            <a:r>
              <a:rPr lang="es" sz="11500" b="0" i="0" strike="noStrike" cap="none" spc="0" baseline="0">
                <a:solidFill>
                  <a:srgbClr val="004750"/>
                </a:solidFill>
                <a:effectLst/>
                <a:latin typeface="SuperiorTitle-Bold"/>
                <a:ea typeface="SuperiorTitle-Bold"/>
                <a:cs typeface="SuperiorTitle-Bold"/>
              </a:rPr>
              <a:t>Comparte y gana un 20</a:t>
            </a:r>
            <a:r>
              <a:rPr lang="es" sz="11500" b="0" i="0" strike="noStrike" cap="none" spc="0" baseline="30000">
                <a:solidFill>
                  <a:srgbClr val="004750"/>
                </a:solidFill>
                <a:effectLst/>
                <a:latin typeface="SuperiorTitle-Bold"/>
                <a:ea typeface="SuperiorTitle-Bold"/>
                <a:cs typeface="SuperiorTitle-Bold"/>
              </a:rPr>
              <a:t>%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7FB6201-66E6-1982-526A-F3DF362873D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437159"/>
      </p:ext>
    </p:extLst>
  </p:cSld>
  <p:clrMapOvr>
    <a:masterClrMapping/>
  </p:clrMapOvr>
  <p:transition spd="med"/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70DDC34-1EFF-4FC4-932D-A77D4EF30C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FD0461A-2D31-7682-2731-919C3B93D86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0104510"/>
      </p:ext>
    </p:extLst>
  </p:cSld>
  <p:clrMapOvr>
    <a:masterClrMapping/>
  </p:clrMapOvr>
  <p:transition spd="med"/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1943C11-9490-6FDA-E0A3-EF4CA0121E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FEE08F6-64E0-2AD3-DA2C-81A0A1ED9E6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80581"/>
      </p:ext>
    </p:extLst>
  </p:cSld>
  <p:clrMapOvr>
    <a:masterClrMapping/>
  </p:clrMapOvr>
  <p:transition spd="med"/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D1F433E-1A6B-7E87-D636-12159B1D7A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7D9B117-8836-6C06-35B2-5CE5CDB0EE3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910166"/>
      </p:ext>
    </p:extLst>
  </p:cSld>
  <p:clrMapOvr>
    <a:masterClrMapping/>
  </p:clrMapOvr>
  <p:transition spd="med"/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E21FF58-AFEC-122D-1940-090F4A698D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1D55010-403F-E743-4B3D-AA2AF4C3C4C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4271290"/>
      </p:ext>
    </p:extLst>
  </p:cSld>
  <p:clrMapOvr>
    <a:masterClrMapping/>
  </p:clrMapOvr>
  <p:transition spd="med"/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AE51C0F-5334-9C9A-0EF6-94F9B500C3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B612E15-B8B1-7187-9F5F-141DA96EB69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5869288"/>
      </p:ext>
    </p:extLst>
  </p:cSld>
  <p:clrMapOvr>
    <a:masterClrMapping/>
  </p:clrMapOvr>
  <p:transition spd="med"/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1B52BED-8106-7BCC-BEEA-1BB687F2E7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6E4909D-325B-24A1-C246-529FE8E30DF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5027073"/>
      </p:ext>
    </p:extLst>
  </p:cSld>
  <p:clrMapOvr>
    <a:masterClrMapping/>
  </p:clrMapOvr>
  <p:transition spd="med"/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3D32396-CECB-C274-C783-B1CF802267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A761981-F73E-D1D1-1F6D-F66FD314DE3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910520"/>
      </p:ext>
    </p:extLst>
  </p:cSld>
  <p:clrMapOvr>
    <a:masterClrMapping/>
  </p:clrMapOvr>
  <p:transition spd="med"/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4AE5F6F-E726-E93B-7EE8-04C4B8ED96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363C51C-EEBD-77F6-5C7A-19836CDF6F8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1462428"/>
      </p:ext>
    </p:extLst>
  </p:cSld>
  <p:clrMapOvr>
    <a:masterClrMapping/>
  </p:clrMapOvr>
  <p:transition spd="med"/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493E4B0-8AF8-6C6B-EFD9-619A582A7C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2D57019-5FB8-DBB5-AD73-88F848B701A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41490"/>
      </p:ext>
    </p:extLst>
  </p:cSld>
  <p:clrMapOvr>
    <a:masterClrMapping/>
  </p:clrMapOvr>
  <p:transition spd="med"/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7B4007B-523B-4FC9-8980-4027A69D69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90000"/>
              </a:lnSpc>
              <a:defRPr sz="10000">
                <a:solidFill>
                  <a:srgbClr val="004750"/>
                </a:solidFill>
              </a:defRPr>
            </a:pPr>
            <a:r>
              <a:rPr lang="es" sz="9000" b="0" i="0" strike="noStrike" cap="none" spc="0" baseline="0">
                <a:solidFill>
                  <a:srgbClr val="004750"/>
                </a:solidFill>
                <a:effectLst/>
                <a:latin typeface="SuperiorTitle-Bold"/>
                <a:ea typeface="SuperiorTitle-Bold"/>
                <a:cs typeface="SuperiorTitle-Bold"/>
              </a:rPr>
              <a:t>¿</a:t>
            </a:r>
            <a:r>
              <a:rPr lang="es" sz="9000">
                <a:solidFill>
                  <a:srgbClr val="004750"/>
                </a:solidFill>
              </a:rPr>
              <a:t>En qué punto </a:t>
            </a:r>
            <a:br>
              <a:rPr lang="es" sz="9000">
                <a:solidFill>
                  <a:srgbClr val="004750"/>
                </a:solidFill>
              </a:rPr>
            </a:br>
            <a:r>
              <a:rPr lang="es" sz="9000">
                <a:solidFill>
                  <a:srgbClr val="004750"/>
                </a:solidFill>
              </a:rPr>
              <a:t>te ves</a:t>
            </a:r>
            <a:r>
              <a:rPr lang="es" sz="9000" b="0" i="0" strike="noStrike" cap="none" spc="0" baseline="0">
                <a:solidFill>
                  <a:srgbClr val="004750"/>
                </a:solidFill>
                <a:effectLst/>
                <a:latin typeface="SuperiorTitle-Bold"/>
                <a:ea typeface="SuperiorTitle-Bold"/>
                <a:cs typeface="SuperiorTitle-Bold"/>
              </a:rPr>
              <a:t>?</a:t>
            </a:r>
            <a:endParaRPr lang="en-US" sz="9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FC5F5CC-B1B1-0AC8-219B-EAEACF2020D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4240083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23E675AAF9F8C45AA57DD13FAF0C743" ma:contentTypeVersion="15" ma:contentTypeDescription="Create a new document." ma:contentTypeScope="" ma:versionID="69ed9babf64a65087f1e66997ba61494">
  <xsd:schema xmlns:xsd="http://www.w3.org/2001/XMLSchema" xmlns:xs="http://www.w3.org/2001/XMLSchema" xmlns:p="http://schemas.microsoft.com/office/2006/metadata/properties" xmlns:ns2="6d5843f6-f1f1-4a4f-853b-145bdff3a5d5" xmlns:ns3="1cdb64af-62b2-42f1-8a18-3222b74a76c7" targetNamespace="http://schemas.microsoft.com/office/2006/metadata/properties" ma:root="true" ma:fieldsID="4115d1041d6fe98f6e8671dc44b73f18" ns2:_="" ns3:_="">
    <xsd:import namespace="6d5843f6-f1f1-4a4f-853b-145bdff3a5d5"/>
    <xsd:import namespace="1cdb64af-62b2-42f1-8a18-3222b74a76c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LengthInSecond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d5843f6-f1f1-4a4f-853b-145bdff3a5d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LengthInSeconds" ma:index="12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a2a303b6-363b-46cf-9542-46d0fcc9116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cdb64af-62b2-42f1-8a18-3222b74a76c7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2339108a-3527-48bd-85b1-8af264318825}" ma:internalName="TaxCatchAll" ma:showField="CatchAllData" ma:web="1cdb64af-62b2-42f1-8a18-3222b74a76c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654EBE4-1A2E-4B24-87B0-BE3A6A4C56DC}"/>
</file>

<file path=customXml/itemProps2.xml><?xml version="1.0" encoding="utf-8"?>
<ds:datastoreItem xmlns:ds="http://schemas.openxmlformats.org/officeDocument/2006/customXml" ds:itemID="{A9BA3BCC-5043-4296-88CE-66756B708CE8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317</Words>
  <Application>Microsoft Office PowerPoint</Application>
  <PresentationFormat>Custom</PresentationFormat>
  <Paragraphs>76</Paragraphs>
  <Slides>140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140</vt:i4>
      </vt:variant>
    </vt:vector>
  </HeadingPairs>
  <TitlesOfParts>
    <vt:vector size="145" baseType="lpstr">
      <vt:lpstr>Arial</vt:lpstr>
      <vt:lpstr>Calibri</vt:lpstr>
      <vt:lpstr>Calibri Light</vt:lpstr>
      <vt:lpstr>SuperiorTitle-Bold</vt:lpstr>
      <vt:lpstr>Office Theme</vt:lpstr>
      <vt:lpstr>Visión general</vt:lpstr>
      <vt:lpstr>PowerPoint Presentation</vt:lpstr>
      <vt:lpstr>PowerPoint Presentation</vt:lpstr>
      <vt:lpstr>Todo está conectado</vt:lpstr>
      <vt:lpstr>Todo está conectado</vt:lpstr>
      <vt:lpstr>Todo está conectado</vt:lpstr>
      <vt:lpstr>Todo está conectado</vt:lpstr>
      <vt:lpstr>Todo está conectado</vt:lpstr>
      <vt:lpstr>Comparte y gana un 20%</vt:lpstr>
      <vt:lpstr>Comparte y gana un 20%</vt:lpstr>
      <vt:lpstr>Comparte y gana un 20%</vt:lpstr>
      <vt:lpstr>Comparte y gana un 20%</vt:lpstr>
      <vt:lpstr>Comparte y gana un 20%</vt:lpstr>
      <vt:lpstr>Comparte y gana un 20%</vt:lpstr>
      <vt:lpstr>Comparte y gana un 20%</vt:lpstr>
      <vt:lpstr>Comparte y gana un 20%</vt:lpstr>
      <vt:lpstr>Comparte y gana un 20%</vt:lpstr>
      <vt:lpstr>Es una fórmula muy simple</vt:lpstr>
      <vt:lpstr>Fórmula en acción</vt:lpstr>
      <vt:lpstr>Fórmula en acción</vt:lpstr>
      <vt:lpstr>Fórmula en acción</vt:lpstr>
      <vt:lpstr>Fórmula en acción</vt:lpstr>
      <vt:lpstr>Fórmula en acción</vt:lpstr>
      <vt:lpstr>Fórmula en acción</vt:lpstr>
      <vt:lpstr>Fórmula en acción</vt:lpstr>
      <vt:lpstr>Fórmula en acción</vt:lpstr>
      <vt:lpstr>Fórmula en acción</vt:lpstr>
      <vt:lpstr>Fórmula en acción</vt:lpstr>
      <vt:lpstr>Fórmula en acción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Todo está conectado</vt:lpstr>
      <vt:lpstr>Todo está conectado</vt:lpstr>
      <vt:lpstr>Todo está conectado</vt:lpstr>
      <vt:lpstr>Todo está conectado</vt:lpstr>
      <vt:lpstr>Todo está conectado</vt:lpstr>
      <vt:lpstr>Pago de ciclos e ingresos obtenidos</vt:lpstr>
      <vt:lpstr>Pago de ciclos e ingresos obtenidos</vt:lpstr>
      <vt:lpstr>Pago de ciclos e ingresos obtenidos</vt:lpstr>
      <vt:lpstr>Pago de ciclos e ingresos obtenidos</vt:lpstr>
      <vt:lpstr>Pago de ciclos e ingresos obtenidos</vt:lpstr>
      <vt:lpstr>Pago de ciclos e ingresos obtenidos</vt:lpstr>
      <vt:lpstr>Pago de ciclos e ingresos obtenidos</vt:lpstr>
      <vt:lpstr>Pago de ciclos e ingresos obtenidos</vt:lpstr>
      <vt:lpstr>Pago de ciclos e ingresos obtenidos</vt:lpstr>
      <vt:lpstr>Pago de ciclos e ingresos obtenidos</vt:lpstr>
      <vt:lpstr>Pago de ciclos e ingresos obtenidos</vt:lpstr>
      <vt:lpstr>Pago de ciclos e ingresos obtenidos</vt:lpstr>
      <vt:lpstr>Pago de ciclos e ingresos obtenidos</vt:lpstr>
      <vt:lpstr>Pago de ciclos e ingresos obtenidos</vt:lpstr>
      <vt:lpstr>Pago de ciclos e ingresos obtenidos</vt:lpstr>
      <vt:lpstr>Pago de ciclos e ingresos obtenidos</vt:lpstr>
      <vt:lpstr>Pago de ciclos e ingresos obtenidos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¿En qué punto  te ves?</vt:lpstr>
      <vt:lpstr>Reingreso</vt:lpstr>
      <vt:lpstr>Reingreso</vt:lpstr>
      <vt:lpstr>Reingreso</vt:lpstr>
      <vt:lpstr>Reingreso</vt:lpstr>
      <vt:lpstr>Todo está conectado</vt:lpstr>
      <vt:lpstr>Todo está conectado</vt:lpstr>
      <vt:lpstr>Todo está conectado</vt:lpstr>
      <vt:lpstr>Todo está conectado</vt:lpstr>
      <vt:lpstr>Todo está conectado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Mapa visual de éxito</vt:lpstr>
      <vt:lpstr>Mapa visual de éxito</vt:lpstr>
      <vt:lpstr>Mapa visual de éxito</vt:lpstr>
      <vt:lpstr>Mapa visual de éxito</vt:lpstr>
      <vt:lpstr>Mapa visual de éxito</vt:lpstr>
      <vt:lpstr>Mapa visual de éxito</vt:lpstr>
      <vt:lpstr>¿Qué es el aprovechamiento del tiempo?</vt:lpstr>
      <vt:lpstr>Aproveche su tiempo</vt:lpstr>
      <vt:lpstr>Aproveche su tiempo</vt:lpstr>
      <vt:lpstr>Aproveche su tiempo</vt:lpstr>
      <vt:lpstr>Aproveche su tiempo</vt:lpstr>
      <vt:lpstr>Aproveche su tiempo</vt:lpstr>
      <vt:lpstr>Aproveche su tiempo</vt:lpstr>
      <vt:lpstr>Aproveche su tiempo</vt:lpstr>
      <vt:lpstr>Aproveche su tiempo</vt:lpstr>
      <vt:lpstr>Claves para el éxito</vt:lpstr>
      <vt:lpstr>Claves para el éxito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Visión general</dc:title>
  <dc:creator>Mariana Ferreira</dc:creator>
  <cp:lastModifiedBy>Mariana Ferreira</cp:lastModifiedBy>
  <cp:revision>1</cp:revision>
  <dcterms:created xsi:type="dcterms:W3CDTF">2023-03-30T14:16:22Z</dcterms:created>
  <dcterms:modified xsi:type="dcterms:W3CDTF">2023-03-30T14:16:22Z</dcterms:modified>
</cp:coreProperties>
</file>