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.jpg" ContentType="image/jpeg"/>
  <Override PartName="/ppt/media/image4.jpg" ContentType="image/jpeg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5"/>
    <p:restoredTop sz="94727"/>
  </p:normalViewPr>
  <p:slideViewPr>
    <p:cSldViewPr>
      <p:cViewPr varScale="1">
        <p:scale>
          <a:sx n="98" d="100"/>
          <a:sy n="98" d="100"/>
        </p:scale>
        <p:origin x="216" y="7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1" i="0">
                <a:solidFill>
                  <a:srgbClr val="53585B"/>
                </a:solidFill>
                <a:latin typeface="Superior Title Bold"/>
                <a:cs typeface="Superior Titl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53585B"/>
                </a:solidFill>
                <a:latin typeface="ProximaNova-Light"/>
                <a:cs typeface="ProximaNova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44242" y="7727513"/>
            <a:ext cx="5356213" cy="358104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69986" y="0"/>
            <a:ext cx="2034112" cy="35810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1" i="0">
                <a:solidFill>
                  <a:srgbClr val="53585B"/>
                </a:solidFill>
                <a:latin typeface="Superior Title Bold"/>
                <a:cs typeface="Superior Titl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1" i="0">
                <a:solidFill>
                  <a:srgbClr val="53585B"/>
                </a:solidFill>
                <a:latin typeface="Superior Title Bold"/>
                <a:cs typeface="Superior Titl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5083" y="806646"/>
            <a:ext cx="10970895" cy="1219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0" b="1" i="0">
                <a:solidFill>
                  <a:srgbClr val="53585B"/>
                </a:solidFill>
                <a:latin typeface="Superior Title Bold"/>
                <a:cs typeface="Superior Titl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5083" y="1981476"/>
            <a:ext cx="11047095" cy="7084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53585B"/>
                </a:solidFill>
                <a:latin typeface="ProximaNova-Light"/>
                <a:cs typeface="ProximaNova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8FF5CEE-53FF-174F-A04A-C038CCC01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38F8A4E-5C56-8248-90F9-BEA673158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0793084-1BF9-2146-A6A1-0AE874E08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2F69AA17-0D05-AA4D-8876-705819F3D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256455C-6512-D14F-865A-8456D3CB3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6E4DE0E-1D85-6A4F-99B2-7EC629A07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5CC844-006A-2E49-94E4-5445FDBDF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FAF8566-887B-2B4C-B4C4-4C3D32672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C911F63-32FF-5440-8144-9B8B64A5F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9D1FB3BC-9101-CD4B-B4D5-3EB4202C3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9118033-E771-4042-B3C7-D4B6F493B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ottle, beverage, alcohol&#10;&#10;Description automatically generated">
            <a:extLst>
              <a:ext uri="{FF2B5EF4-FFF2-40B4-BE49-F238E27FC236}">
                <a16:creationId xmlns:a16="http://schemas.microsoft.com/office/drawing/2014/main" id="{450D0C7B-6D6B-924E-BCC8-2D90C3EA8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976EDC9-5330-FA47-BE9D-6979EA461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66BCE59-5EDF-8D48-997A-AB359D4C0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8CA2D5CC-81E0-D146-B424-62A09DBA6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0</Words>
  <Application>Microsoft Macintosh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ProximaNova-Light</vt:lpstr>
      <vt:lpstr>Superior Title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Collagen Elixir™ G L O W W H I L E Y O U R I N C O M E G R O W S</dc:title>
  <cp:lastModifiedBy>Melyn Nguyen</cp:lastModifiedBy>
  <cp:revision>6</cp:revision>
  <dcterms:created xsi:type="dcterms:W3CDTF">2022-03-28T22:41:05Z</dcterms:created>
  <dcterms:modified xsi:type="dcterms:W3CDTF">2022-04-06T21:49:45Z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2022-03-28T00:00:00Z</vt:filetime>
  </property>
  <property fmtid="{D5CDD505-2E9C-101B-9397-08002B2CF9AE}" pid="3" name="Creator">
    <vt:lpwstr>Adobe InDesign 17.1 (Macintosh)</vt:lpwstr>
  </property>
  <property fmtid="{D5CDD505-2E9C-101B-9397-08002B2CF9AE}" pid="4" name="LastSaved">
    <vt:filetime>2022-03-28T00:00:00Z</vt:filetime>
  </property>
</Properties>
</file>