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19" r:id="rId2"/>
  </p:sldMasterIdLst>
  <p:notesMasterIdLst>
    <p:notesMasterId r:id="rId36"/>
  </p:notesMasterIdLst>
  <p:sldIdLst>
    <p:sldId id="256" r:id="rId3"/>
    <p:sldId id="257" r:id="rId4"/>
    <p:sldId id="272" r:id="rId5"/>
    <p:sldId id="273" r:id="rId6"/>
    <p:sldId id="264" r:id="rId7"/>
    <p:sldId id="274" r:id="rId8"/>
    <p:sldId id="275" r:id="rId9"/>
    <p:sldId id="276" r:id="rId10"/>
    <p:sldId id="277" r:id="rId11"/>
    <p:sldId id="278" r:id="rId12"/>
    <p:sldId id="279" r:id="rId13"/>
    <p:sldId id="282" r:id="rId14"/>
    <p:sldId id="280" r:id="rId15"/>
    <p:sldId id="281" r:id="rId16"/>
    <p:sldId id="283" r:id="rId17"/>
    <p:sldId id="284" r:id="rId18"/>
    <p:sldId id="285" r:id="rId19"/>
    <p:sldId id="286" r:id="rId20"/>
    <p:sldId id="287" r:id="rId21"/>
    <p:sldId id="288" r:id="rId22"/>
    <p:sldId id="289" r:id="rId23"/>
    <p:sldId id="290" r:id="rId24"/>
    <p:sldId id="292" r:id="rId25"/>
    <p:sldId id="294" r:id="rId26"/>
    <p:sldId id="295" r:id="rId27"/>
    <p:sldId id="296" r:id="rId28"/>
    <p:sldId id="297" r:id="rId29"/>
    <p:sldId id="298" r:id="rId30"/>
    <p:sldId id="293" r:id="rId31"/>
    <p:sldId id="299" r:id="rId32"/>
    <p:sldId id="300" r:id="rId33"/>
    <p:sldId id="302" r:id="rId34"/>
    <p:sldId id="30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E"/>
    <a:srgbClr val="BFDC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3519E6-2030-40BE-9D90-C6B81405C87F}" v="1" dt="2022-11-30T09:37:32.6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70" autoAdjust="0"/>
    <p:restoredTop sz="94719"/>
  </p:normalViewPr>
  <p:slideViewPr>
    <p:cSldViewPr snapToGrid="0" snapToObjects="1" showGuides="1">
      <p:cViewPr varScale="1">
        <p:scale>
          <a:sx n="79" d="100"/>
          <a:sy n="79" d="100"/>
        </p:scale>
        <p:origin x="893"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ana C. Patrichi" userId="9242300e-c92a-49b1-8338-c24465476dd6" providerId="ADAL" clId="{B23519E6-2030-40BE-9D90-C6B81405C87F}"/>
    <pc:docChg chg="modSld">
      <pc:chgData name="Oana C. Patrichi" userId="9242300e-c92a-49b1-8338-c24465476dd6" providerId="ADAL" clId="{B23519E6-2030-40BE-9D90-C6B81405C87F}" dt="2022-11-30T10:11:18.522" v="252" actId="20577"/>
      <pc:docMkLst>
        <pc:docMk/>
      </pc:docMkLst>
      <pc:sldChg chg="modSp mod">
        <pc:chgData name="Oana C. Patrichi" userId="9242300e-c92a-49b1-8338-c24465476dd6" providerId="ADAL" clId="{B23519E6-2030-40BE-9D90-C6B81405C87F}" dt="2022-11-30T09:26:07.188" v="17" actId="20577"/>
        <pc:sldMkLst>
          <pc:docMk/>
          <pc:sldMk cId="1254474387" sldId="257"/>
        </pc:sldMkLst>
        <pc:spChg chg="mod">
          <ac:chgData name="Oana C. Patrichi" userId="9242300e-c92a-49b1-8338-c24465476dd6" providerId="ADAL" clId="{B23519E6-2030-40BE-9D90-C6B81405C87F}" dt="2022-11-30T09:23:16.430" v="0" actId="1076"/>
          <ac:spMkLst>
            <pc:docMk/>
            <pc:sldMk cId="1254474387" sldId="257"/>
            <ac:spMk id="13" creationId="{F7C76D12-FE39-8C77-FF29-3235DD70DCB8}"/>
          </ac:spMkLst>
        </pc:spChg>
        <pc:spChg chg="mod">
          <ac:chgData name="Oana C. Patrichi" userId="9242300e-c92a-49b1-8338-c24465476dd6" providerId="ADAL" clId="{B23519E6-2030-40BE-9D90-C6B81405C87F}" dt="2022-11-30T09:24:21.649" v="3" actId="20577"/>
          <ac:spMkLst>
            <pc:docMk/>
            <pc:sldMk cId="1254474387" sldId="257"/>
            <ac:spMk id="18" creationId="{47294F08-0EA9-5DEB-7D2E-1506314EDC08}"/>
          </ac:spMkLst>
        </pc:spChg>
        <pc:spChg chg="mod">
          <ac:chgData name="Oana C. Patrichi" userId="9242300e-c92a-49b1-8338-c24465476dd6" providerId="ADAL" clId="{B23519E6-2030-40BE-9D90-C6B81405C87F}" dt="2022-11-30T09:26:07.188" v="17" actId="20577"/>
          <ac:spMkLst>
            <pc:docMk/>
            <pc:sldMk cId="1254474387" sldId="257"/>
            <ac:spMk id="22" creationId="{5091CCF9-80AC-1271-037F-EA86E58D107C}"/>
          </ac:spMkLst>
        </pc:spChg>
      </pc:sldChg>
      <pc:sldChg chg="modSp mod">
        <pc:chgData name="Oana C. Patrichi" userId="9242300e-c92a-49b1-8338-c24465476dd6" providerId="ADAL" clId="{B23519E6-2030-40BE-9D90-C6B81405C87F}" dt="2022-11-30T09:27:57.607" v="32" actId="20577"/>
        <pc:sldMkLst>
          <pc:docMk/>
          <pc:sldMk cId="3201049580" sldId="264"/>
        </pc:sldMkLst>
        <pc:spChg chg="mod">
          <ac:chgData name="Oana C. Patrichi" userId="9242300e-c92a-49b1-8338-c24465476dd6" providerId="ADAL" clId="{B23519E6-2030-40BE-9D90-C6B81405C87F}" dt="2022-11-30T09:27:57.607" v="32" actId="20577"/>
          <ac:spMkLst>
            <pc:docMk/>
            <pc:sldMk cId="3201049580" sldId="264"/>
            <ac:spMk id="4" creationId="{B62E5B2D-6FCF-E042-8C02-86108B053458}"/>
          </ac:spMkLst>
        </pc:spChg>
      </pc:sldChg>
      <pc:sldChg chg="modSp mod">
        <pc:chgData name="Oana C. Patrichi" userId="9242300e-c92a-49b1-8338-c24465476dd6" providerId="ADAL" clId="{B23519E6-2030-40BE-9D90-C6B81405C87F}" dt="2022-11-30T09:26:59.260" v="31" actId="20577"/>
        <pc:sldMkLst>
          <pc:docMk/>
          <pc:sldMk cId="1852945883" sldId="272"/>
        </pc:sldMkLst>
        <pc:spChg chg="mod">
          <ac:chgData name="Oana C. Patrichi" userId="9242300e-c92a-49b1-8338-c24465476dd6" providerId="ADAL" clId="{B23519E6-2030-40BE-9D90-C6B81405C87F}" dt="2022-11-30T09:26:59.260" v="31" actId="20577"/>
          <ac:spMkLst>
            <pc:docMk/>
            <pc:sldMk cId="1852945883" sldId="272"/>
            <ac:spMk id="6" creationId="{70F0BB2F-BC0C-6C44-A85F-E297C82D0A07}"/>
          </ac:spMkLst>
        </pc:spChg>
      </pc:sldChg>
      <pc:sldChg chg="modSp mod">
        <pc:chgData name="Oana C. Patrichi" userId="9242300e-c92a-49b1-8338-c24465476dd6" providerId="ADAL" clId="{B23519E6-2030-40BE-9D90-C6B81405C87F}" dt="2022-11-30T09:29:38.904" v="34" actId="20577"/>
        <pc:sldMkLst>
          <pc:docMk/>
          <pc:sldMk cId="3084457848" sldId="274"/>
        </pc:sldMkLst>
        <pc:spChg chg="mod">
          <ac:chgData name="Oana C. Patrichi" userId="9242300e-c92a-49b1-8338-c24465476dd6" providerId="ADAL" clId="{B23519E6-2030-40BE-9D90-C6B81405C87F}" dt="2022-11-30T09:29:38.904" v="34" actId="20577"/>
          <ac:spMkLst>
            <pc:docMk/>
            <pc:sldMk cId="3084457848" sldId="274"/>
            <ac:spMk id="4" creationId="{B62E5B2D-6FCF-E042-8C02-86108B053458}"/>
          </ac:spMkLst>
        </pc:spChg>
      </pc:sldChg>
      <pc:sldChg chg="modSp mod">
        <pc:chgData name="Oana C. Patrichi" userId="9242300e-c92a-49b1-8338-c24465476dd6" providerId="ADAL" clId="{B23519E6-2030-40BE-9D90-C6B81405C87F}" dt="2022-11-30T09:31:07.149" v="35" actId="20577"/>
        <pc:sldMkLst>
          <pc:docMk/>
          <pc:sldMk cId="2512130814" sldId="275"/>
        </pc:sldMkLst>
        <pc:spChg chg="mod">
          <ac:chgData name="Oana C. Patrichi" userId="9242300e-c92a-49b1-8338-c24465476dd6" providerId="ADAL" clId="{B23519E6-2030-40BE-9D90-C6B81405C87F}" dt="2022-11-30T09:31:07.149" v="35" actId="20577"/>
          <ac:spMkLst>
            <pc:docMk/>
            <pc:sldMk cId="2512130814" sldId="275"/>
            <ac:spMk id="4" creationId="{B62E5B2D-6FCF-E042-8C02-86108B053458}"/>
          </ac:spMkLst>
        </pc:spChg>
      </pc:sldChg>
      <pc:sldChg chg="modSp mod">
        <pc:chgData name="Oana C. Patrichi" userId="9242300e-c92a-49b1-8338-c24465476dd6" providerId="ADAL" clId="{B23519E6-2030-40BE-9D90-C6B81405C87F}" dt="2022-11-30T09:40:18.350" v="78" actId="20577"/>
        <pc:sldMkLst>
          <pc:docMk/>
          <pc:sldMk cId="2549836808" sldId="276"/>
        </pc:sldMkLst>
        <pc:spChg chg="mod">
          <ac:chgData name="Oana C. Patrichi" userId="9242300e-c92a-49b1-8338-c24465476dd6" providerId="ADAL" clId="{B23519E6-2030-40BE-9D90-C6B81405C87F}" dt="2022-11-30T09:40:18.350" v="78" actId="20577"/>
          <ac:spMkLst>
            <pc:docMk/>
            <pc:sldMk cId="2549836808" sldId="276"/>
            <ac:spMk id="4" creationId="{B62E5B2D-6FCF-E042-8C02-86108B053458}"/>
          </ac:spMkLst>
        </pc:spChg>
      </pc:sldChg>
      <pc:sldChg chg="modSp mod">
        <pc:chgData name="Oana C. Patrichi" userId="9242300e-c92a-49b1-8338-c24465476dd6" providerId="ADAL" clId="{B23519E6-2030-40BE-9D90-C6B81405C87F}" dt="2022-11-30T09:41:36.685" v="84" actId="20577"/>
        <pc:sldMkLst>
          <pc:docMk/>
          <pc:sldMk cId="378460044" sldId="278"/>
        </pc:sldMkLst>
        <pc:spChg chg="mod">
          <ac:chgData name="Oana C. Patrichi" userId="9242300e-c92a-49b1-8338-c24465476dd6" providerId="ADAL" clId="{B23519E6-2030-40BE-9D90-C6B81405C87F}" dt="2022-11-30T09:41:36.685" v="84" actId="20577"/>
          <ac:spMkLst>
            <pc:docMk/>
            <pc:sldMk cId="378460044" sldId="278"/>
            <ac:spMk id="4" creationId="{B62E5B2D-6FCF-E042-8C02-86108B053458}"/>
          </ac:spMkLst>
        </pc:spChg>
      </pc:sldChg>
      <pc:sldChg chg="modSp mod">
        <pc:chgData name="Oana C. Patrichi" userId="9242300e-c92a-49b1-8338-c24465476dd6" providerId="ADAL" clId="{B23519E6-2030-40BE-9D90-C6B81405C87F}" dt="2022-11-30T09:41:58.611" v="85" actId="20577"/>
        <pc:sldMkLst>
          <pc:docMk/>
          <pc:sldMk cId="744104812" sldId="279"/>
        </pc:sldMkLst>
        <pc:spChg chg="mod">
          <ac:chgData name="Oana C. Patrichi" userId="9242300e-c92a-49b1-8338-c24465476dd6" providerId="ADAL" clId="{B23519E6-2030-40BE-9D90-C6B81405C87F}" dt="2022-11-30T09:41:58.611" v="85" actId="20577"/>
          <ac:spMkLst>
            <pc:docMk/>
            <pc:sldMk cId="744104812" sldId="279"/>
            <ac:spMk id="7" creationId="{13841A9C-724E-96E4-5AF9-6A7EAE6CF01B}"/>
          </ac:spMkLst>
        </pc:spChg>
      </pc:sldChg>
      <pc:sldChg chg="modSp mod">
        <pc:chgData name="Oana C. Patrichi" userId="9242300e-c92a-49b1-8338-c24465476dd6" providerId="ADAL" clId="{B23519E6-2030-40BE-9D90-C6B81405C87F}" dt="2022-11-30T09:45:30.765" v="112" actId="20577"/>
        <pc:sldMkLst>
          <pc:docMk/>
          <pc:sldMk cId="3212190025" sldId="280"/>
        </pc:sldMkLst>
        <pc:spChg chg="mod">
          <ac:chgData name="Oana C. Patrichi" userId="9242300e-c92a-49b1-8338-c24465476dd6" providerId="ADAL" clId="{B23519E6-2030-40BE-9D90-C6B81405C87F}" dt="2022-11-30T09:45:30.765" v="112" actId="20577"/>
          <ac:spMkLst>
            <pc:docMk/>
            <pc:sldMk cId="3212190025" sldId="280"/>
            <ac:spMk id="4" creationId="{B62E5B2D-6FCF-E042-8C02-86108B053458}"/>
          </ac:spMkLst>
        </pc:spChg>
        <pc:spChg chg="mod">
          <ac:chgData name="Oana C. Patrichi" userId="9242300e-c92a-49b1-8338-c24465476dd6" providerId="ADAL" clId="{B23519E6-2030-40BE-9D90-C6B81405C87F}" dt="2022-11-30T09:44:43.438" v="104" actId="20577"/>
          <ac:spMkLst>
            <pc:docMk/>
            <pc:sldMk cId="3212190025" sldId="280"/>
            <ac:spMk id="6" creationId="{8E64F43C-72DC-290C-CAF4-3C64BFB27F53}"/>
          </ac:spMkLst>
        </pc:spChg>
      </pc:sldChg>
      <pc:sldChg chg="modSp mod">
        <pc:chgData name="Oana C. Patrichi" userId="9242300e-c92a-49b1-8338-c24465476dd6" providerId="ADAL" clId="{B23519E6-2030-40BE-9D90-C6B81405C87F}" dt="2022-11-30T09:48:08.818" v="150" actId="20577"/>
        <pc:sldMkLst>
          <pc:docMk/>
          <pc:sldMk cId="2232511581" sldId="281"/>
        </pc:sldMkLst>
        <pc:spChg chg="mod">
          <ac:chgData name="Oana C. Patrichi" userId="9242300e-c92a-49b1-8338-c24465476dd6" providerId="ADAL" clId="{B23519E6-2030-40BE-9D90-C6B81405C87F}" dt="2022-11-30T09:48:08.818" v="150" actId="20577"/>
          <ac:spMkLst>
            <pc:docMk/>
            <pc:sldMk cId="2232511581" sldId="281"/>
            <ac:spMk id="4" creationId="{B62E5B2D-6FCF-E042-8C02-86108B053458}"/>
          </ac:spMkLst>
        </pc:spChg>
        <pc:spChg chg="mod">
          <ac:chgData name="Oana C. Patrichi" userId="9242300e-c92a-49b1-8338-c24465476dd6" providerId="ADAL" clId="{B23519E6-2030-40BE-9D90-C6B81405C87F}" dt="2022-11-30T09:46:31.194" v="129" actId="20577"/>
          <ac:spMkLst>
            <pc:docMk/>
            <pc:sldMk cId="2232511581" sldId="281"/>
            <ac:spMk id="6" creationId="{A07E11FE-E512-AACC-DCE4-DC6A1244894F}"/>
          </ac:spMkLst>
        </pc:spChg>
      </pc:sldChg>
      <pc:sldChg chg="modSp mod">
        <pc:chgData name="Oana C. Patrichi" userId="9242300e-c92a-49b1-8338-c24465476dd6" providerId="ADAL" clId="{B23519E6-2030-40BE-9D90-C6B81405C87F}" dt="2022-11-30T09:43:58.525" v="101" actId="20577"/>
        <pc:sldMkLst>
          <pc:docMk/>
          <pc:sldMk cId="1646411161" sldId="282"/>
        </pc:sldMkLst>
        <pc:spChg chg="mod">
          <ac:chgData name="Oana C. Patrichi" userId="9242300e-c92a-49b1-8338-c24465476dd6" providerId="ADAL" clId="{B23519E6-2030-40BE-9D90-C6B81405C87F}" dt="2022-11-30T09:43:22.338" v="99" actId="20577"/>
          <ac:spMkLst>
            <pc:docMk/>
            <pc:sldMk cId="1646411161" sldId="282"/>
            <ac:spMk id="2" creationId="{D42673A5-3695-586C-959E-DC2927F5D3D6}"/>
          </ac:spMkLst>
        </pc:spChg>
        <pc:spChg chg="mod">
          <ac:chgData name="Oana C. Patrichi" userId="9242300e-c92a-49b1-8338-c24465476dd6" providerId="ADAL" clId="{B23519E6-2030-40BE-9D90-C6B81405C87F}" dt="2022-11-30T09:43:58.525" v="101" actId="20577"/>
          <ac:spMkLst>
            <pc:docMk/>
            <pc:sldMk cId="1646411161" sldId="282"/>
            <ac:spMk id="4" creationId="{B62E5B2D-6FCF-E042-8C02-86108B053458}"/>
          </ac:spMkLst>
        </pc:spChg>
      </pc:sldChg>
      <pc:sldChg chg="modSp mod">
        <pc:chgData name="Oana C. Patrichi" userId="9242300e-c92a-49b1-8338-c24465476dd6" providerId="ADAL" clId="{B23519E6-2030-40BE-9D90-C6B81405C87F}" dt="2022-11-30T09:48:56.956" v="152" actId="20577"/>
        <pc:sldMkLst>
          <pc:docMk/>
          <pc:sldMk cId="4218508651" sldId="284"/>
        </pc:sldMkLst>
        <pc:spChg chg="mod">
          <ac:chgData name="Oana C. Patrichi" userId="9242300e-c92a-49b1-8338-c24465476dd6" providerId="ADAL" clId="{B23519E6-2030-40BE-9D90-C6B81405C87F}" dt="2022-11-30T09:48:56.956" v="152" actId="20577"/>
          <ac:spMkLst>
            <pc:docMk/>
            <pc:sldMk cId="4218508651" sldId="284"/>
            <ac:spMk id="4" creationId="{B62E5B2D-6FCF-E042-8C02-86108B053458}"/>
          </ac:spMkLst>
        </pc:spChg>
      </pc:sldChg>
      <pc:sldChg chg="modSp mod">
        <pc:chgData name="Oana C. Patrichi" userId="9242300e-c92a-49b1-8338-c24465476dd6" providerId="ADAL" clId="{B23519E6-2030-40BE-9D90-C6B81405C87F}" dt="2022-11-30T09:49:46.952" v="176" actId="20577"/>
        <pc:sldMkLst>
          <pc:docMk/>
          <pc:sldMk cId="52231819" sldId="285"/>
        </pc:sldMkLst>
        <pc:spChg chg="mod">
          <ac:chgData name="Oana C. Patrichi" userId="9242300e-c92a-49b1-8338-c24465476dd6" providerId="ADAL" clId="{B23519E6-2030-40BE-9D90-C6B81405C87F}" dt="2022-11-30T09:49:46.952" v="176" actId="20577"/>
          <ac:spMkLst>
            <pc:docMk/>
            <pc:sldMk cId="52231819" sldId="285"/>
            <ac:spMk id="5" creationId="{D224EC2D-A7D7-2977-46F4-8A51F0F708A2}"/>
          </ac:spMkLst>
        </pc:spChg>
      </pc:sldChg>
      <pc:sldChg chg="modSp mod">
        <pc:chgData name="Oana C. Patrichi" userId="9242300e-c92a-49b1-8338-c24465476dd6" providerId="ADAL" clId="{B23519E6-2030-40BE-9D90-C6B81405C87F}" dt="2022-11-30T09:53:19.724" v="193" actId="20577"/>
        <pc:sldMkLst>
          <pc:docMk/>
          <pc:sldMk cId="420338093" sldId="287"/>
        </pc:sldMkLst>
        <pc:spChg chg="mod">
          <ac:chgData name="Oana C. Patrichi" userId="9242300e-c92a-49b1-8338-c24465476dd6" providerId="ADAL" clId="{B23519E6-2030-40BE-9D90-C6B81405C87F}" dt="2022-11-30T09:53:19.724" v="193" actId="20577"/>
          <ac:spMkLst>
            <pc:docMk/>
            <pc:sldMk cId="420338093" sldId="287"/>
            <ac:spMk id="4" creationId="{B62E5B2D-6FCF-E042-8C02-86108B053458}"/>
          </ac:spMkLst>
        </pc:spChg>
      </pc:sldChg>
      <pc:sldChg chg="modSp mod">
        <pc:chgData name="Oana C. Patrichi" userId="9242300e-c92a-49b1-8338-c24465476dd6" providerId="ADAL" clId="{B23519E6-2030-40BE-9D90-C6B81405C87F}" dt="2022-11-30T09:54:31.934" v="198" actId="20577"/>
        <pc:sldMkLst>
          <pc:docMk/>
          <pc:sldMk cId="2852908870" sldId="288"/>
        </pc:sldMkLst>
        <pc:spChg chg="mod">
          <ac:chgData name="Oana C. Patrichi" userId="9242300e-c92a-49b1-8338-c24465476dd6" providerId="ADAL" clId="{B23519E6-2030-40BE-9D90-C6B81405C87F}" dt="2022-11-30T09:54:31.934" v="198" actId="20577"/>
          <ac:spMkLst>
            <pc:docMk/>
            <pc:sldMk cId="2852908870" sldId="288"/>
            <ac:spMk id="4" creationId="{B62E5B2D-6FCF-E042-8C02-86108B053458}"/>
          </ac:spMkLst>
        </pc:spChg>
        <pc:spChg chg="mod">
          <ac:chgData name="Oana C. Patrichi" userId="9242300e-c92a-49b1-8338-c24465476dd6" providerId="ADAL" clId="{B23519E6-2030-40BE-9D90-C6B81405C87F}" dt="2022-11-30T09:54:09.112" v="194" actId="20577"/>
          <ac:spMkLst>
            <pc:docMk/>
            <pc:sldMk cId="2852908870" sldId="288"/>
            <ac:spMk id="5" creationId="{8F7E8892-1E15-BAC7-AF2F-3C0D4D67CB62}"/>
          </ac:spMkLst>
        </pc:spChg>
      </pc:sldChg>
      <pc:sldChg chg="modSp mod">
        <pc:chgData name="Oana C. Patrichi" userId="9242300e-c92a-49b1-8338-c24465476dd6" providerId="ADAL" clId="{B23519E6-2030-40BE-9D90-C6B81405C87F}" dt="2022-11-30T09:55:55.948" v="199" actId="20577"/>
        <pc:sldMkLst>
          <pc:docMk/>
          <pc:sldMk cId="797754229" sldId="289"/>
        </pc:sldMkLst>
        <pc:spChg chg="mod">
          <ac:chgData name="Oana C. Patrichi" userId="9242300e-c92a-49b1-8338-c24465476dd6" providerId="ADAL" clId="{B23519E6-2030-40BE-9D90-C6B81405C87F}" dt="2022-11-30T09:55:55.948" v="199" actId="20577"/>
          <ac:spMkLst>
            <pc:docMk/>
            <pc:sldMk cId="797754229" sldId="289"/>
            <ac:spMk id="4" creationId="{B62E5B2D-6FCF-E042-8C02-86108B053458}"/>
          </ac:spMkLst>
        </pc:spChg>
      </pc:sldChg>
      <pc:sldChg chg="modSp mod">
        <pc:chgData name="Oana C. Patrichi" userId="9242300e-c92a-49b1-8338-c24465476dd6" providerId="ADAL" clId="{B23519E6-2030-40BE-9D90-C6B81405C87F}" dt="2022-11-30T09:57:40.940" v="200" actId="20577"/>
        <pc:sldMkLst>
          <pc:docMk/>
          <pc:sldMk cId="2777899341" sldId="294"/>
        </pc:sldMkLst>
        <pc:spChg chg="mod">
          <ac:chgData name="Oana C. Patrichi" userId="9242300e-c92a-49b1-8338-c24465476dd6" providerId="ADAL" clId="{B23519E6-2030-40BE-9D90-C6B81405C87F}" dt="2022-11-30T09:57:40.940" v="200" actId="20577"/>
          <ac:spMkLst>
            <pc:docMk/>
            <pc:sldMk cId="2777899341" sldId="294"/>
            <ac:spMk id="4" creationId="{B62E5B2D-6FCF-E042-8C02-86108B053458}"/>
          </ac:spMkLst>
        </pc:spChg>
      </pc:sldChg>
      <pc:sldChg chg="modSp mod">
        <pc:chgData name="Oana C. Patrichi" userId="9242300e-c92a-49b1-8338-c24465476dd6" providerId="ADAL" clId="{B23519E6-2030-40BE-9D90-C6B81405C87F}" dt="2022-11-30T09:59:13.716" v="202" actId="20577"/>
        <pc:sldMkLst>
          <pc:docMk/>
          <pc:sldMk cId="2811065633" sldId="295"/>
        </pc:sldMkLst>
        <pc:spChg chg="mod">
          <ac:chgData name="Oana C. Patrichi" userId="9242300e-c92a-49b1-8338-c24465476dd6" providerId="ADAL" clId="{B23519E6-2030-40BE-9D90-C6B81405C87F}" dt="2022-11-30T09:59:13.716" v="202" actId="20577"/>
          <ac:spMkLst>
            <pc:docMk/>
            <pc:sldMk cId="2811065633" sldId="295"/>
            <ac:spMk id="4" creationId="{B62E5B2D-6FCF-E042-8C02-86108B053458}"/>
          </ac:spMkLst>
        </pc:spChg>
      </pc:sldChg>
      <pc:sldChg chg="modSp mod">
        <pc:chgData name="Oana C. Patrichi" userId="9242300e-c92a-49b1-8338-c24465476dd6" providerId="ADAL" clId="{B23519E6-2030-40BE-9D90-C6B81405C87F}" dt="2022-11-30T10:05:08.196" v="204" actId="20577"/>
        <pc:sldMkLst>
          <pc:docMk/>
          <pc:sldMk cId="2163407684" sldId="298"/>
        </pc:sldMkLst>
        <pc:spChg chg="mod">
          <ac:chgData name="Oana C. Patrichi" userId="9242300e-c92a-49b1-8338-c24465476dd6" providerId="ADAL" clId="{B23519E6-2030-40BE-9D90-C6B81405C87F}" dt="2022-11-30T10:05:08.196" v="204" actId="20577"/>
          <ac:spMkLst>
            <pc:docMk/>
            <pc:sldMk cId="2163407684" sldId="298"/>
            <ac:spMk id="4" creationId="{B62E5B2D-6FCF-E042-8C02-86108B053458}"/>
          </ac:spMkLst>
        </pc:spChg>
        <pc:spChg chg="mod">
          <ac:chgData name="Oana C. Patrichi" userId="9242300e-c92a-49b1-8338-c24465476dd6" providerId="ADAL" clId="{B23519E6-2030-40BE-9D90-C6B81405C87F}" dt="2022-11-30T10:04:47.237" v="203" actId="20577"/>
          <ac:spMkLst>
            <pc:docMk/>
            <pc:sldMk cId="2163407684" sldId="298"/>
            <ac:spMk id="5" creationId="{8F7E8892-1E15-BAC7-AF2F-3C0D4D67CB62}"/>
          </ac:spMkLst>
        </pc:spChg>
      </pc:sldChg>
      <pc:sldChg chg="modSp mod">
        <pc:chgData name="Oana C. Patrichi" userId="9242300e-c92a-49b1-8338-c24465476dd6" providerId="ADAL" clId="{B23519E6-2030-40BE-9D90-C6B81405C87F}" dt="2022-11-30T10:05:58.901" v="206" actId="20577"/>
        <pc:sldMkLst>
          <pc:docMk/>
          <pc:sldMk cId="1782446360" sldId="299"/>
        </pc:sldMkLst>
        <pc:spChg chg="mod">
          <ac:chgData name="Oana C. Patrichi" userId="9242300e-c92a-49b1-8338-c24465476dd6" providerId="ADAL" clId="{B23519E6-2030-40BE-9D90-C6B81405C87F}" dt="2022-11-30T10:05:58.901" v="206" actId="20577"/>
          <ac:spMkLst>
            <pc:docMk/>
            <pc:sldMk cId="1782446360" sldId="299"/>
            <ac:spMk id="4" creationId="{B62E5B2D-6FCF-E042-8C02-86108B053458}"/>
          </ac:spMkLst>
        </pc:spChg>
      </pc:sldChg>
      <pc:sldChg chg="modSp mod">
        <pc:chgData name="Oana C. Patrichi" userId="9242300e-c92a-49b1-8338-c24465476dd6" providerId="ADAL" clId="{B23519E6-2030-40BE-9D90-C6B81405C87F}" dt="2022-11-30T10:07:19.934" v="224" actId="20577"/>
        <pc:sldMkLst>
          <pc:docMk/>
          <pc:sldMk cId="3272875421" sldId="300"/>
        </pc:sldMkLst>
        <pc:spChg chg="mod">
          <ac:chgData name="Oana C. Patrichi" userId="9242300e-c92a-49b1-8338-c24465476dd6" providerId="ADAL" clId="{B23519E6-2030-40BE-9D90-C6B81405C87F}" dt="2022-11-30T10:07:19.934" v="224" actId="20577"/>
          <ac:spMkLst>
            <pc:docMk/>
            <pc:sldMk cId="3272875421" sldId="300"/>
            <ac:spMk id="4" creationId="{B62E5B2D-6FCF-E042-8C02-86108B053458}"/>
          </ac:spMkLst>
        </pc:spChg>
      </pc:sldChg>
      <pc:sldChg chg="modSp mod">
        <pc:chgData name="Oana C. Patrichi" userId="9242300e-c92a-49b1-8338-c24465476dd6" providerId="ADAL" clId="{B23519E6-2030-40BE-9D90-C6B81405C87F}" dt="2022-11-30T10:11:18.522" v="252" actId="20577"/>
        <pc:sldMkLst>
          <pc:docMk/>
          <pc:sldMk cId="3976611515" sldId="301"/>
        </pc:sldMkLst>
        <pc:spChg chg="mod">
          <ac:chgData name="Oana C. Patrichi" userId="9242300e-c92a-49b1-8338-c24465476dd6" providerId="ADAL" clId="{B23519E6-2030-40BE-9D90-C6B81405C87F}" dt="2022-11-30T10:11:18.522" v="252" actId="20577"/>
          <ac:spMkLst>
            <pc:docMk/>
            <pc:sldMk cId="3976611515" sldId="301"/>
            <ac:spMk id="4" creationId="{B62E5B2D-6FCF-E042-8C02-86108B053458}"/>
          </ac:spMkLst>
        </pc:spChg>
        <pc:spChg chg="mod">
          <ac:chgData name="Oana C. Patrichi" userId="9242300e-c92a-49b1-8338-c24465476dd6" providerId="ADAL" clId="{B23519E6-2030-40BE-9D90-C6B81405C87F}" dt="2022-11-30T10:10:43.745" v="242" actId="20577"/>
          <ac:spMkLst>
            <pc:docMk/>
            <pc:sldMk cId="3976611515" sldId="301"/>
            <ac:spMk id="5" creationId="{8F7E8892-1E15-BAC7-AF2F-3C0D4D67CB62}"/>
          </ac:spMkLst>
        </pc:spChg>
      </pc:sldChg>
      <pc:sldChg chg="modSp mod">
        <pc:chgData name="Oana C. Patrichi" userId="9242300e-c92a-49b1-8338-c24465476dd6" providerId="ADAL" clId="{B23519E6-2030-40BE-9D90-C6B81405C87F}" dt="2022-11-30T10:09:59.378" v="238" actId="20577"/>
        <pc:sldMkLst>
          <pc:docMk/>
          <pc:sldMk cId="3968046731" sldId="302"/>
        </pc:sldMkLst>
        <pc:spChg chg="mod">
          <ac:chgData name="Oana C. Patrichi" userId="9242300e-c92a-49b1-8338-c24465476dd6" providerId="ADAL" clId="{B23519E6-2030-40BE-9D90-C6B81405C87F}" dt="2022-11-30T10:09:59.378" v="238" actId="20577"/>
          <ac:spMkLst>
            <pc:docMk/>
            <pc:sldMk cId="3968046731" sldId="302"/>
            <ac:spMk id="4" creationId="{B62E5B2D-6FCF-E042-8C02-86108B053458}"/>
          </ac:spMkLst>
        </pc:spChg>
        <pc:spChg chg="mod">
          <ac:chgData name="Oana C. Patrichi" userId="9242300e-c92a-49b1-8338-c24465476dd6" providerId="ADAL" clId="{B23519E6-2030-40BE-9D90-C6B81405C87F}" dt="2022-11-30T10:09:50.867" v="237" actId="20577"/>
          <ac:spMkLst>
            <pc:docMk/>
            <pc:sldMk cId="3968046731" sldId="302"/>
            <ac:spMk id="5" creationId="{8F7E8892-1E15-BAC7-AF2F-3C0D4D67CB6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8B2AF2-2E2F-4B40-ACCC-041D57AA7302}" type="datetimeFigureOut">
              <a:rPr lang="en-US" smtClean="0"/>
              <a:t>11/30/2022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820602-DA92-E44F-9F95-C86567BE2790}" type="slidenum">
              <a:rPr lang="en-US" smtClean="0"/>
              <a:t>‹#›</a:t>
            </a:fld>
            <a:endParaRPr lang="en-US" dirty="0"/>
          </a:p>
        </p:txBody>
      </p:sp>
    </p:spTree>
    <p:extLst>
      <p:ext uri="{BB962C8B-B14F-4D97-AF65-F5344CB8AC3E}">
        <p14:creationId xmlns:p14="http://schemas.microsoft.com/office/powerpoint/2010/main" val="148385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820602-DA92-E44F-9F95-C86567BE2790}" type="slidenum">
              <a:rPr lang="en-US" smtClean="0"/>
              <a:t>6</a:t>
            </a:fld>
            <a:endParaRPr lang="en-US" dirty="0"/>
          </a:p>
        </p:txBody>
      </p:sp>
    </p:spTree>
    <p:extLst>
      <p:ext uri="{BB962C8B-B14F-4D97-AF65-F5344CB8AC3E}">
        <p14:creationId xmlns:p14="http://schemas.microsoft.com/office/powerpoint/2010/main" val="2978346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820602-DA92-E44F-9F95-C86567BE2790}" type="slidenum">
              <a:rPr lang="en-US" smtClean="0"/>
              <a:t>10</a:t>
            </a:fld>
            <a:endParaRPr lang="en-US" dirty="0"/>
          </a:p>
        </p:txBody>
      </p:sp>
    </p:spTree>
    <p:extLst>
      <p:ext uri="{BB962C8B-B14F-4D97-AF65-F5344CB8AC3E}">
        <p14:creationId xmlns:p14="http://schemas.microsoft.com/office/powerpoint/2010/main" val="2822484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820602-DA92-E44F-9F95-C86567BE2790}" type="slidenum">
              <a:rPr lang="en-US" smtClean="0"/>
              <a:t>13</a:t>
            </a:fld>
            <a:endParaRPr lang="en-US" dirty="0"/>
          </a:p>
        </p:txBody>
      </p:sp>
    </p:spTree>
    <p:extLst>
      <p:ext uri="{BB962C8B-B14F-4D97-AF65-F5344CB8AC3E}">
        <p14:creationId xmlns:p14="http://schemas.microsoft.com/office/powerpoint/2010/main" val="520731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820602-DA92-E44F-9F95-C86567BE2790}" type="slidenum">
              <a:rPr lang="en-US" smtClean="0"/>
              <a:t>28</a:t>
            </a:fld>
            <a:endParaRPr lang="en-US" dirty="0"/>
          </a:p>
        </p:txBody>
      </p:sp>
    </p:spTree>
    <p:extLst>
      <p:ext uri="{BB962C8B-B14F-4D97-AF65-F5344CB8AC3E}">
        <p14:creationId xmlns:p14="http://schemas.microsoft.com/office/powerpoint/2010/main" val="10929820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1">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2762DFC-9021-BC4E-9731-0BE0368238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7914" y="2753487"/>
            <a:ext cx="8136171" cy="1351025"/>
          </a:xfrm>
          <a:prstGeom prst="rect">
            <a:avLst/>
          </a:prstGeom>
        </p:spPr>
      </p:pic>
    </p:spTree>
    <p:extLst>
      <p:ext uri="{BB962C8B-B14F-4D97-AF65-F5344CB8AC3E}">
        <p14:creationId xmlns:p14="http://schemas.microsoft.com/office/powerpoint/2010/main" val="1865541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1">
            <a:extLst>
              <a:ext uri="{FF2B5EF4-FFF2-40B4-BE49-F238E27FC236}">
                <a16:creationId xmlns:a16="http://schemas.microsoft.com/office/drawing/2014/main" id="{5B75D14B-FF3A-7A46-B13E-7D246FE31EFF}"/>
              </a:ext>
            </a:extLst>
          </p:cNvPr>
          <p:cNvSpPr>
            <a:spLocks/>
          </p:cNvSpPr>
          <p:nvPr userDrawn="1"/>
        </p:nvSpPr>
        <p:spPr>
          <a:xfrm>
            <a:off x="3778170" y="0"/>
            <a:ext cx="4635660" cy="4936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a:extLst>
              <a:ext uri="{FF2B5EF4-FFF2-40B4-BE49-F238E27FC236}">
                <a16:creationId xmlns:a16="http://schemas.microsoft.com/office/drawing/2014/main" id="{0B388379-FC01-A748-B34C-3CBB786859B7}"/>
              </a:ext>
            </a:extLst>
          </p:cNvPr>
          <p:cNvSpPr>
            <a:spLocks noGrp="1"/>
          </p:cNvSpPr>
          <p:nvPr>
            <p:ph type="title" hasCustomPrompt="1"/>
          </p:nvPr>
        </p:nvSpPr>
        <p:spPr>
          <a:xfrm>
            <a:off x="4032812" y="870126"/>
            <a:ext cx="4126375" cy="2226780"/>
          </a:xfrm>
        </p:spPr>
        <p:txBody>
          <a:bodyPr anchor="b">
            <a:normAutofit/>
          </a:bodyPr>
          <a:lstStyle>
            <a:lvl1pPr algn="ctr">
              <a:defRPr sz="5600"/>
            </a:lvl1pPr>
          </a:lstStyle>
          <a:p>
            <a:r>
              <a:rPr lang="en-US" dirty="0"/>
              <a:t>Click to Add Title</a:t>
            </a:r>
          </a:p>
        </p:txBody>
      </p:sp>
      <p:sp>
        <p:nvSpPr>
          <p:cNvPr id="22" name="Text Placeholder 2">
            <a:extLst>
              <a:ext uri="{FF2B5EF4-FFF2-40B4-BE49-F238E27FC236}">
                <a16:creationId xmlns:a16="http://schemas.microsoft.com/office/drawing/2014/main" id="{55FADB5E-5B0B-D242-BF80-82959929FCCC}"/>
              </a:ext>
            </a:extLst>
          </p:cNvPr>
          <p:cNvSpPr>
            <a:spLocks noGrp="1"/>
          </p:cNvSpPr>
          <p:nvPr>
            <p:ph type="body" idx="1" hasCustomPrompt="1"/>
          </p:nvPr>
        </p:nvSpPr>
        <p:spPr>
          <a:xfrm>
            <a:off x="4032811" y="3378537"/>
            <a:ext cx="4126375" cy="1338147"/>
          </a:xfrm>
        </p:spPr>
        <p:txBody>
          <a:bodyPr>
            <a:normAutofit/>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cxnSp>
        <p:nvCxnSpPr>
          <p:cNvPr id="23" name="Conector recto 22">
            <a:extLst>
              <a:ext uri="{FF2B5EF4-FFF2-40B4-BE49-F238E27FC236}">
                <a16:creationId xmlns:a16="http://schemas.microsoft.com/office/drawing/2014/main" id="{84F32478-8979-6543-985B-E5A843A24019}"/>
              </a:ext>
            </a:extLst>
          </p:cNvPr>
          <p:cNvCxnSpPr/>
          <p:nvPr userDrawn="1"/>
        </p:nvCxnSpPr>
        <p:spPr>
          <a:xfrm>
            <a:off x="5665808" y="3148314"/>
            <a:ext cx="9317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8">
            <a:extLst>
              <a:ext uri="{FF2B5EF4-FFF2-40B4-BE49-F238E27FC236}">
                <a16:creationId xmlns:a16="http://schemas.microsoft.com/office/drawing/2014/main" id="{482C4E15-CAD5-0245-93ED-FF0190D631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870"/>
            <a:ext cx="858570" cy="135878"/>
          </a:xfrm>
          <a:prstGeom prst="rect">
            <a:avLst/>
          </a:prstGeom>
        </p:spPr>
      </p:pic>
    </p:spTree>
    <p:extLst>
      <p:ext uri="{BB962C8B-B14F-4D97-AF65-F5344CB8AC3E}">
        <p14:creationId xmlns:p14="http://schemas.microsoft.com/office/powerpoint/2010/main" val="984214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Section Header 1.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11">
            <a:extLst>
              <a:ext uri="{FF2B5EF4-FFF2-40B4-BE49-F238E27FC236}">
                <a16:creationId xmlns:a16="http://schemas.microsoft.com/office/drawing/2014/main" id="{BBA5FBB1-EEC5-F04E-A4EA-A50B16FBBA38}"/>
              </a:ext>
            </a:extLst>
          </p:cNvPr>
          <p:cNvSpPr>
            <a:spLocks/>
          </p:cNvSpPr>
          <p:nvPr userDrawn="1"/>
        </p:nvSpPr>
        <p:spPr>
          <a:xfrm>
            <a:off x="3778170" y="0"/>
            <a:ext cx="4635660" cy="4936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50D2C65C-3B2B-E947-A9E7-7A4729565D56}"/>
              </a:ext>
            </a:extLst>
          </p:cNvPr>
          <p:cNvSpPr>
            <a:spLocks noGrp="1"/>
          </p:cNvSpPr>
          <p:nvPr>
            <p:ph type="title" hasCustomPrompt="1"/>
          </p:nvPr>
        </p:nvSpPr>
        <p:spPr>
          <a:xfrm>
            <a:off x="4032812" y="870126"/>
            <a:ext cx="4126375" cy="2226780"/>
          </a:xfrm>
        </p:spPr>
        <p:txBody>
          <a:bodyPr anchor="b">
            <a:normAutofit/>
          </a:bodyPr>
          <a:lstStyle>
            <a:lvl1pPr algn="ctr">
              <a:defRPr sz="5600"/>
            </a:lvl1pPr>
          </a:lstStyle>
          <a:p>
            <a:r>
              <a:rPr lang="en-US" dirty="0"/>
              <a:t>Click to Add Title</a:t>
            </a:r>
          </a:p>
        </p:txBody>
      </p:sp>
      <p:sp>
        <p:nvSpPr>
          <p:cNvPr id="8" name="Text Placeholder 2">
            <a:extLst>
              <a:ext uri="{FF2B5EF4-FFF2-40B4-BE49-F238E27FC236}">
                <a16:creationId xmlns:a16="http://schemas.microsoft.com/office/drawing/2014/main" id="{9668052C-A0B3-494D-8C08-EABC0A25E27A}"/>
              </a:ext>
            </a:extLst>
          </p:cNvPr>
          <p:cNvSpPr>
            <a:spLocks noGrp="1"/>
          </p:cNvSpPr>
          <p:nvPr>
            <p:ph type="body" idx="1" hasCustomPrompt="1"/>
          </p:nvPr>
        </p:nvSpPr>
        <p:spPr>
          <a:xfrm>
            <a:off x="4032811" y="3378537"/>
            <a:ext cx="4126375" cy="1338147"/>
          </a:xfrm>
        </p:spPr>
        <p:txBody>
          <a:bodyPr>
            <a:normAutofit/>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cxnSp>
        <p:nvCxnSpPr>
          <p:cNvPr id="9" name="Conector recto 8">
            <a:extLst>
              <a:ext uri="{FF2B5EF4-FFF2-40B4-BE49-F238E27FC236}">
                <a16:creationId xmlns:a16="http://schemas.microsoft.com/office/drawing/2014/main" id="{E7E2D419-E0E4-ED47-A4DA-16A6BED7F867}"/>
              </a:ext>
            </a:extLst>
          </p:cNvPr>
          <p:cNvCxnSpPr/>
          <p:nvPr userDrawn="1"/>
        </p:nvCxnSpPr>
        <p:spPr>
          <a:xfrm>
            <a:off x="5665808" y="3148314"/>
            <a:ext cx="9317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8">
            <a:extLst>
              <a:ext uri="{FF2B5EF4-FFF2-40B4-BE49-F238E27FC236}">
                <a16:creationId xmlns:a16="http://schemas.microsoft.com/office/drawing/2014/main" id="{8C621B7D-912A-1540-B00B-5ABC160313F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870"/>
            <a:ext cx="858570" cy="135878"/>
          </a:xfrm>
          <a:prstGeom prst="rect">
            <a:avLst/>
          </a:prstGeom>
        </p:spPr>
      </p:pic>
    </p:spTree>
    <p:extLst>
      <p:ext uri="{BB962C8B-B14F-4D97-AF65-F5344CB8AC3E}">
        <p14:creationId xmlns:p14="http://schemas.microsoft.com/office/powerpoint/2010/main" val="537993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angle 11">
            <a:extLst>
              <a:ext uri="{FF2B5EF4-FFF2-40B4-BE49-F238E27FC236}">
                <a16:creationId xmlns:a16="http://schemas.microsoft.com/office/drawing/2014/main" id="{61B70701-9FD7-C341-A7C9-9C011F68C414}"/>
              </a:ext>
            </a:extLst>
          </p:cNvPr>
          <p:cNvSpPr>
            <a:spLocks/>
          </p:cNvSpPr>
          <p:nvPr userDrawn="1"/>
        </p:nvSpPr>
        <p:spPr>
          <a:xfrm>
            <a:off x="3778170" y="0"/>
            <a:ext cx="4635660" cy="4936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61C42DC5-2450-D342-A836-120B61F068ED}"/>
              </a:ext>
            </a:extLst>
          </p:cNvPr>
          <p:cNvSpPr>
            <a:spLocks noGrp="1"/>
          </p:cNvSpPr>
          <p:nvPr>
            <p:ph type="title" hasCustomPrompt="1"/>
          </p:nvPr>
        </p:nvSpPr>
        <p:spPr>
          <a:xfrm>
            <a:off x="4032812" y="870126"/>
            <a:ext cx="4126375" cy="2226780"/>
          </a:xfrm>
        </p:spPr>
        <p:txBody>
          <a:bodyPr anchor="b">
            <a:normAutofit/>
          </a:bodyPr>
          <a:lstStyle>
            <a:lvl1pPr algn="ctr">
              <a:defRPr sz="5600"/>
            </a:lvl1pPr>
          </a:lstStyle>
          <a:p>
            <a:r>
              <a:rPr lang="en-US" dirty="0"/>
              <a:t>Click to Add Title</a:t>
            </a:r>
          </a:p>
        </p:txBody>
      </p:sp>
      <p:sp>
        <p:nvSpPr>
          <p:cNvPr id="23" name="Text Placeholder 2">
            <a:extLst>
              <a:ext uri="{FF2B5EF4-FFF2-40B4-BE49-F238E27FC236}">
                <a16:creationId xmlns:a16="http://schemas.microsoft.com/office/drawing/2014/main" id="{4F952194-46EB-CD4D-AC5C-8C446067E655}"/>
              </a:ext>
            </a:extLst>
          </p:cNvPr>
          <p:cNvSpPr>
            <a:spLocks noGrp="1"/>
          </p:cNvSpPr>
          <p:nvPr>
            <p:ph type="body" idx="1" hasCustomPrompt="1"/>
          </p:nvPr>
        </p:nvSpPr>
        <p:spPr>
          <a:xfrm>
            <a:off x="4032811" y="3378537"/>
            <a:ext cx="4126375" cy="1338147"/>
          </a:xfrm>
        </p:spPr>
        <p:txBody>
          <a:bodyPr>
            <a:normAutofit/>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cxnSp>
        <p:nvCxnSpPr>
          <p:cNvPr id="24" name="Conector recto 23">
            <a:extLst>
              <a:ext uri="{FF2B5EF4-FFF2-40B4-BE49-F238E27FC236}">
                <a16:creationId xmlns:a16="http://schemas.microsoft.com/office/drawing/2014/main" id="{C5DDC7A9-29A7-5641-A209-4AC3B5848E12}"/>
              </a:ext>
            </a:extLst>
          </p:cNvPr>
          <p:cNvCxnSpPr/>
          <p:nvPr userDrawn="1"/>
        </p:nvCxnSpPr>
        <p:spPr>
          <a:xfrm>
            <a:off x="5665808" y="3148314"/>
            <a:ext cx="9317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8">
            <a:extLst>
              <a:ext uri="{FF2B5EF4-FFF2-40B4-BE49-F238E27FC236}">
                <a16:creationId xmlns:a16="http://schemas.microsoft.com/office/drawing/2014/main" id="{B899F313-175F-D949-80E8-23E36605892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870"/>
            <a:ext cx="858570" cy="135878"/>
          </a:xfrm>
          <a:prstGeom prst="rect">
            <a:avLst/>
          </a:prstGeom>
        </p:spPr>
      </p:pic>
    </p:spTree>
    <p:extLst>
      <p:ext uri="{BB962C8B-B14F-4D97-AF65-F5344CB8AC3E}">
        <p14:creationId xmlns:p14="http://schemas.microsoft.com/office/powerpoint/2010/main" val="2607462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2.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C55A3F-2506-7D47-8E30-822DE8B0EEA0}"/>
              </a:ext>
            </a:extLst>
          </p:cNvPr>
          <p:cNvSpPr>
            <a:spLocks noGrp="1"/>
          </p:cNvSpPr>
          <p:nvPr>
            <p:ph type="ftr" sz="quarter" idx="11"/>
          </p:nvPr>
        </p:nvSpPr>
        <p:spPr/>
        <p:txBody>
          <a:bodyPr/>
          <a:lstStyle/>
          <a:p>
            <a:endParaRPr lang="en-US" dirty="0"/>
          </a:p>
        </p:txBody>
      </p:sp>
      <p:sp>
        <p:nvSpPr>
          <p:cNvPr id="7" name="Title 1">
            <a:extLst>
              <a:ext uri="{FF2B5EF4-FFF2-40B4-BE49-F238E27FC236}">
                <a16:creationId xmlns:a16="http://schemas.microsoft.com/office/drawing/2014/main" id="{5B33C14A-97BE-4143-9541-B7457422D97A}"/>
              </a:ext>
            </a:extLst>
          </p:cNvPr>
          <p:cNvSpPr>
            <a:spLocks noGrp="1"/>
          </p:cNvSpPr>
          <p:nvPr>
            <p:ph type="title" hasCustomPrompt="1"/>
          </p:nvPr>
        </p:nvSpPr>
        <p:spPr>
          <a:xfrm>
            <a:off x="381000" y="549275"/>
            <a:ext cx="11429998" cy="2852737"/>
          </a:xfrm>
        </p:spPr>
        <p:txBody>
          <a:bodyPr anchor="b"/>
          <a:lstStyle>
            <a:lvl1pPr algn="ctr">
              <a:defRPr sz="6000"/>
            </a:lvl1pPr>
          </a:lstStyle>
          <a:p>
            <a:r>
              <a:rPr lang="en-US" dirty="0"/>
              <a:t>Click to Add Title</a:t>
            </a:r>
          </a:p>
        </p:txBody>
      </p:sp>
      <p:sp>
        <p:nvSpPr>
          <p:cNvPr id="8" name="Text Placeholder 2">
            <a:extLst>
              <a:ext uri="{FF2B5EF4-FFF2-40B4-BE49-F238E27FC236}">
                <a16:creationId xmlns:a16="http://schemas.microsoft.com/office/drawing/2014/main" id="{30CF389E-38CE-4C42-9208-202DA7D1CB2D}"/>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9" name="Picture 8">
            <a:extLst>
              <a:ext uri="{FF2B5EF4-FFF2-40B4-BE49-F238E27FC236}">
                <a16:creationId xmlns:a16="http://schemas.microsoft.com/office/drawing/2014/main" id="{204D3C4F-324C-1C41-8B00-6B2BA4BC4D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868273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ection Header 2.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C55A3F-2506-7D47-8E30-822DE8B0EEA0}"/>
              </a:ext>
            </a:extLst>
          </p:cNvPr>
          <p:cNvSpPr>
            <a:spLocks noGrp="1"/>
          </p:cNvSpPr>
          <p:nvPr>
            <p:ph type="ftr" sz="quarter" idx="11"/>
          </p:nvPr>
        </p:nvSpPr>
        <p:spPr/>
        <p:txBody>
          <a:bodyPr/>
          <a:lstStyle/>
          <a:p>
            <a:endParaRPr lang="en-US" dirty="0"/>
          </a:p>
        </p:txBody>
      </p:sp>
      <p:sp>
        <p:nvSpPr>
          <p:cNvPr id="9" name="Title 1">
            <a:extLst>
              <a:ext uri="{FF2B5EF4-FFF2-40B4-BE49-F238E27FC236}">
                <a16:creationId xmlns:a16="http://schemas.microsoft.com/office/drawing/2014/main" id="{E783DF5A-275B-0E42-A9A5-C1FA1D3A06A0}"/>
              </a:ext>
            </a:extLst>
          </p:cNvPr>
          <p:cNvSpPr>
            <a:spLocks noGrp="1"/>
          </p:cNvSpPr>
          <p:nvPr>
            <p:ph type="title" hasCustomPrompt="1"/>
          </p:nvPr>
        </p:nvSpPr>
        <p:spPr>
          <a:xfrm>
            <a:off x="381000" y="549275"/>
            <a:ext cx="11429998" cy="2852737"/>
          </a:xfrm>
        </p:spPr>
        <p:txBody>
          <a:bodyPr anchor="b"/>
          <a:lstStyle>
            <a:lvl1pPr algn="ctr">
              <a:defRPr sz="6000"/>
            </a:lvl1pPr>
          </a:lstStyle>
          <a:p>
            <a:r>
              <a:rPr lang="en-US" dirty="0"/>
              <a:t>Click to Add Title</a:t>
            </a:r>
          </a:p>
        </p:txBody>
      </p:sp>
      <p:sp>
        <p:nvSpPr>
          <p:cNvPr id="10" name="Text Placeholder 2">
            <a:extLst>
              <a:ext uri="{FF2B5EF4-FFF2-40B4-BE49-F238E27FC236}">
                <a16:creationId xmlns:a16="http://schemas.microsoft.com/office/drawing/2014/main" id="{D819764F-668B-E943-85A7-B44B91488CF6}"/>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8" name="Picture 8">
            <a:extLst>
              <a:ext uri="{FF2B5EF4-FFF2-40B4-BE49-F238E27FC236}">
                <a16:creationId xmlns:a16="http://schemas.microsoft.com/office/drawing/2014/main" id="{69A039E0-B979-6B4B-8391-3B0CE7268F2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4016002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2.3">
    <p:bg>
      <p:bgPr>
        <a:blipFill dpi="0" rotWithShape="1">
          <a:blip r:embed="rId2" cstate="screen">
            <a:alphaModFix amt="25000"/>
            <a:lum/>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t="-5000" b="-5000"/>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C55A3F-2506-7D47-8E30-822DE8B0EEA0}"/>
              </a:ext>
            </a:extLst>
          </p:cNvPr>
          <p:cNvSpPr>
            <a:spLocks noGrp="1"/>
          </p:cNvSpPr>
          <p:nvPr>
            <p:ph type="ftr" sz="quarter" idx="11"/>
          </p:nvPr>
        </p:nvSpPr>
        <p:spPr/>
        <p:txBody>
          <a:bodyPr/>
          <a:lstStyle/>
          <a:p>
            <a:endParaRPr lang="en-US" dirty="0"/>
          </a:p>
        </p:txBody>
      </p:sp>
      <p:sp>
        <p:nvSpPr>
          <p:cNvPr id="9" name="Title 1">
            <a:extLst>
              <a:ext uri="{FF2B5EF4-FFF2-40B4-BE49-F238E27FC236}">
                <a16:creationId xmlns:a16="http://schemas.microsoft.com/office/drawing/2014/main" id="{886671B3-13B0-B640-BAC7-07258ED1D491}"/>
              </a:ext>
            </a:extLst>
          </p:cNvPr>
          <p:cNvSpPr>
            <a:spLocks noGrp="1"/>
          </p:cNvSpPr>
          <p:nvPr>
            <p:ph type="title" hasCustomPrompt="1"/>
          </p:nvPr>
        </p:nvSpPr>
        <p:spPr>
          <a:xfrm>
            <a:off x="381000" y="549275"/>
            <a:ext cx="11429998" cy="2852737"/>
          </a:xfrm>
        </p:spPr>
        <p:txBody>
          <a:bodyPr anchor="b"/>
          <a:lstStyle>
            <a:lvl1pPr algn="ctr">
              <a:defRPr sz="6000"/>
            </a:lvl1pPr>
          </a:lstStyle>
          <a:p>
            <a:r>
              <a:rPr lang="en-US" dirty="0"/>
              <a:t>Click to Add Title</a:t>
            </a:r>
          </a:p>
        </p:txBody>
      </p:sp>
      <p:sp>
        <p:nvSpPr>
          <p:cNvPr id="10" name="Text Placeholder 2">
            <a:extLst>
              <a:ext uri="{FF2B5EF4-FFF2-40B4-BE49-F238E27FC236}">
                <a16:creationId xmlns:a16="http://schemas.microsoft.com/office/drawing/2014/main" id="{023EBC73-E44E-504E-BDA7-97746EF33DA6}"/>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8" name="Picture 8">
            <a:extLst>
              <a:ext uri="{FF2B5EF4-FFF2-40B4-BE49-F238E27FC236}">
                <a16:creationId xmlns:a16="http://schemas.microsoft.com/office/drawing/2014/main" id="{F6179B77-EEF1-D847-A9EE-261C7B15DED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1687648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2.3">
    <p:bg>
      <p:bgPr>
        <a:blipFill dpi="0" rotWithShape="1">
          <a:blip r:embed="rId2" cstate="screen">
            <a:alphaModFix amt="19000"/>
            <a:lum/>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C55A3F-2506-7D47-8E30-822DE8B0EEA0}"/>
              </a:ext>
            </a:extLst>
          </p:cNvPr>
          <p:cNvSpPr>
            <a:spLocks noGrp="1"/>
          </p:cNvSpPr>
          <p:nvPr>
            <p:ph type="ftr" sz="quarter" idx="11"/>
          </p:nvPr>
        </p:nvSpPr>
        <p:spPr/>
        <p:txBody>
          <a:bodyPr/>
          <a:lstStyle/>
          <a:p>
            <a:endParaRPr lang="en-US" dirty="0"/>
          </a:p>
        </p:txBody>
      </p:sp>
      <p:sp>
        <p:nvSpPr>
          <p:cNvPr id="9" name="Title 1">
            <a:extLst>
              <a:ext uri="{FF2B5EF4-FFF2-40B4-BE49-F238E27FC236}">
                <a16:creationId xmlns:a16="http://schemas.microsoft.com/office/drawing/2014/main" id="{886671B3-13B0-B640-BAC7-07258ED1D491}"/>
              </a:ext>
            </a:extLst>
          </p:cNvPr>
          <p:cNvSpPr>
            <a:spLocks noGrp="1"/>
          </p:cNvSpPr>
          <p:nvPr>
            <p:ph type="title" hasCustomPrompt="1"/>
          </p:nvPr>
        </p:nvSpPr>
        <p:spPr>
          <a:xfrm>
            <a:off x="381000" y="549275"/>
            <a:ext cx="11429998" cy="2852737"/>
          </a:xfrm>
        </p:spPr>
        <p:txBody>
          <a:bodyPr anchor="b"/>
          <a:lstStyle>
            <a:lvl1pPr algn="ctr">
              <a:defRPr sz="6000"/>
            </a:lvl1pPr>
          </a:lstStyle>
          <a:p>
            <a:r>
              <a:rPr lang="en-US" dirty="0"/>
              <a:t>Click to Add Title</a:t>
            </a:r>
          </a:p>
        </p:txBody>
      </p:sp>
      <p:sp>
        <p:nvSpPr>
          <p:cNvPr id="10" name="Text Placeholder 2">
            <a:extLst>
              <a:ext uri="{FF2B5EF4-FFF2-40B4-BE49-F238E27FC236}">
                <a16:creationId xmlns:a16="http://schemas.microsoft.com/office/drawing/2014/main" id="{023EBC73-E44E-504E-BDA7-97746EF33DA6}"/>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8" name="Picture 8">
            <a:extLst>
              <a:ext uri="{FF2B5EF4-FFF2-40B4-BE49-F238E27FC236}">
                <a16:creationId xmlns:a16="http://schemas.microsoft.com/office/drawing/2014/main" id="{3C9CA8ED-69D2-D44F-8866-871C3A4FD8A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1859616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86F0E-111E-604B-AE5B-CB7DA8680B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083A7B-510A-C240-9F89-9052EE2BC9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E363CC3-291C-CC4A-85B9-BC0A987CCC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E2FAEF3-87DB-FD4E-8D12-759F4B705AFC}"/>
              </a:ext>
            </a:extLst>
          </p:cNvPr>
          <p:cNvSpPr>
            <a:spLocks noGrp="1"/>
          </p:cNvSpPr>
          <p:nvPr>
            <p:ph type="sldNum" sz="quarter" idx="12"/>
          </p:nvPr>
        </p:nvSpPr>
        <p:spPr/>
        <p:txBody>
          <a:bodyPr/>
          <a:lstStyle>
            <a:lvl1pPr>
              <a:defRPr sz="900"/>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val="3714337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E146F18-05E4-C140-8D3C-68C8E120F310}"/>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57726E21-08A8-F244-BCED-FBB8FC0E58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7FA5BD-7D9F-9F42-9364-A405FDC2DDA1}"/>
              </a:ext>
            </a:extLst>
          </p:cNvPr>
          <p:cNvSpPr>
            <a:spLocks noGrp="1"/>
          </p:cNvSpPr>
          <p:nvPr>
            <p:ph sz="half" idx="1"/>
          </p:nvPr>
        </p:nvSpPr>
        <p:spPr>
          <a:xfrm>
            <a:off x="381000" y="1556475"/>
            <a:ext cx="5638800" cy="42269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4DDCEC-2C39-E348-BEA3-19F9E816BBDD}"/>
              </a:ext>
            </a:extLst>
          </p:cNvPr>
          <p:cNvSpPr>
            <a:spLocks noGrp="1"/>
          </p:cNvSpPr>
          <p:nvPr>
            <p:ph sz="half" idx="2"/>
          </p:nvPr>
        </p:nvSpPr>
        <p:spPr>
          <a:xfrm>
            <a:off x="6172200" y="1556475"/>
            <a:ext cx="5638798" cy="42269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FE89173A-0526-284C-B491-F1995B7074D9}"/>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val="3739154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25C9FD10-11F7-AC44-BFD0-49412D039427}"/>
              </a:ext>
            </a:extLst>
          </p:cNvPr>
          <p:cNvSpPr>
            <a:spLocks noGrp="1"/>
          </p:cNvSpPr>
          <p:nvPr>
            <p:ph type="ftr" sz="quarter" idx="11"/>
          </p:nvPr>
        </p:nvSpPr>
        <p:spPr/>
        <p:txBody>
          <a:bodyPr/>
          <a:lstStyle/>
          <a:p>
            <a:endParaRPr lang="en-US" dirty="0"/>
          </a:p>
        </p:txBody>
      </p:sp>
      <p:sp>
        <p:nvSpPr>
          <p:cNvPr id="3" name="Text Placeholder 2">
            <a:extLst>
              <a:ext uri="{FF2B5EF4-FFF2-40B4-BE49-F238E27FC236}">
                <a16:creationId xmlns:a16="http://schemas.microsoft.com/office/drawing/2014/main" id="{87B4F1D3-240F-8246-9A49-270261219804}"/>
              </a:ext>
            </a:extLst>
          </p:cNvPr>
          <p:cNvSpPr>
            <a:spLocks noGrp="1"/>
          </p:cNvSpPr>
          <p:nvPr>
            <p:ph type="body" idx="1" hasCustomPrompt="1"/>
          </p:nvPr>
        </p:nvSpPr>
        <p:spPr>
          <a:xfrm>
            <a:off x="381000" y="1556475"/>
            <a:ext cx="5616576" cy="823912"/>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 TITLE</a:t>
            </a:r>
          </a:p>
        </p:txBody>
      </p:sp>
      <p:sp>
        <p:nvSpPr>
          <p:cNvPr id="4" name="Content Placeholder 3">
            <a:extLst>
              <a:ext uri="{FF2B5EF4-FFF2-40B4-BE49-F238E27FC236}">
                <a16:creationId xmlns:a16="http://schemas.microsoft.com/office/drawing/2014/main" id="{B145D329-7901-3F43-9212-7F0294CB518D}"/>
              </a:ext>
            </a:extLst>
          </p:cNvPr>
          <p:cNvSpPr>
            <a:spLocks noGrp="1"/>
          </p:cNvSpPr>
          <p:nvPr>
            <p:ph sz="half" idx="2" hasCustomPrompt="1"/>
          </p:nvPr>
        </p:nvSpPr>
        <p:spPr>
          <a:xfrm>
            <a:off x="381000" y="2380387"/>
            <a:ext cx="5616576" cy="3403079"/>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3DCF9AC-8E58-5743-9899-009AD2D4E83D}"/>
              </a:ext>
            </a:extLst>
          </p:cNvPr>
          <p:cNvSpPr>
            <a:spLocks noGrp="1"/>
          </p:cNvSpPr>
          <p:nvPr>
            <p:ph type="body" sz="quarter" idx="3" hasCustomPrompt="1"/>
          </p:nvPr>
        </p:nvSpPr>
        <p:spPr>
          <a:xfrm>
            <a:off x="6172200" y="1556475"/>
            <a:ext cx="5638798" cy="823912"/>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 TITLE</a:t>
            </a:r>
          </a:p>
        </p:txBody>
      </p:sp>
      <p:sp>
        <p:nvSpPr>
          <p:cNvPr id="6" name="Content Placeholder 5">
            <a:extLst>
              <a:ext uri="{FF2B5EF4-FFF2-40B4-BE49-F238E27FC236}">
                <a16:creationId xmlns:a16="http://schemas.microsoft.com/office/drawing/2014/main" id="{9B111417-7100-5943-BAC8-977B7A096FD8}"/>
              </a:ext>
            </a:extLst>
          </p:cNvPr>
          <p:cNvSpPr>
            <a:spLocks noGrp="1"/>
          </p:cNvSpPr>
          <p:nvPr>
            <p:ph sz="quarter" idx="4"/>
          </p:nvPr>
        </p:nvSpPr>
        <p:spPr>
          <a:xfrm>
            <a:off x="6172200" y="2380387"/>
            <a:ext cx="5638798" cy="3403079"/>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7B9D978F-FC99-F243-AAE6-2F1A0D013967}"/>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
        <p:nvSpPr>
          <p:cNvPr id="10" name="Title 1">
            <a:extLst>
              <a:ext uri="{FF2B5EF4-FFF2-40B4-BE49-F238E27FC236}">
                <a16:creationId xmlns:a16="http://schemas.microsoft.com/office/drawing/2014/main" id="{1E02A314-A547-4D40-8BDF-FE641C780DB0}"/>
              </a:ext>
            </a:extLst>
          </p:cNvPr>
          <p:cNvSpPr>
            <a:spLocks noGrp="1"/>
          </p:cNvSpPr>
          <p:nvPr>
            <p:ph type="title"/>
          </p:nvPr>
        </p:nvSpPr>
        <p:spPr>
          <a:xfrm>
            <a:off x="381000" y="390712"/>
            <a:ext cx="11430000" cy="991688"/>
          </a:xfrm>
        </p:spPr>
        <p:txBody>
          <a:bodyPr/>
          <a:lstStyle/>
          <a:p>
            <a:r>
              <a:rPr lang="en-US"/>
              <a:t>Click to edit Master title style</a:t>
            </a:r>
          </a:p>
        </p:txBody>
      </p:sp>
    </p:spTree>
    <p:extLst>
      <p:ext uri="{BB962C8B-B14F-4D97-AF65-F5344CB8AC3E}">
        <p14:creationId xmlns:p14="http://schemas.microsoft.com/office/powerpoint/2010/main" val="2267231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ogo-2">
    <p:bg>
      <p:bgPr>
        <a:solidFill>
          <a:schemeClr val="bg1"/>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B615217-7846-2447-A8A5-A941D85067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89226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4C6EBE6-7B09-1944-9F8F-7DE5E2CE8807}"/>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C04639E2-27D9-5B41-B44A-481C29BD817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157472FB-38D7-1F40-A644-5E702898AD98}"/>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val="1800017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9033BE1-5CED-2D4F-8B93-D254D395386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3D91790-6C70-A74A-B86A-401467882200}"/>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val="2541111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25B2EE18-AB0E-1B40-9746-17B3F4FA0238}"/>
              </a:ext>
            </a:extLst>
          </p:cNvPr>
          <p:cNvSpPr>
            <a:spLocks noGrp="1"/>
          </p:cNvSpPr>
          <p:nvPr>
            <p:ph type="pic" idx="1"/>
          </p:nvPr>
        </p:nvSpPr>
        <p:spPr>
          <a:xfrm>
            <a:off x="387096" y="0"/>
            <a:ext cx="5708904" cy="6317673"/>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Footer Placeholder 5">
            <a:extLst>
              <a:ext uri="{FF2B5EF4-FFF2-40B4-BE49-F238E27FC236}">
                <a16:creationId xmlns:a16="http://schemas.microsoft.com/office/drawing/2014/main" id="{CBE7361E-3BF7-284B-890B-E5ECD0CE47E2}"/>
              </a:ext>
            </a:extLst>
          </p:cNvPr>
          <p:cNvSpPr>
            <a:spLocks noGrp="1"/>
          </p:cNvSpPr>
          <p:nvPr>
            <p:ph type="ftr" sz="quarter" idx="11"/>
          </p:nvPr>
        </p:nvSpPr>
        <p:spPr>
          <a:xfrm>
            <a:off x="6302219" y="5832273"/>
            <a:ext cx="5537401" cy="485400"/>
          </a:xfrm>
        </p:spPr>
        <p:txBody>
          <a:bodyPr/>
          <a:lstStyle/>
          <a:p>
            <a:endParaRPr lang="en-US" dirty="0"/>
          </a:p>
        </p:txBody>
      </p:sp>
      <p:sp>
        <p:nvSpPr>
          <p:cNvPr id="9" name="Title 1">
            <a:extLst>
              <a:ext uri="{FF2B5EF4-FFF2-40B4-BE49-F238E27FC236}">
                <a16:creationId xmlns:a16="http://schemas.microsoft.com/office/drawing/2014/main" id="{08915B9C-AB36-1746-B3CE-9F0487F08525}"/>
              </a:ext>
            </a:extLst>
          </p:cNvPr>
          <p:cNvSpPr>
            <a:spLocks noGrp="1"/>
          </p:cNvSpPr>
          <p:nvPr>
            <p:ph type="title"/>
          </p:nvPr>
        </p:nvSpPr>
        <p:spPr>
          <a:xfrm>
            <a:off x="6302220" y="381000"/>
            <a:ext cx="5537400" cy="1676400"/>
          </a:xfrm>
        </p:spPr>
        <p:txBody>
          <a:bodyPr anchor="b">
            <a:normAutofit/>
          </a:bodyPr>
          <a:lstStyle>
            <a:lvl1pPr algn="l">
              <a:defRPr sz="3200"/>
            </a:lvl1pPr>
          </a:lstStyle>
          <a:p>
            <a:r>
              <a:rPr lang="en-US" dirty="0"/>
              <a:t>Click to edit Master title style</a:t>
            </a:r>
          </a:p>
        </p:txBody>
      </p:sp>
      <p:sp>
        <p:nvSpPr>
          <p:cNvPr id="10" name="Text Placeholder 3">
            <a:extLst>
              <a:ext uri="{FF2B5EF4-FFF2-40B4-BE49-F238E27FC236}">
                <a16:creationId xmlns:a16="http://schemas.microsoft.com/office/drawing/2014/main" id="{0DF20560-7690-804F-892F-FEF900FF8382}"/>
              </a:ext>
            </a:extLst>
          </p:cNvPr>
          <p:cNvSpPr>
            <a:spLocks noGrp="1"/>
          </p:cNvSpPr>
          <p:nvPr>
            <p:ph type="body" sz="half" idx="2"/>
          </p:nvPr>
        </p:nvSpPr>
        <p:spPr>
          <a:xfrm>
            <a:off x="6302220" y="2487423"/>
            <a:ext cx="5537400" cy="329843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453337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0CFC86E-5005-3340-B2FE-13697E4F411B}"/>
              </a:ext>
            </a:extLst>
          </p:cNvPr>
          <p:cNvSpPr>
            <a:spLocks noGrp="1"/>
          </p:cNvSpPr>
          <p:nvPr>
            <p:ph type="pic" idx="1"/>
          </p:nvPr>
        </p:nvSpPr>
        <p:spPr>
          <a:xfrm>
            <a:off x="6102096" y="0"/>
            <a:ext cx="5708904" cy="6317673"/>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Footer Placeholder 5">
            <a:extLst>
              <a:ext uri="{FF2B5EF4-FFF2-40B4-BE49-F238E27FC236}">
                <a16:creationId xmlns:a16="http://schemas.microsoft.com/office/drawing/2014/main" id="{355EAEC3-B41D-6D41-B0FC-8B384947080D}"/>
              </a:ext>
            </a:extLst>
          </p:cNvPr>
          <p:cNvSpPr>
            <a:spLocks noGrp="1"/>
          </p:cNvSpPr>
          <p:nvPr>
            <p:ph type="ftr" sz="quarter" idx="11"/>
          </p:nvPr>
        </p:nvSpPr>
        <p:spPr>
          <a:xfrm>
            <a:off x="380999" y="5832273"/>
            <a:ext cx="5537401" cy="485400"/>
          </a:xfrm>
        </p:spPr>
        <p:txBody>
          <a:bodyPr/>
          <a:lstStyle/>
          <a:p>
            <a:endParaRPr lang="en-US" dirty="0"/>
          </a:p>
        </p:txBody>
      </p:sp>
      <p:sp>
        <p:nvSpPr>
          <p:cNvPr id="2" name="Title 1">
            <a:extLst>
              <a:ext uri="{FF2B5EF4-FFF2-40B4-BE49-F238E27FC236}">
                <a16:creationId xmlns:a16="http://schemas.microsoft.com/office/drawing/2014/main" id="{CE2FFE40-E83A-534E-9A6B-7C668B8E0DEA}"/>
              </a:ext>
            </a:extLst>
          </p:cNvPr>
          <p:cNvSpPr>
            <a:spLocks noGrp="1"/>
          </p:cNvSpPr>
          <p:nvPr>
            <p:ph type="title"/>
          </p:nvPr>
        </p:nvSpPr>
        <p:spPr>
          <a:xfrm>
            <a:off x="381000" y="381000"/>
            <a:ext cx="5537400" cy="1676400"/>
          </a:xfrm>
        </p:spPr>
        <p:txBody>
          <a:bodyPr anchor="b">
            <a:normAutofit/>
          </a:bodyPr>
          <a:lstStyle>
            <a:lvl1pPr algn="l">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5A29E279-46B9-7A49-9C8A-9AFE13368B42}"/>
              </a:ext>
            </a:extLst>
          </p:cNvPr>
          <p:cNvSpPr>
            <a:spLocks noGrp="1"/>
          </p:cNvSpPr>
          <p:nvPr>
            <p:ph type="body" sz="half" idx="2"/>
          </p:nvPr>
        </p:nvSpPr>
        <p:spPr>
          <a:xfrm>
            <a:off x="381000" y="2487423"/>
            <a:ext cx="5537400" cy="329843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762110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on R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954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irc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433FD-F2E1-4842-8217-9386B40A1A3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A25795-D723-DE45-917D-85B85950E588}"/>
              </a:ext>
            </a:extLst>
          </p:cNvPr>
          <p:cNvSpPr>
            <a:spLocks noGrp="1"/>
          </p:cNvSpPr>
          <p:nvPr>
            <p:ph type="ftr" sz="quarter" idx="10"/>
          </p:nvPr>
        </p:nvSpPr>
        <p:spPr/>
        <p:txBody>
          <a:bodyPr/>
          <a:lstStyle/>
          <a:p>
            <a:r>
              <a:rPr lang="en-US" dirty="0"/>
              <a:t>Disclaimer</a:t>
            </a:r>
          </a:p>
        </p:txBody>
      </p:sp>
      <p:sp>
        <p:nvSpPr>
          <p:cNvPr id="4" name="Slide Number Placeholder 3">
            <a:extLst>
              <a:ext uri="{FF2B5EF4-FFF2-40B4-BE49-F238E27FC236}">
                <a16:creationId xmlns:a16="http://schemas.microsoft.com/office/drawing/2014/main" id="{DAA6481A-6A33-564F-9430-77C915D12F2C}"/>
              </a:ext>
            </a:extLst>
          </p:cNvPr>
          <p:cNvSpPr>
            <a:spLocks noGrp="1"/>
          </p:cNvSpPr>
          <p:nvPr>
            <p:ph type="sldNum" sz="quarter" idx="11"/>
          </p:nvPr>
        </p:nvSpPr>
        <p:spPr/>
        <p:txBody>
          <a:bodyPr/>
          <a:lstStyle/>
          <a:p>
            <a:fld id="{B6241DC6-097B-284E-8993-BBC1FC48FE7C}" type="slidenum">
              <a:rPr lang="en-US" smtClean="0"/>
              <a:pPr/>
              <a:t>‹#›</a:t>
            </a:fld>
            <a:endParaRPr lang="en-US" dirty="0"/>
          </a:p>
        </p:txBody>
      </p:sp>
      <p:sp>
        <p:nvSpPr>
          <p:cNvPr id="5" name="Oval 4">
            <a:extLst>
              <a:ext uri="{FF2B5EF4-FFF2-40B4-BE49-F238E27FC236}">
                <a16:creationId xmlns:a16="http://schemas.microsoft.com/office/drawing/2014/main" id="{CBEF95BF-4F70-E84B-8402-4E23874349AC}"/>
              </a:ext>
            </a:extLst>
          </p:cNvPr>
          <p:cNvSpPr/>
          <p:nvPr userDrawn="1"/>
        </p:nvSpPr>
        <p:spPr>
          <a:xfrm>
            <a:off x="386491"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Oval 5">
            <a:extLst>
              <a:ext uri="{FF2B5EF4-FFF2-40B4-BE49-F238E27FC236}">
                <a16:creationId xmlns:a16="http://schemas.microsoft.com/office/drawing/2014/main" id="{1F317734-779C-9E46-9C8F-FA2EFDEC7BCB}"/>
              </a:ext>
            </a:extLst>
          </p:cNvPr>
          <p:cNvSpPr/>
          <p:nvPr userDrawn="1"/>
        </p:nvSpPr>
        <p:spPr>
          <a:xfrm>
            <a:off x="8159062"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Oval 6">
            <a:extLst>
              <a:ext uri="{FF2B5EF4-FFF2-40B4-BE49-F238E27FC236}">
                <a16:creationId xmlns:a16="http://schemas.microsoft.com/office/drawing/2014/main" id="{F45BB960-84C4-8B45-8EA1-C0810E524835}"/>
              </a:ext>
            </a:extLst>
          </p:cNvPr>
          <p:cNvSpPr/>
          <p:nvPr userDrawn="1"/>
        </p:nvSpPr>
        <p:spPr>
          <a:xfrm>
            <a:off x="4272776"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 Placeholder 7">
            <a:extLst>
              <a:ext uri="{FF2B5EF4-FFF2-40B4-BE49-F238E27FC236}">
                <a16:creationId xmlns:a16="http://schemas.microsoft.com/office/drawing/2014/main" id="{B64961E3-74D5-8544-A103-BB18EDC924BE}"/>
              </a:ext>
            </a:extLst>
          </p:cNvPr>
          <p:cNvSpPr>
            <a:spLocks noGrp="1"/>
          </p:cNvSpPr>
          <p:nvPr>
            <p:ph type="body" sz="quarter" idx="12"/>
          </p:nvPr>
        </p:nvSpPr>
        <p:spPr>
          <a:xfrm>
            <a:off x="586522" y="2231633"/>
            <a:ext cx="3246385" cy="3154293"/>
          </a:xfrm>
        </p:spPr>
        <p:txBody>
          <a:bodyPr anchor="ctr">
            <a:normAutofit/>
          </a:bodyPr>
          <a:lstStyle>
            <a:lvl1pPr marL="0" indent="0" algn="ctr">
              <a:lnSpc>
                <a:spcPct val="100000"/>
              </a:lnSpc>
              <a:spcBef>
                <a:spcPts val="1000"/>
              </a:spcBef>
              <a:buNone/>
              <a:defRPr sz="60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9" name="Text Placeholder 7">
            <a:extLst>
              <a:ext uri="{FF2B5EF4-FFF2-40B4-BE49-F238E27FC236}">
                <a16:creationId xmlns:a16="http://schemas.microsoft.com/office/drawing/2014/main" id="{D62CB1E2-472F-F24C-BF01-01CEEB209A89}"/>
              </a:ext>
            </a:extLst>
          </p:cNvPr>
          <p:cNvSpPr>
            <a:spLocks noGrp="1"/>
          </p:cNvSpPr>
          <p:nvPr>
            <p:ph type="body" sz="quarter" idx="13"/>
          </p:nvPr>
        </p:nvSpPr>
        <p:spPr>
          <a:xfrm>
            <a:off x="4472807" y="2231633"/>
            <a:ext cx="3246385" cy="3154293"/>
          </a:xfrm>
        </p:spPr>
        <p:txBody>
          <a:bodyPr anchor="ctr">
            <a:normAutofit/>
          </a:bodyPr>
          <a:lstStyle>
            <a:lvl1pPr marL="0" indent="0" algn="ctr">
              <a:lnSpc>
                <a:spcPct val="100000"/>
              </a:lnSpc>
              <a:spcBef>
                <a:spcPts val="1000"/>
              </a:spcBef>
              <a:buNone/>
              <a:defRPr sz="60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0" name="Text Placeholder 7">
            <a:extLst>
              <a:ext uri="{FF2B5EF4-FFF2-40B4-BE49-F238E27FC236}">
                <a16:creationId xmlns:a16="http://schemas.microsoft.com/office/drawing/2014/main" id="{0BFC95BE-7998-1F4A-B67C-BA5B231E60DD}"/>
              </a:ext>
            </a:extLst>
          </p:cNvPr>
          <p:cNvSpPr>
            <a:spLocks noGrp="1"/>
          </p:cNvSpPr>
          <p:nvPr>
            <p:ph type="body" sz="quarter" idx="14"/>
          </p:nvPr>
        </p:nvSpPr>
        <p:spPr>
          <a:xfrm>
            <a:off x="8359093" y="2231633"/>
            <a:ext cx="3246385" cy="3154293"/>
          </a:xfrm>
        </p:spPr>
        <p:txBody>
          <a:bodyPr anchor="ctr">
            <a:normAutofit/>
          </a:bodyPr>
          <a:lstStyle>
            <a:lvl1pPr marL="0" indent="0" algn="ctr">
              <a:lnSpc>
                <a:spcPct val="100000"/>
              </a:lnSpc>
              <a:spcBef>
                <a:spcPts val="1000"/>
              </a:spcBef>
              <a:buNone/>
              <a:defRPr sz="60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Tree>
    <p:extLst>
      <p:ext uri="{BB962C8B-B14F-4D97-AF65-F5344CB8AC3E}">
        <p14:creationId xmlns:p14="http://schemas.microsoft.com/office/powerpoint/2010/main" val="4119919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433FD-F2E1-4842-8217-9386B40A1A3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A25795-D723-DE45-917D-85B85950E588}"/>
              </a:ext>
            </a:extLst>
          </p:cNvPr>
          <p:cNvSpPr>
            <a:spLocks noGrp="1"/>
          </p:cNvSpPr>
          <p:nvPr>
            <p:ph type="ftr" sz="quarter" idx="10"/>
          </p:nvPr>
        </p:nvSpPr>
        <p:spPr/>
        <p:txBody>
          <a:bodyPr/>
          <a:lstStyle/>
          <a:p>
            <a:r>
              <a:rPr lang="en-US" dirty="0"/>
              <a:t>Disclaimer</a:t>
            </a:r>
          </a:p>
        </p:txBody>
      </p:sp>
      <p:sp>
        <p:nvSpPr>
          <p:cNvPr id="4" name="Slide Number Placeholder 3">
            <a:extLst>
              <a:ext uri="{FF2B5EF4-FFF2-40B4-BE49-F238E27FC236}">
                <a16:creationId xmlns:a16="http://schemas.microsoft.com/office/drawing/2014/main" id="{DAA6481A-6A33-564F-9430-77C915D12F2C}"/>
              </a:ext>
            </a:extLst>
          </p:cNvPr>
          <p:cNvSpPr>
            <a:spLocks noGrp="1"/>
          </p:cNvSpPr>
          <p:nvPr>
            <p:ph type="sldNum" sz="quarter" idx="11"/>
          </p:nvPr>
        </p:nvSpPr>
        <p:spPr/>
        <p:txBody>
          <a:bodyPr/>
          <a:lstStyle/>
          <a:p>
            <a:fld id="{B6241DC6-097B-284E-8993-BBC1FC48FE7C}" type="slidenum">
              <a:rPr lang="en-US" smtClean="0"/>
              <a:pPr/>
              <a:t>‹#›</a:t>
            </a:fld>
            <a:endParaRPr lang="en-US" dirty="0"/>
          </a:p>
        </p:txBody>
      </p:sp>
      <p:sp>
        <p:nvSpPr>
          <p:cNvPr id="11" name="Text Placeholder 7">
            <a:extLst>
              <a:ext uri="{FF2B5EF4-FFF2-40B4-BE49-F238E27FC236}">
                <a16:creationId xmlns:a16="http://schemas.microsoft.com/office/drawing/2014/main" id="{0C5B45E8-FA5D-0F49-B3E6-ED14736AF5C9}"/>
              </a:ext>
            </a:extLst>
          </p:cNvPr>
          <p:cNvSpPr>
            <a:spLocks noGrp="1"/>
          </p:cNvSpPr>
          <p:nvPr>
            <p:ph type="body" sz="quarter" idx="12" hasCustomPrompt="1"/>
          </p:nvPr>
        </p:nvSpPr>
        <p:spPr>
          <a:xfrm>
            <a:off x="730522" y="1556475"/>
            <a:ext cx="3246385" cy="1003735"/>
          </a:xfrm>
        </p:spPr>
        <p:txBody>
          <a:bodyPr anchor="b">
            <a:normAutofit/>
          </a:bodyPr>
          <a:lstStyle>
            <a:lvl1pPr marL="0" indent="0" algn="ctr">
              <a:lnSpc>
                <a:spcPct val="100000"/>
              </a:lnSpc>
              <a:spcBef>
                <a:spcPts val="1000"/>
              </a:spcBef>
              <a:buNone/>
              <a:defRPr sz="2400" b="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SUBTITLE</a:t>
            </a:r>
          </a:p>
        </p:txBody>
      </p:sp>
      <p:sp>
        <p:nvSpPr>
          <p:cNvPr id="12" name="Text Placeholder 7">
            <a:extLst>
              <a:ext uri="{FF2B5EF4-FFF2-40B4-BE49-F238E27FC236}">
                <a16:creationId xmlns:a16="http://schemas.microsoft.com/office/drawing/2014/main" id="{F36CB4E5-1611-8E42-84EA-4E99EE1BEA21}"/>
              </a:ext>
            </a:extLst>
          </p:cNvPr>
          <p:cNvSpPr>
            <a:spLocks noGrp="1"/>
          </p:cNvSpPr>
          <p:nvPr>
            <p:ph type="body" sz="quarter" idx="13" hasCustomPrompt="1"/>
          </p:nvPr>
        </p:nvSpPr>
        <p:spPr>
          <a:xfrm>
            <a:off x="4472807" y="1556475"/>
            <a:ext cx="3246385" cy="1003735"/>
          </a:xfrm>
        </p:spPr>
        <p:txBody>
          <a:bodyPr anchor="b">
            <a:normAutofit/>
          </a:bodyPr>
          <a:lstStyle>
            <a:lvl1pPr marL="0" indent="0" algn="ctr">
              <a:lnSpc>
                <a:spcPct val="100000"/>
              </a:lnSpc>
              <a:spcBef>
                <a:spcPts val="1000"/>
              </a:spcBef>
              <a:buNone/>
              <a:defRPr sz="2400" b="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SUBTITLE</a:t>
            </a:r>
          </a:p>
        </p:txBody>
      </p:sp>
      <p:sp>
        <p:nvSpPr>
          <p:cNvPr id="13" name="Text Placeholder 7">
            <a:extLst>
              <a:ext uri="{FF2B5EF4-FFF2-40B4-BE49-F238E27FC236}">
                <a16:creationId xmlns:a16="http://schemas.microsoft.com/office/drawing/2014/main" id="{DDDFD219-F02D-D948-B383-A582A3E73B40}"/>
              </a:ext>
            </a:extLst>
          </p:cNvPr>
          <p:cNvSpPr>
            <a:spLocks noGrp="1"/>
          </p:cNvSpPr>
          <p:nvPr>
            <p:ph type="body" sz="quarter" idx="14" hasCustomPrompt="1"/>
          </p:nvPr>
        </p:nvSpPr>
        <p:spPr>
          <a:xfrm>
            <a:off x="8215093" y="1556475"/>
            <a:ext cx="3246385" cy="1003735"/>
          </a:xfrm>
        </p:spPr>
        <p:txBody>
          <a:bodyPr anchor="b">
            <a:normAutofit/>
          </a:bodyPr>
          <a:lstStyle>
            <a:lvl1pPr marL="0" indent="0" algn="ctr">
              <a:lnSpc>
                <a:spcPct val="100000"/>
              </a:lnSpc>
              <a:spcBef>
                <a:spcPts val="1000"/>
              </a:spcBef>
              <a:buNone/>
              <a:defRPr sz="2400" b="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 TITLE</a:t>
            </a:r>
          </a:p>
        </p:txBody>
      </p:sp>
      <p:sp>
        <p:nvSpPr>
          <p:cNvPr id="14" name="Text Placeholder 7">
            <a:extLst>
              <a:ext uri="{FF2B5EF4-FFF2-40B4-BE49-F238E27FC236}">
                <a16:creationId xmlns:a16="http://schemas.microsoft.com/office/drawing/2014/main" id="{9DF56847-F9B2-984C-9B48-8CF732611912}"/>
              </a:ext>
            </a:extLst>
          </p:cNvPr>
          <p:cNvSpPr>
            <a:spLocks noGrp="1"/>
          </p:cNvSpPr>
          <p:nvPr>
            <p:ph type="body" sz="quarter" idx="15"/>
          </p:nvPr>
        </p:nvSpPr>
        <p:spPr>
          <a:xfrm>
            <a:off x="730522" y="2712796"/>
            <a:ext cx="3246385" cy="3054395"/>
          </a:xfrm>
        </p:spPr>
        <p:txBody>
          <a:bodyPr anchor="t">
            <a:normAutofit/>
          </a:bodyPr>
          <a:lstStyle>
            <a:lvl1pPr marL="0" indent="0" algn="ctr">
              <a:lnSpc>
                <a:spcPct val="100000"/>
              </a:lnSpc>
              <a:spcBef>
                <a:spcPts val="1000"/>
              </a:spcBef>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5" name="Text Placeholder 7">
            <a:extLst>
              <a:ext uri="{FF2B5EF4-FFF2-40B4-BE49-F238E27FC236}">
                <a16:creationId xmlns:a16="http://schemas.microsoft.com/office/drawing/2014/main" id="{E76E3883-3A0D-3542-BA7F-BF66EA6C6FD5}"/>
              </a:ext>
            </a:extLst>
          </p:cNvPr>
          <p:cNvSpPr>
            <a:spLocks noGrp="1"/>
          </p:cNvSpPr>
          <p:nvPr>
            <p:ph type="body" sz="quarter" idx="16"/>
          </p:nvPr>
        </p:nvSpPr>
        <p:spPr>
          <a:xfrm>
            <a:off x="4472807" y="2712796"/>
            <a:ext cx="3246385" cy="3054395"/>
          </a:xfrm>
        </p:spPr>
        <p:txBody>
          <a:bodyPr anchor="t">
            <a:normAutofit/>
          </a:bodyPr>
          <a:lstStyle>
            <a:lvl1pPr marL="0" indent="0" algn="ctr">
              <a:lnSpc>
                <a:spcPct val="100000"/>
              </a:lnSpc>
              <a:spcBef>
                <a:spcPts val="1000"/>
              </a:spcBef>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6" name="Text Placeholder 7">
            <a:extLst>
              <a:ext uri="{FF2B5EF4-FFF2-40B4-BE49-F238E27FC236}">
                <a16:creationId xmlns:a16="http://schemas.microsoft.com/office/drawing/2014/main" id="{679E2C40-B7C5-8640-AC0D-CC8637AE2B2F}"/>
              </a:ext>
            </a:extLst>
          </p:cNvPr>
          <p:cNvSpPr>
            <a:spLocks noGrp="1"/>
          </p:cNvSpPr>
          <p:nvPr>
            <p:ph type="body" sz="quarter" idx="17"/>
          </p:nvPr>
        </p:nvSpPr>
        <p:spPr>
          <a:xfrm>
            <a:off x="8215093" y="2712796"/>
            <a:ext cx="3246385" cy="3054395"/>
          </a:xfrm>
        </p:spPr>
        <p:txBody>
          <a:bodyPr anchor="t">
            <a:normAutofit/>
          </a:bodyPr>
          <a:lstStyle>
            <a:lvl1pPr marL="0" indent="0" algn="ctr">
              <a:lnSpc>
                <a:spcPct val="100000"/>
              </a:lnSpc>
              <a:spcBef>
                <a:spcPts val="1000"/>
              </a:spcBef>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cxnSp>
        <p:nvCxnSpPr>
          <p:cNvPr id="17" name="Straight Connector 16">
            <a:extLst>
              <a:ext uri="{FF2B5EF4-FFF2-40B4-BE49-F238E27FC236}">
                <a16:creationId xmlns:a16="http://schemas.microsoft.com/office/drawing/2014/main" id="{97CB644C-21D4-F64E-A843-52EFCD68419F}"/>
              </a:ext>
            </a:extLst>
          </p:cNvPr>
          <p:cNvCxnSpPr/>
          <p:nvPr userDrawn="1"/>
        </p:nvCxnSpPr>
        <p:spPr>
          <a:xfrm>
            <a:off x="730522" y="2637570"/>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8FEA99-7C77-584E-BEA6-A75A0A327F6B}"/>
              </a:ext>
            </a:extLst>
          </p:cNvPr>
          <p:cNvCxnSpPr/>
          <p:nvPr userDrawn="1"/>
        </p:nvCxnSpPr>
        <p:spPr>
          <a:xfrm>
            <a:off x="4472807" y="2642898"/>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61259EC-B628-3E4B-B8D3-6FCFAC5C2A55}"/>
              </a:ext>
            </a:extLst>
          </p:cNvPr>
          <p:cNvCxnSpPr/>
          <p:nvPr userDrawn="1"/>
        </p:nvCxnSpPr>
        <p:spPr>
          <a:xfrm>
            <a:off x="8215093" y="2637570"/>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9598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4C6EBE6-7B09-1944-9F8F-7DE5E2CE8807}"/>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C04639E2-27D9-5B41-B44A-481C29BD817B}"/>
              </a:ext>
            </a:extLst>
          </p:cNvPr>
          <p:cNvSpPr>
            <a:spLocks noGrp="1"/>
          </p:cNvSpPr>
          <p:nvPr>
            <p:ph type="title"/>
          </p:nvPr>
        </p:nvSpPr>
        <p:spPr/>
        <p:txBody>
          <a:bodyPr/>
          <a:lstStyle>
            <a:lvl1pPr algn="ctr">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157472FB-38D7-1F40-A644-5E702898AD98}"/>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
        <p:nvSpPr>
          <p:cNvPr id="6" name="Picture Placeholder 10">
            <a:extLst>
              <a:ext uri="{FF2B5EF4-FFF2-40B4-BE49-F238E27FC236}">
                <a16:creationId xmlns:a16="http://schemas.microsoft.com/office/drawing/2014/main" id="{BF51EFD7-BDB0-C44A-95E3-E5970520F04C}"/>
              </a:ext>
            </a:extLst>
          </p:cNvPr>
          <p:cNvSpPr>
            <a:spLocks noGrp="1"/>
          </p:cNvSpPr>
          <p:nvPr>
            <p:ph type="pic" sz="quarter" idx="13"/>
          </p:nvPr>
        </p:nvSpPr>
        <p:spPr>
          <a:xfrm>
            <a:off x="372598" y="1906200"/>
            <a:ext cx="2103120" cy="2743200"/>
          </a:xfrm>
        </p:spPr>
        <p:txBody>
          <a:bodyPr anchor="ctr">
            <a:normAutofit/>
          </a:bodyPr>
          <a:lstStyle>
            <a:lvl1pPr marL="0" indent="0" algn="ctr">
              <a:buNone/>
              <a:defRPr sz="1600"/>
            </a:lvl1pPr>
          </a:lstStyle>
          <a:p>
            <a:endParaRPr lang="en-US" dirty="0"/>
          </a:p>
        </p:txBody>
      </p:sp>
      <p:sp>
        <p:nvSpPr>
          <p:cNvPr id="7" name="Picture Placeholder 10">
            <a:extLst>
              <a:ext uri="{FF2B5EF4-FFF2-40B4-BE49-F238E27FC236}">
                <a16:creationId xmlns:a16="http://schemas.microsoft.com/office/drawing/2014/main" id="{82EF1F6B-62CD-8D4C-A27B-CD3C36F62C72}"/>
              </a:ext>
            </a:extLst>
          </p:cNvPr>
          <p:cNvSpPr>
            <a:spLocks noGrp="1"/>
          </p:cNvSpPr>
          <p:nvPr>
            <p:ph type="pic" sz="quarter" idx="14"/>
          </p:nvPr>
        </p:nvSpPr>
        <p:spPr>
          <a:xfrm>
            <a:off x="2706418" y="1906200"/>
            <a:ext cx="2103120" cy="2743200"/>
          </a:xfrm>
        </p:spPr>
        <p:txBody>
          <a:bodyPr anchor="ctr">
            <a:normAutofit/>
          </a:bodyPr>
          <a:lstStyle>
            <a:lvl1pPr marL="0" indent="0" algn="ctr">
              <a:buNone/>
              <a:defRPr sz="1600"/>
            </a:lvl1pPr>
          </a:lstStyle>
          <a:p>
            <a:endParaRPr lang="en-US" dirty="0"/>
          </a:p>
        </p:txBody>
      </p:sp>
      <p:sp>
        <p:nvSpPr>
          <p:cNvPr id="8" name="Picture Placeholder 10">
            <a:extLst>
              <a:ext uri="{FF2B5EF4-FFF2-40B4-BE49-F238E27FC236}">
                <a16:creationId xmlns:a16="http://schemas.microsoft.com/office/drawing/2014/main" id="{EA69B9B7-5C92-994C-A7CF-4BCD51475599}"/>
              </a:ext>
            </a:extLst>
          </p:cNvPr>
          <p:cNvSpPr>
            <a:spLocks noGrp="1"/>
          </p:cNvSpPr>
          <p:nvPr>
            <p:ph type="pic" sz="quarter" idx="15"/>
          </p:nvPr>
        </p:nvSpPr>
        <p:spPr>
          <a:xfrm>
            <a:off x="5040238" y="1906200"/>
            <a:ext cx="2103120" cy="2743200"/>
          </a:xfrm>
        </p:spPr>
        <p:txBody>
          <a:bodyPr anchor="ctr">
            <a:normAutofit/>
          </a:bodyPr>
          <a:lstStyle>
            <a:lvl1pPr marL="0" indent="0" algn="ctr">
              <a:buNone/>
              <a:defRPr sz="1600"/>
            </a:lvl1pPr>
          </a:lstStyle>
          <a:p>
            <a:endParaRPr lang="en-US" dirty="0"/>
          </a:p>
        </p:txBody>
      </p:sp>
      <p:sp>
        <p:nvSpPr>
          <p:cNvPr id="9" name="Picture Placeholder 10">
            <a:extLst>
              <a:ext uri="{FF2B5EF4-FFF2-40B4-BE49-F238E27FC236}">
                <a16:creationId xmlns:a16="http://schemas.microsoft.com/office/drawing/2014/main" id="{3E317E52-27C2-DD41-97A9-28C84C3FD068}"/>
              </a:ext>
            </a:extLst>
          </p:cNvPr>
          <p:cNvSpPr>
            <a:spLocks noGrp="1"/>
          </p:cNvSpPr>
          <p:nvPr>
            <p:ph type="pic" sz="quarter" idx="16"/>
          </p:nvPr>
        </p:nvSpPr>
        <p:spPr>
          <a:xfrm>
            <a:off x="7374058" y="1906200"/>
            <a:ext cx="2103120" cy="2743200"/>
          </a:xfrm>
        </p:spPr>
        <p:txBody>
          <a:bodyPr anchor="ctr">
            <a:normAutofit/>
          </a:bodyPr>
          <a:lstStyle>
            <a:lvl1pPr marL="0" indent="0" algn="ctr">
              <a:buNone/>
              <a:defRPr sz="1600"/>
            </a:lvl1pPr>
          </a:lstStyle>
          <a:p>
            <a:endParaRPr lang="en-US" dirty="0"/>
          </a:p>
        </p:txBody>
      </p:sp>
      <p:sp>
        <p:nvSpPr>
          <p:cNvPr id="10" name="Picture Placeholder 10">
            <a:extLst>
              <a:ext uri="{FF2B5EF4-FFF2-40B4-BE49-F238E27FC236}">
                <a16:creationId xmlns:a16="http://schemas.microsoft.com/office/drawing/2014/main" id="{1E5C7F9B-E6E1-0040-AD91-35CDEDF952BE}"/>
              </a:ext>
            </a:extLst>
          </p:cNvPr>
          <p:cNvSpPr>
            <a:spLocks noGrp="1"/>
          </p:cNvSpPr>
          <p:nvPr>
            <p:ph type="pic" sz="quarter" idx="17"/>
          </p:nvPr>
        </p:nvSpPr>
        <p:spPr>
          <a:xfrm>
            <a:off x="9707878" y="1906200"/>
            <a:ext cx="2103120" cy="2743200"/>
          </a:xfrm>
        </p:spPr>
        <p:txBody>
          <a:bodyPr anchor="ctr">
            <a:normAutofit/>
          </a:bodyPr>
          <a:lstStyle>
            <a:lvl1pPr marL="0" indent="0" algn="ctr">
              <a:buNone/>
              <a:defRPr sz="1600"/>
            </a:lvl1pPr>
          </a:lstStyle>
          <a:p>
            <a:endParaRPr lang="en-US" dirty="0"/>
          </a:p>
        </p:txBody>
      </p:sp>
      <p:sp>
        <p:nvSpPr>
          <p:cNvPr id="11" name="Text Placeholder 16">
            <a:extLst>
              <a:ext uri="{FF2B5EF4-FFF2-40B4-BE49-F238E27FC236}">
                <a16:creationId xmlns:a16="http://schemas.microsoft.com/office/drawing/2014/main" id="{DCEC53FA-DB78-D946-AF2A-E7CB134A802A}"/>
              </a:ext>
            </a:extLst>
          </p:cNvPr>
          <p:cNvSpPr>
            <a:spLocks noGrp="1"/>
          </p:cNvSpPr>
          <p:nvPr>
            <p:ph type="body" sz="quarter" idx="18" hasCustomPrompt="1"/>
          </p:nvPr>
        </p:nvSpPr>
        <p:spPr>
          <a:xfrm>
            <a:off x="2706419" y="4649400"/>
            <a:ext cx="2103120" cy="430963"/>
          </a:xfrm>
        </p:spPr>
        <p:txBody>
          <a:bodyPr anchor="b">
            <a:normAutofit/>
          </a:bodyPr>
          <a:lstStyle>
            <a:lvl1pPr marL="0" marR="0" indent="0" algn="ctr" defTabSz="914400" rtl="0" eaLnBrk="1" fontAlgn="auto" latinLnBrk="0" hangingPunct="1">
              <a:lnSpc>
                <a:spcPts val="1800"/>
              </a:lnSpc>
              <a:spcBef>
                <a:spcPts val="400"/>
              </a:spcBef>
              <a:spcAft>
                <a:spcPts val="0"/>
              </a:spcAft>
              <a:buClrTx/>
              <a:buSzTx/>
              <a:buFont typeface="Arial" panose="020B0604020202020204" pitchFamily="34" charset="0"/>
              <a:buNone/>
              <a:tabLst/>
              <a:defRPr sz="16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2" name="Text Placeholder 16">
            <a:extLst>
              <a:ext uri="{FF2B5EF4-FFF2-40B4-BE49-F238E27FC236}">
                <a16:creationId xmlns:a16="http://schemas.microsoft.com/office/drawing/2014/main" id="{E8F7DC48-BA20-294F-9C15-7B9852EBA439}"/>
              </a:ext>
            </a:extLst>
          </p:cNvPr>
          <p:cNvSpPr>
            <a:spLocks noGrp="1"/>
          </p:cNvSpPr>
          <p:nvPr>
            <p:ph type="body" sz="quarter" idx="19" hasCustomPrompt="1"/>
          </p:nvPr>
        </p:nvSpPr>
        <p:spPr>
          <a:xfrm>
            <a:off x="372598" y="4649400"/>
            <a:ext cx="2103120" cy="430963"/>
          </a:xfrm>
        </p:spPr>
        <p:txBody>
          <a:bodyPr anchor="b">
            <a:noAutofit/>
          </a:bodyPr>
          <a:lstStyle>
            <a:lvl1pPr marL="0" indent="0" algn="ctr">
              <a:lnSpc>
                <a:spcPts val="1800"/>
              </a:lnSpc>
              <a:spcBef>
                <a:spcPts val="400"/>
              </a:spcBef>
              <a:buNone/>
              <a:defRPr sz="16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3" name="Text Placeholder 16">
            <a:extLst>
              <a:ext uri="{FF2B5EF4-FFF2-40B4-BE49-F238E27FC236}">
                <a16:creationId xmlns:a16="http://schemas.microsoft.com/office/drawing/2014/main" id="{78C195B5-CBA1-EE44-ADE7-78B6DF005261}"/>
              </a:ext>
            </a:extLst>
          </p:cNvPr>
          <p:cNvSpPr>
            <a:spLocks noGrp="1"/>
          </p:cNvSpPr>
          <p:nvPr>
            <p:ph type="body" sz="quarter" idx="20" hasCustomPrompt="1"/>
          </p:nvPr>
        </p:nvSpPr>
        <p:spPr>
          <a:xfrm>
            <a:off x="7374057" y="4649400"/>
            <a:ext cx="2103120" cy="430963"/>
          </a:xfrm>
        </p:spPr>
        <p:txBody>
          <a:bodyPr anchor="b">
            <a:normAutofit/>
          </a:bodyPr>
          <a:lstStyle>
            <a:lvl1pPr marL="0" indent="0" algn="ctr">
              <a:lnSpc>
                <a:spcPts val="1800"/>
              </a:lnSpc>
              <a:spcBef>
                <a:spcPts val="400"/>
              </a:spcBef>
              <a:buNone/>
              <a:defRPr sz="16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4" name="Text Placeholder 16">
            <a:extLst>
              <a:ext uri="{FF2B5EF4-FFF2-40B4-BE49-F238E27FC236}">
                <a16:creationId xmlns:a16="http://schemas.microsoft.com/office/drawing/2014/main" id="{7F37A4B3-3DCD-CA42-A374-B5A3DD6B42F2}"/>
              </a:ext>
            </a:extLst>
          </p:cNvPr>
          <p:cNvSpPr>
            <a:spLocks noGrp="1"/>
          </p:cNvSpPr>
          <p:nvPr>
            <p:ph type="body" sz="quarter" idx="21" hasCustomPrompt="1"/>
          </p:nvPr>
        </p:nvSpPr>
        <p:spPr>
          <a:xfrm>
            <a:off x="5040238" y="4649400"/>
            <a:ext cx="2103120" cy="430963"/>
          </a:xfrm>
        </p:spPr>
        <p:txBody>
          <a:bodyPr anchor="b">
            <a:normAutofit/>
          </a:bodyPr>
          <a:lstStyle>
            <a:lvl1pPr marL="0" indent="0" algn="ctr">
              <a:lnSpc>
                <a:spcPts val="1800"/>
              </a:lnSpc>
              <a:spcBef>
                <a:spcPts val="400"/>
              </a:spcBef>
              <a:buNone/>
              <a:defRPr sz="16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5" name="Text Placeholder 16">
            <a:extLst>
              <a:ext uri="{FF2B5EF4-FFF2-40B4-BE49-F238E27FC236}">
                <a16:creationId xmlns:a16="http://schemas.microsoft.com/office/drawing/2014/main" id="{B5517C14-2D9D-7442-A02E-D29FBC966942}"/>
              </a:ext>
            </a:extLst>
          </p:cNvPr>
          <p:cNvSpPr>
            <a:spLocks noGrp="1"/>
          </p:cNvSpPr>
          <p:nvPr>
            <p:ph type="body" sz="quarter" idx="22" hasCustomPrompt="1"/>
          </p:nvPr>
        </p:nvSpPr>
        <p:spPr>
          <a:xfrm>
            <a:off x="9707876" y="4649400"/>
            <a:ext cx="2103120" cy="430963"/>
          </a:xfrm>
        </p:spPr>
        <p:txBody>
          <a:bodyPr anchor="b">
            <a:normAutofit/>
          </a:bodyPr>
          <a:lstStyle>
            <a:lvl1pPr marL="0" indent="0" algn="ctr">
              <a:lnSpc>
                <a:spcPts val="1800"/>
              </a:lnSpc>
              <a:spcBef>
                <a:spcPts val="400"/>
              </a:spcBef>
              <a:buNone/>
              <a:defRPr sz="16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6" name="Text Placeholder 16">
            <a:extLst>
              <a:ext uri="{FF2B5EF4-FFF2-40B4-BE49-F238E27FC236}">
                <a16:creationId xmlns:a16="http://schemas.microsoft.com/office/drawing/2014/main" id="{39A490CF-1AA9-284A-BF24-B5C24A41576E}"/>
              </a:ext>
            </a:extLst>
          </p:cNvPr>
          <p:cNvSpPr>
            <a:spLocks noGrp="1"/>
          </p:cNvSpPr>
          <p:nvPr>
            <p:ph type="body" sz="quarter" idx="23" hasCustomPrompt="1"/>
          </p:nvPr>
        </p:nvSpPr>
        <p:spPr>
          <a:xfrm>
            <a:off x="2706419" y="5036373"/>
            <a:ext cx="2103120" cy="629863"/>
          </a:xfrm>
        </p:spPr>
        <p:txBody>
          <a:bodyPr anchor="t">
            <a:normAutofit/>
          </a:bodyPr>
          <a:lstStyle>
            <a:lvl1pPr marL="0" marR="0" indent="0" algn="ctr" defTabSz="914400" rtl="0" eaLnBrk="1" fontAlgn="auto" latinLnBrk="0" hangingPunct="1">
              <a:lnSpc>
                <a:spcPts val="1800"/>
              </a:lnSpc>
              <a:spcBef>
                <a:spcPts val="400"/>
              </a:spcBef>
              <a:spcAft>
                <a:spcPts val="0"/>
              </a:spcAft>
              <a:buClrTx/>
              <a:buSzTx/>
              <a:buFont typeface="Arial" panose="020B0604020202020204" pitchFamily="34" charset="0"/>
              <a:buNone/>
              <a:tabLst/>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7" name="Text Placeholder 16">
            <a:extLst>
              <a:ext uri="{FF2B5EF4-FFF2-40B4-BE49-F238E27FC236}">
                <a16:creationId xmlns:a16="http://schemas.microsoft.com/office/drawing/2014/main" id="{46EBD537-CBE7-DD44-9BAC-BEFB28925F2D}"/>
              </a:ext>
            </a:extLst>
          </p:cNvPr>
          <p:cNvSpPr>
            <a:spLocks noGrp="1"/>
          </p:cNvSpPr>
          <p:nvPr>
            <p:ph type="body" sz="quarter" idx="24" hasCustomPrompt="1"/>
          </p:nvPr>
        </p:nvSpPr>
        <p:spPr>
          <a:xfrm>
            <a:off x="372598" y="5036373"/>
            <a:ext cx="2103120" cy="629863"/>
          </a:xfrm>
        </p:spPr>
        <p:txBody>
          <a:bodyPr anchor="t">
            <a:no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8" name="Text Placeholder 16">
            <a:extLst>
              <a:ext uri="{FF2B5EF4-FFF2-40B4-BE49-F238E27FC236}">
                <a16:creationId xmlns:a16="http://schemas.microsoft.com/office/drawing/2014/main" id="{D9FB230F-87DB-9B4C-ACED-63E2CAFF99AD}"/>
              </a:ext>
            </a:extLst>
          </p:cNvPr>
          <p:cNvSpPr>
            <a:spLocks noGrp="1"/>
          </p:cNvSpPr>
          <p:nvPr>
            <p:ph type="body" sz="quarter" idx="25" hasCustomPrompt="1"/>
          </p:nvPr>
        </p:nvSpPr>
        <p:spPr>
          <a:xfrm>
            <a:off x="7374057" y="5036373"/>
            <a:ext cx="2103120" cy="629863"/>
          </a:xfrm>
        </p:spPr>
        <p:txBody>
          <a:bodyPr anchor="t">
            <a:norm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9" name="Text Placeholder 16">
            <a:extLst>
              <a:ext uri="{FF2B5EF4-FFF2-40B4-BE49-F238E27FC236}">
                <a16:creationId xmlns:a16="http://schemas.microsoft.com/office/drawing/2014/main" id="{99AEF987-385E-0341-8749-89A0DA9D9383}"/>
              </a:ext>
            </a:extLst>
          </p:cNvPr>
          <p:cNvSpPr>
            <a:spLocks noGrp="1"/>
          </p:cNvSpPr>
          <p:nvPr>
            <p:ph type="body" sz="quarter" idx="26" hasCustomPrompt="1"/>
          </p:nvPr>
        </p:nvSpPr>
        <p:spPr>
          <a:xfrm>
            <a:off x="5040238" y="5036373"/>
            <a:ext cx="2103120" cy="629863"/>
          </a:xfrm>
        </p:spPr>
        <p:txBody>
          <a:bodyPr anchor="t">
            <a:norm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20" name="Text Placeholder 16">
            <a:extLst>
              <a:ext uri="{FF2B5EF4-FFF2-40B4-BE49-F238E27FC236}">
                <a16:creationId xmlns:a16="http://schemas.microsoft.com/office/drawing/2014/main" id="{C2E69E5D-4CFF-7B4D-8B54-CD9922ABA682}"/>
              </a:ext>
            </a:extLst>
          </p:cNvPr>
          <p:cNvSpPr>
            <a:spLocks noGrp="1"/>
          </p:cNvSpPr>
          <p:nvPr>
            <p:ph type="body" sz="quarter" idx="27" hasCustomPrompt="1"/>
          </p:nvPr>
        </p:nvSpPr>
        <p:spPr>
          <a:xfrm>
            <a:off x="9707876" y="5036373"/>
            <a:ext cx="2103120" cy="629863"/>
          </a:xfrm>
        </p:spPr>
        <p:txBody>
          <a:bodyPr anchor="t">
            <a:norm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Tree>
    <p:extLst>
      <p:ext uri="{BB962C8B-B14F-4D97-AF65-F5344CB8AC3E}">
        <p14:creationId xmlns:p14="http://schemas.microsoft.com/office/powerpoint/2010/main" val="734764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a:xfrm>
            <a:off x="380999" y="6033440"/>
            <a:ext cx="11429999" cy="235426"/>
          </a:xfrm>
        </p:spPr>
        <p:txBody>
          <a:bodyPr/>
          <a:lstStyle/>
          <a:p>
            <a:r>
              <a:rPr lang="en-US" dirty="0"/>
              <a:t>Disclaimer</a:t>
            </a:r>
          </a:p>
        </p:txBody>
      </p:sp>
      <p:sp>
        <p:nvSpPr>
          <p:cNvPr id="5" name="Picture Placeholder 2">
            <a:extLst>
              <a:ext uri="{FF2B5EF4-FFF2-40B4-BE49-F238E27FC236}">
                <a16:creationId xmlns:a16="http://schemas.microsoft.com/office/drawing/2014/main" id="{6C51FCE6-7D39-6A40-B785-211BF8F73354}"/>
              </a:ext>
            </a:extLst>
          </p:cNvPr>
          <p:cNvSpPr>
            <a:spLocks noGrp="1"/>
          </p:cNvSpPr>
          <p:nvPr>
            <p:ph type="pic" idx="1"/>
          </p:nvPr>
        </p:nvSpPr>
        <p:spPr>
          <a:xfrm>
            <a:off x="381000" y="380999"/>
            <a:ext cx="11430000"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2308929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a:xfrm>
            <a:off x="380999" y="6033440"/>
            <a:ext cx="11429999" cy="235426"/>
          </a:xfrm>
        </p:spPr>
        <p:txBody>
          <a:bodyPr/>
          <a:lstStyle/>
          <a:p>
            <a:r>
              <a:rPr lang="en-US" dirty="0"/>
              <a:t>Disclaimer</a:t>
            </a:r>
          </a:p>
        </p:txBody>
      </p:sp>
      <p:sp>
        <p:nvSpPr>
          <p:cNvPr id="6" name="Picture Placeholder 2">
            <a:extLst>
              <a:ext uri="{FF2B5EF4-FFF2-40B4-BE49-F238E27FC236}">
                <a16:creationId xmlns:a16="http://schemas.microsoft.com/office/drawing/2014/main" id="{B2628783-FD29-D54E-B67B-ACF21186930A}"/>
              </a:ext>
            </a:extLst>
          </p:cNvPr>
          <p:cNvSpPr>
            <a:spLocks noGrp="1"/>
          </p:cNvSpPr>
          <p:nvPr>
            <p:ph type="pic" idx="1"/>
          </p:nvPr>
        </p:nvSpPr>
        <p:spPr>
          <a:xfrm>
            <a:off x="381000" y="380999"/>
            <a:ext cx="5593080"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Picture Placeholder 2">
            <a:extLst>
              <a:ext uri="{FF2B5EF4-FFF2-40B4-BE49-F238E27FC236}">
                <a16:creationId xmlns:a16="http://schemas.microsoft.com/office/drawing/2014/main" id="{41B85D91-6D27-E449-9506-5225C5C13C73}"/>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009885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Logo-2">
    <p:bg>
      <p:bgPr>
        <a:solidFill>
          <a:schemeClr val="bg1"/>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B615217-7846-2447-A8A5-A941D85067E0}"/>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69185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a:xfrm>
            <a:off x="380999" y="6033440"/>
            <a:ext cx="11429999" cy="235426"/>
          </a:xfrm>
        </p:spPr>
        <p:txBody>
          <a:bodyPr/>
          <a:lstStyle/>
          <a:p>
            <a:r>
              <a:rPr lang="en-US" dirty="0"/>
              <a:t>Disclaimer</a:t>
            </a:r>
          </a:p>
        </p:txBody>
      </p:sp>
      <p:sp>
        <p:nvSpPr>
          <p:cNvPr id="6" name="Picture Placeholder 2">
            <a:extLst>
              <a:ext uri="{FF2B5EF4-FFF2-40B4-BE49-F238E27FC236}">
                <a16:creationId xmlns:a16="http://schemas.microsoft.com/office/drawing/2014/main" id="{25FA7C12-78F9-B045-95E6-F54BDB26BB23}"/>
              </a:ext>
            </a:extLst>
          </p:cNvPr>
          <p:cNvSpPr>
            <a:spLocks noGrp="1"/>
          </p:cNvSpPr>
          <p:nvPr>
            <p:ph type="pic" idx="1"/>
          </p:nvPr>
        </p:nvSpPr>
        <p:spPr>
          <a:xfrm>
            <a:off x="377952" y="380999"/>
            <a:ext cx="5596128" cy="2724644"/>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a16="http://schemas.microsoft.com/office/drawing/2014/main" id="{D8084F96-D17A-024B-9FB4-6CF473BF8A64}"/>
              </a:ext>
            </a:extLst>
          </p:cNvPr>
          <p:cNvSpPr>
            <a:spLocks noGrp="1"/>
          </p:cNvSpPr>
          <p:nvPr>
            <p:ph type="pic" idx="13"/>
          </p:nvPr>
        </p:nvSpPr>
        <p:spPr>
          <a:xfrm>
            <a:off x="377952" y="3308528"/>
            <a:ext cx="5596128"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a16="http://schemas.microsoft.com/office/drawing/2014/main" id="{FB5B1E4D-0C26-D847-AA7B-FAE99DCE1F31}"/>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2299826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a:xfrm>
            <a:off x="380999" y="6033440"/>
            <a:ext cx="11429999" cy="235426"/>
          </a:xfrm>
        </p:spPr>
        <p:txBody>
          <a:bodyPr/>
          <a:lstStyle/>
          <a:p>
            <a:r>
              <a:rPr lang="en-US" dirty="0"/>
              <a:t>Disclaimer</a:t>
            </a:r>
          </a:p>
        </p:txBody>
      </p:sp>
      <p:sp>
        <p:nvSpPr>
          <p:cNvPr id="6" name="Picture Placeholder 2">
            <a:extLst>
              <a:ext uri="{FF2B5EF4-FFF2-40B4-BE49-F238E27FC236}">
                <a16:creationId xmlns:a16="http://schemas.microsoft.com/office/drawing/2014/main" id="{906EAF94-3137-134E-B323-12C140505209}"/>
              </a:ext>
            </a:extLst>
          </p:cNvPr>
          <p:cNvSpPr>
            <a:spLocks noGrp="1"/>
          </p:cNvSpPr>
          <p:nvPr>
            <p:ph type="pic" idx="1"/>
          </p:nvPr>
        </p:nvSpPr>
        <p:spPr>
          <a:xfrm>
            <a:off x="380997" y="381000"/>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a16="http://schemas.microsoft.com/office/drawing/2014/main" id="{34EE4D9D-81F4-494E-8E33-EED38ABA11A9}"/>
              </a:ext>
            </a:extLst>
          </p:cNvPr>
          <p:cNvSpPr>
            <a:spLocks noGrp="1"/>
          </p:cNvSpPr>
          <p:nvPr>
            <p:ph type="pic" idx="13"/>
          </p:nvPr>
        </p:nvSpPr>
        <p:spPr>
          <a:xfrm>
            <a:off x="381000" y="3308528"/>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a16="http://schemas.microsoft.com/office/drawing/2014/main" id="{7B8D88E6-F45F-2440-BB61-7469B9A216EA}"/>
              </a:ext>
            </a:extLst>
          </p:cNvPr>
          <p:cNvSpPr>
            <a:spLocks noGrp="1"/>
          </p:cNvSpPr>
          <p:nvPr>
            <p:ph type="pic" idx="14"/>
          </p:nvPr>
        </p:nvSpPr>
        <p:spPr>
          <a:xfrm>
            <a:off x="3297871" y="381000"/>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Picture Placeholder 2">
            <a:extLst>
              <a:ext uri="{FF2B5EF4-FFF2-40B4-BE49-F238E27FC236}">
                <a16:creationId xmlns:a16="http://schemas.microsoft.com/office/drawing/2014/main" id="{E2A9A629-8C29-454B-93C6-926388FEE2E8}"/>
              </a:ext>
            </a:extLst>
          </p:cNvPr>
          <p:cNvSpPr>
            <a:spLocks noGrp="1"/>
          </p:cNvSpPr>
          <p:nvPr>
            <p:ph type="pic" idx="15"/>
          </p:nvPr>
        </p:nvSpPr>
        <p:spPr>
          <a:xfrm>
            <a:off x="3297874" y="3308528"/>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Picture Placeholder 2">
            <a:extLst>
              <a:ext uri="{FF2B5EF4-FFF2-40B4-BE49-F238E27FC236}">
                <a16:creationId xmlns:a16="http://schemas.microsoft.com/office/drawing/2014/main" id="{1D269637-E75A-DF4F-BE48-0BE4BB08CD9E}"/>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477332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a:xfrm>
            <a:off x="380999" y="6035208"/>
            <a:ext cx="11429999" cy="233658"/>
          </a:xfrm>
        </p:spPr>
        <p:txBody>
          <a:bodyPr/>
          <a:lstStyle/>
          <a:p>
            <a:r>
              <a:rPr lang="en-US" dirty="0"/>
              <a:t>Disclaimer</a:t>
            </a:r>
          </a:p>
        </p:txBody>
      </p:sp>
      <p:sp>
        <p:nvSpPr>
          <p:cNvPr id="6" name="Picture Placeholder 2">
            <a:extLst>
              <a:ext uri="{FF2B5EF4-FFF2-40B4-BE49-F238E27FC236}">
                <a16:creationId xmlns:a16="http://schemas.microsoft.com/office/drawing/2014/main" id="{A0BF417B-7BD1-3B41-B6D6-6E6AE20E13AB}"/>
              </a:ext>
            </a:extLst>
          </p:cNvPr>
          <p:cNvSpPr>
            <a:spLocks noGrp="1"/>
          </p:cNvSpPr>
          <p:nvPr>
            <p:ph type="pic" idx="1"/>
          </p:nvPr>
        </p:nvSpPr>
        <p:spPr>
          <a:xfrm>
            <a:off x="380998" y="386640"/>
            <a:ext cx="5593081"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Picture Placeholder 2">
            <a:extLst>
              <a:ext uri="{FF2B5EF4-FFF2-40B4-BE49-F238E27FC236}">
                <a16:creationId xmlns:a16="http://schemas.microsoft.com/office/drawing/2014/main" id="{D6A3800C-17D7-3B4F-AF77-77018B152E52}"/>
              </a:ext>
            </a:extLst>
          </p:cNvPr>
          <p:cNvSpPr>
            <a:spLocks noGrp="1"/>
          </p:cNvSpPr>
          <p:nvPr>
            <p:ph type="pic" idx="13"/>
          </p:nvPr>
        </p:nvSpPr>
        <p:spPr>
          <a:xfrm>
            <a:off x="3312378" y="3310296"/>
            <a:ext cx="5593081"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a16="http://schemas.microsoft.com/office/drawing/2014/main" id="{E6E3D66C-29A8-744A-BB8B-4DCD8A244A6F}"/>
              </a:ext>
            </a:extLst>
          </p:cNvPr>
          <p:cNvSpPr>
            <a:spLocks noGrp="1"/>
          </p:cNvSpPr>
          <p:nvPr>
            <p:ph type="pic" idx="14"/>
          </p:nvPr>
        </p:nvSpPr>
        <p:spPr>
          <a:xfrm>
            <a:off x="9079278" y="365928"/>
            <a:ext cx="2724912" cy="5669280"/>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a16="http://schemas.microsoft.com/office/drawing/2014/main" id="{8DAB7BB6-3989-6F48-BFE9-52E3645B07BD}"/>
              </a:ext>
            </a:extLst>
          </p:cNvPr>
          <p:cNvSpPr>
            <a:spLocks noGrp="1"/>
          </p:cNvSpPr>
          <p:nvPr>
            <p:ph type="pic" idx="15"/>
          </p:nvPr>
        </p:nvSpPr>
        <p:spPr>
          <a:xfrm>
            <a:off x="6167560" y="390817"/>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Picture Placeholder 2">
            <a:extLst>
              <a:ext uri="{FF2B5EF4-FFF2-40B4-BE49-F238E27FC236}">
                <a16:creationId xmlns:a16="http://schemas.microsoft.com/office/drawing/2014/main" id="{A6792B31-FA6F-B441-96AA-97FE3139CCF3}"/>
              </a:ext>
            </a:extLst>
          </p:cNvPr>
          <p:cNvSpPr>
            <a:spLocks noGrp="1"/>
          </p:cNvSpPr>
          <p:nvPr>
            <p:ph type="pic" idx="16"/>
          </p:nvPr>
        </p:nvSpPr>
        <p:spPr>
          <a:xfrm>
            <a:off x="374191" y="3310296"/>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009172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106021-437B-6B43-98FA-C54633E676B3}"/>
              </a:ext>
            </a:extLst>
          </p:cNvPr>
          <p:cNvSpPr>
            <a:spLocks noGrp="1"/>
          </p:cNvSpPr>
          <p:nvPr>
            <p:ph type="ftr" sz="quarter" idx="10"/>
          </p:nvPr>
        </p:nvSpPr>
        <p:spPr/>
        <p:txBody>
          <a:bodyPr/>
          <a:lstStyle/>
          <a:p>
            <a:r>
              <a:rPr lang="en-US" dirty="0"/>
              <a:t>Disclaimer</a:t>
            </a:r>
          </a:p>
        </p:txBody>
      </p:sp>
      <p:pic>
        <p:nvPicPr>
          <p:cNvPr id="5" name="Picture 4">
            <a:extLst>
              <a:ext uri="{FF2B5EF4-FFF2-40B4-BE49-F238E27FC236}">
                <a16:creationId xmlns:a16="http://schemas.microsoft.com/office/drawing/2014/main" id="{BEFE866F-2FB7-F040-9BE4-C4C67A1B83A8}"/>
              </a:ext>
            </a:extLst>
          </p:cNvPr>
          <p:cNvPicPr>
            <a:picLocks noChangeAspect="1"/>
          </p:cNvPicPr>
          <p:nvPr userDrawn="1"/>
        </p:nvPicPr>
        <p:blipFill>
          <a:blip r:embed="rId2">
            <a:alphaModFix amt="20000"/>
          </a:blip>
          <a:stretch>
            <a:fillRect/>
          </a:stretch>
        </p:blipFill>
        <p:spPr>
          <a:xfrm>
            <a:off x="446095" y="420963"/>
            <a:ext cx="2964469" cy="2223352"/>
          </a:xfrm>
          <a:prstGeom prst="rect">
            <a:avLst/>
          </a:prstGeom>
        </p:spPr>
      </p:pic>
      <p:pic>
        <p:nvPicPr>
          <p:cNvPr id="6" name="Picture 5">
            <a:extLst>
              <a:ext uri="{FF2B5EF4-FFF2-40B4-BE49-F238E27FC236}">
                <a16:creationId xmlns:a16="http://schemas.microsoft.com/office/drawing/2014/main" id="{4613C4BD-56CB-C348-B517-1AC325398F52}"/>
              </a:ext>
            </a:extLst>
          </p:cNvPr>
          <p:cNvPicPr>
            <a:picLocks noChangeAspect="1"/>
          </p:cNvPicPr>
          <p:nvPr userDrawn="1"/>
        </p:nvPicPr>
        <p:blipFill>
          <a:blip r:embed="rId2">
            <a:alphaModFix amt="20000"/>
          </a:blip>
          <a:stretch>
            <a:fillRect/>
          </a:stretch>
        </p:blipFill>
        <p:spPr>
          <a:xfrm flipH="1">
            <a:off x="8846529" y="3903678"/>
            <a:ext cx="2964469" cy="2223352"/>
          </a:xfrm>
          <a:prstGeom prst="rect">
            <a:avLst/>
          </a:prstGeom>
        </p:spPr>
      </p:pic>
      <p:sp>
        <p:nvSpPr>
          <p:cNvPr id="7" name="Title 1">
            <a:extLst>
              <a:ext uri="{FF2B5EF4-FFF2-40B4-BE49-F238E27FC236}">
                <a16:creationId xmlns:a16="http://schemas.microsoft.com/office/drawing/2014/main" id="{7D75AB06-1B32-D14B-AE9A-DEF383161A55}"/>
              </a:ext>
            </a:extLst>
          </p:cNvPr>
          <p:cNvSpPr>
            <a:spLocks noGrp="1"/>
          </p:cNvSpPr>
          <p:nvPr>
            <p:ph type="ctrTitle" hasCustomPrompt="1"/>
          </p:nvPr>
        </p:nvSpPr>
        <p:spPr>
          <a:xfrm>
            <a:off x="1216617" y="747074"/>
            <a:ext cx="9748434" cy="3357693"/>
          </a:xfrm>
          <a:prstGeom prst="rect">
            <a:avLst/>
          </a:prstGeom>
        </p:spPr>
        <p:txBody>
          <a:bodyPr anchor="b">
            <a:normAutofit/>
          </a:bodyPr>
          <a:lstStyle>
            <a:lvl1pPr algn="ctr">
              <a:lnSpc>
                <a:spcPts val="4880"/>
              </a:lnSpc>
              <a:defRPr sz="4000"/>
            </a:lvl1pPr>
          </a:lstStyle>
          <a:p>
            <a:r>
              <a:rPr lang="en-US" dirty="0"/>
              <a:t>Enter quote here</a:t>
            </a:r>
            <a:br>
              <a:rPr lang="en-US" dirty="0"/>
            </a:br>
            <a:r>
              <a:rPr lang="en-US" dirty="0"/>
              <a:t>Enter quote here</a:t>
            </a:r>
            <a:br>
              <a:rPr lang="en-US" dirty="0"/>
            </a:br>
            <a:r>
              <a:rPr lang="en-US" dirty="0"/>
              <a:t>Enter quote here</a:t>
            </a:r>
          </a:p>
        </p:txBody>
      </p:sp>
      <p:sp>
        <p:nvSpPr>
          <p:cNvPr id="8" name="Subtitle 2">
            <a:extLst>
              <a:ext uri="{FF2B5EF4-FFF2-40B4-BE49-F238E27FC236}">
                <a16:creationId xmlns:a16="http://schemas.microsoft.com/office/drawing/2014/main" id="{56B3E0A5-322E-3F47-9214-B6F2E7B51B93}"/>
              </a:ext>
            </a:extLst>
          </p:cNvPr>
          <p:cNvSpPr>
            <a:spLocks noGrp="1"/>
          </p:cNvSpPr>
          <p:nvPr>
            <p:ph type="subTitle" idx="1" hasCustomPrompt="1"/>
          </p:nvPr>
        </p:nvSpPr>
        <p:spPr>
          <a:xfrm>
            <a:off x="1216617" y="4650757"/>
            <a:ext cx="9748434" cy="701011"/>
          </a:xfrm>
        </p:spPr>
        <p:txBody>
          <a:bodyPr>
            <a:normAutofit/>
          </a:bodyPr>
          <a:lstStyle>
            <a:lvl1pPr marL="0" indent="0" algn="ctr">
              <a:buNone/>
              <a:defRPr sz="16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 ENTER ATTRIBUTION HERE</a:t>
            </a:r>
          </a:p>
        </p:txBody>
      </p:sp>
    </p:spTree>
    <p:extLst>
      <p:ext uri="{BB962C8B-B14F-4D97-AF65-F5344CB8AC3E}">
        <p14:creationId xmlns:p14="http://schemas.microsoft.com/office/powerpoint/2010/main" val="10738165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Quote">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106021-437B-6B43-98FA-C54633E676B3}"/>
              </a:ext>
            </a:extLst>
          </p:cNvPr>
          <p:cNvSpPr>
            <a:spLocks noGrp="1"/>
          </p:cNvSpPr>
          <p:nvPr>
            <p:ph type="ftr" sz="quarter" idx="10"/>
          </p:nvPr>
        </p:nvSpPr>
        <p:spPr/>
        <p:txBody>
          <a:bodyPr/>
          <a:lstStyle>
            <a:lvl1pPr>
              <a:defRPr>
                <a:solidFill>
                  <a:schemeClr val="bg1"/>
                </a:solidFill>
              </a:defRPr>
            </a:lvl1pPr>
          </a:lstStyle>
          <a:p>
            <a:r>
              <a:rPr lang="en-US" dirty="0"/>
              <a:t>Disclaimer</a:t>
            </a:r>
          </a:p>
        </p:txBody>
      </p:sp>
      <p:pic>
        <p:nvPicPr>
          <p:cNvPr id="5" name="Picture 4">
            <a:extLst>
              <a:ext uri="{FF2B5EF4-FFF2-40B4-BE49-F238E27FC236}">
                <a16:creationId xmlns:a16="http://schemas.microsoft.com/office/drawing/2014/main" id="{BEFE866F-2FB7-F040-9BE4-C4C67A1B83A8}"/>
              </a:ext>
            </a:extLst>
          </p:cNvPr>
          <p:cNvPicPr>
            <a:picLocks noChangeAspect="1"/>
          </p:cNvPicPr>
          <p:nvPr userDrawn="1"/>
        </p:nvPicPr>
        <p:blipFill>
          <a:blip r:embed="rId2">
            <a:alphaModFix amt="20000"/>
          </a:blip>
          <a:stretch>
            <a:fillRect/>
          </a:stretch>
        </p:blipFill>
        <p:spPr>
          <a:xfrm>
            <a:off x="446095" y="420963"/>
            <a:ext cx="2964469" cy="2223352"/>
          </a:xfrm>
          <a:prstGeom prst="rect">
            <a:avLst/>
          </a:prstGeom>
        </p:spPr>
      </p:pic>
      <p:pic>
        <p:nvPicPr>
          <p:cNvPr id="6" name="Picture 5">
            <a:extLst>
              <a:ext uri="{FF2B5EF4-FFF2-40B4-BE49-F238E27FC236}">
                <a16:creationId xmlns:a16="http://schemas.microsoft.com/office/drawing/2014/main" id="{4613C4BD-56CB-C348-B517-1AC325398F52}"/>
              </a:ext>
            </a:extLst>
          </p:cNvPr>
          <p:cNvPicPr>
            <a:picLocks noChangeAspect="1"/>
          </p:cNvPicPr>
          <p:nvPr userDrawn="1"/>
        </p:nvPicPr>
        <p:blipFill>
          <a:blip r:embed="rId2">
            <a:alphaModFix amt="20000"/>
          </a:blip>
          <a:stretch>
            <a:fillRect/>
          </a:stretch>
        </p:blipFill>
        <p:spPr>
          <a:xfrm flipH="1">
            <a:off x="8846529" y="3903678"/>
            <a:ext cx="2964469" cy="2223352"/>
          </a:xfrm>
          <a:prstGeom prst="rect">
            <a:avLst/>
          </a:prstGeom>
        </p:spPr>
      </p:pic>
      <p:sp>
        <p:nvSpPr>
          <p:cNvPr id="7" name="Title 1">
            <a:extLst>
              <a:ext uri="{FF2B5EF4-FFF2-40B4-BE49-F238E27FC236}">
                <a16:creationId xmlns:a16="http://schemas.microsoft.com/office/drawing/2014/main" id="{7D75AB06-1B32-D14B-AE9A-DEF383161A55}"/>
              </a:ext>
            </a:extLst>
          </p:cNvPr>
          <p:cNvSpPr>
            <a:spLocks noGrp="1"/>
          </p:cNvSpPr>
          <p:nvPr>
            <p:ph type="ctrTitle" hasCustomPrompt="1"/>
          </p:nvPr>
        </p:nvSpPr>
        <p:spPr>
          <a:xfrm>
            <a:off x="1216617" y="747074"/>
            <a:ext cx="9748434" cy="3357693"/>
          </a:xfrm>
          <a:prstGeom prst="rect">
            <a:avLst/>
          </a:prstGeom>
        </p:spPr>
        <p:txBody>
          <a:bodyPr anchor="b">
            <a:normAutofit/>
          </a:bodyPr>
          <a:lstStyle>
            <a:lvl1pPr algn="ctr">
              <a:lnSpc>
                <a:spcPts val="4880"/>
              </a:lnSpc>
              <a:defRPr sz="4000">
                <a:solidFill>
                  <a:schemeClr val="bg1"/>
                </a:solidFill>
              </a:defRPr>
            </a:lvl1pPr>
          </a:lstStyle>
          <a:p>
            <a:r>
              <a:rPr lang="en-US" dirty="0"/>
              <a:t>Enter quote here</a:t>
            </a:r>
            <a:br>
              <a:rPr lang="en-US" dirty="0"/>
            </a:br>
            <a:r>
              <a:rPr lang="en-US" dirty="0"/>
              <a:t>Enter quote here</a:t>
            </a:r>
            <a:br>
              <a:rPr lang="en-US" dirty="0"/>
            </a:br>
            <a:r>
              <a:rPr lang="en-US" dirty="0"/>
              <a:t>Enter quote here</a:t>
            </a:r>
          </a:p>
        </p:txBody>
      </p:sp>
      <p:sp>
        <p:nvSpPr>
          <p:cNvPr id="8" name="Subtitle 2">
            <a:extLst>
              <a:ext uri="{FF2B5EF4-FFF2-40B4-BE49-F238E27FC236}">
                <a16:creationId xmlns:a16="http://schemas.microsoft.com/office/drawing/2014/main" id="{56B3E0A5-322E-3F47-9214-B6F2E7B51B93}"/>
              </a:ext>
            </a:extLst>
          </p:cNvPr>
          <p:cNvSpPr>
            <a:spLocks noGrp="1"/>
          </p:cNvSpPr>
          <p:nvPr>
            <p:ph type="subTitle" idx="1" hasCustomPrompt="1"/>
          </p:nvPr>
        </p:nvSpPr>
        <p:spPr>
          <a:xfrm>
            <a:off x="1216617" y="4650757"/>
            <a:ext cx="9748434" cy="701011"/>
          </a:xfrm>
        </p:spPr>
        <p:txBody>
          <a:bodyPr>
            <a:normAutofit/>
          </a:bodyPr>
          <a:lstStyle>
            <a:lvl1pPr marL="0" indent="0" algn="ctr">
              <a:buNone/>
              <a:defRPr sz="16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 ENTER ATTRIBUTION HERE</a:t>
            </a:r>
          </a:p>
        </p:txBody>
      </p:sp>
      <p:pic>
        <p:nvPicPr>
          <p:cNvPr id="9" name="Picture 8">
            <a:extLst>
              <a:ext uri="{FF2B5EF4-FFF2-40B4-BE49-F238E27FC236}">
                <a16:creationId xmlns:a16="http://schemas.microsoft.com/office/drawing/2014/main" id="{C6D5FED4-8A20-F243-8A53-5709DE09762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870"/>
            <a:ext cx="858570" cy="135878"/>
          </a:xfrm>
          <a:prstGeom prst="rect">
            <a:avLst/>
          </a:prstGeom>
        </p:spPr>
      </p:pic>
    </p:spTree>
    <p:extLst>
      <p:ext uri="{BB962C8B-B14F-4D97-AF65-F5344CB8AC3E}">
        <p14:creationId xmlns:p14="http://schemas.microsoft.com/office/powerpoint/2010/main" val="27101453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Quote">
    <p:bg>
      <p:bgPr>
        <a:solidFill>
          <a:schemeClr val="tx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106021-437B-6B43-98FA-C54633E676B3}"/>
              </a:ext>
            </a:extLst>
          </p:cNvPr>
          <p:cNvSpPr>
            <a:spLocks noGrp="1"/>
          </p:cNvSpPr>
          <p:nvPr>
            <p:ph type="ftr" sz="quarter" idx="10"/>
          </p:nvPr>
        </p:nvSpPr>
        <p:spPr/>
        <p:txBody>
          <a:bodyPr/>
          <a:lstStyle>
            <a:lvl1pPr>
              <a:defRPr>
                <a:solidFill>
                  <a:schemeClr val="bg1"/>
                </a:solidFill>
              </a:defRPr>
            </a:lvl1pPr>
          </a:lstStyle>
          <a:p>
            <a:r>
              <a:rPr lang="en-US" dirty="0"/>
              <a:t>Disclaimer</a:t>
            </a:r>
          </a:p>
        </p:txBody>
      </p:sp>
      <p:pic>
        <p:nvPicPr>
          <p:cNvPr id="5" name="Picture 4">
            <a:extLst>
              <a:ext uri="{FF2B5EF4-FFF2-40B4-BE49-F238E27FC236}">
                <a16:creationId xmlns:a16="http://schemas.microsoft.com/office/drawing/2014/main" id="{BEFE866F-2FB7-F040-9BE4-C4C67A1B83A8}"/>
              </a:ext>
            </a:extLst>
          </p:cNvPr>
          <p:cNvPicPr>
            <a:picLocks noChangeAspect="1"/>
          </p:cNvPicPr>
          <p:nvPr userDrawn="1"/>
        </p:nvPicPr>
        <p:blipFill>
          <a:blip r:embed="rId2">
            <a:alphaModFix amt="20000"/>
            <a:biLevel thresh="25000"/>
          </a:blip>
          <a:stretch>
            <a:fillRect/>
          </a:stretch>
        </p:blipFill>
        <p:spPr>
          <a:xfrm>
            <a:off x="446095" y="420963"/>
            <a:ext cx="2964469" cy="2223352"/>
          </a:xfrm>
          <a:prstGeom prst="rect">
            <a:avLst/>
          </a:prstGeom>
        </p:spPr>
      </p:pic>
      <p:pic>
        <p:nvPicPr>
          <p:cNvPr id="6" name="Picture 5">
            <a:extLst>
              <a:ext uri="{FF2B5EF4-FFF2-40B4-BE49-F238E27FC236}">
                <a16:creationId xmlns:a16="http://schemas.microsoft.com/office/drawing/2014/main" id="{4613C4BD-56CB-C348-B517-1AC325398F52}"/>
              </a:ext>
            </a:extLst>
          </p:cNvPr>
          <p:cNvPicPr>
            <a:picLocks noChangeAspect="1"/>
          </p:cNvPicPr>
          <p:nvPr userDrawn="1"/>
        </p:nvPicPr>
        <p:blipFill>
          <a:blip r:embed="rId2">
            <a:alphaModFix amt="20000"/>
            <a:biLevel thresh="50000"/>
          </a:blip>
          <a:stretch>
            <a:fillRect/>
          </a:stretch>
        </p:blipFill>
        <p:spPr>
          <a:xfrm flipH="1">
            <a:off x="8846529" y="3903678"/>
            <a:ext cx="2964469" cy="2223352"/>
          </a:xfrm>
          <a:prstGeom prst="rect">
            <a:avLst/>
          </a:prstGeom>
        </p:spPr>
      </p:pic>
      <p:sp>
        <p:nvSpPr>
          <p:cNvPr id="7" name="Title 1">
            <a:extLst>
              <a:ext uri="{FF2B5EF4-FFF2-40B4-BE49-F238E27FC236}">
                <a16:creationId xmlns:a16="http://schemas.microsoft.com/office/drawing/2014/main" id="{7D75AB06-1B32-D14B-AE9A-DEF383161A55}"/>
              </a:ext>
            </a:extLst>
          </p:cNvPr>
          <p:cNvSpPr>
            <a:spLocks noGrp="1"/>
          </p:cNvSpPr>
          <p:nvPr>
            <p:ph type="ctrTitle" hasCustomPrompt="1"/>
          </p:nvPr>
        </p:nvSpPr>
        <p:spPr>
          <a:xfrm>
            <a:off x="1216617" y="747074"/>
            <a:ext cx="9748434" cy="3357693"/>
          </a:xfrm>
          <a:prstGeom prst="rect">
            <a:avLst/>
          </a:prstGeom>
        </p:spPr>
        <p:txBody>
          <a:bodyPr anchor="b">
            <a:normAutofit/>
          </a:bodyPr>
          <a:lstStyle>
            <a:lvl1pPr algn="ctr">
              <a:lnSpc>
                <a:spcPts val="4880"/>
              </a:lnSpc>
              <a:defRPr sz="4000">
                <a:solidFill>
                  <a:schemeClr val="bg1"/>
                </a:solidFill>
              </a:defRPr>
            </a:lvl1pPr>
          </a:lstStyle>
          <a:p>
            <a:r>
              <a:rPr lang="en-US" dirty="0"/>
              <a:t>Enter quote here</a:t>
            </a:r>
            <a:br>
              <a:rPr lang="en-US" dirty="0"/>
            </a:br>
            <a:r>
              <a:rPr lang="en-US" dirty="0"/>
              <a:t>Enter quote here</a:t>
            </a:r>
            <a:br>
              <a:rPr lang="en-US" dirty="0"/>
            </a:br>
            <a:r>
              <a:rPr lang="en-US" dirty="0"/>
              <a:t>Enter quote here</a:t>
            </a:r>
          </a:p>
        </p:txBody>
      </p:sp>
      <p:sp>
        <p:nvSpPr>
          <p:cNvPr id="8" name="Subtitle 2">
            <a:extLst>
              <a:ext uri="{FF2B5EF4-FFF2-40B4-BE49-F238E27FC236}">
                <a16:creationId xmlns:a16="http://schemas.microsoft.com/office/drawing/2014/main" id="{56B3E0A5-322E-3F47-9214-B6F2E7B51B93}"/>
              </a:ext>
            </a:extLst>
          </p:cNvPr>
          <p:cNvSpPr>
            <a:spLocks noGrp="1"/>
          </p:cNvSpPr>
          <p:nvPr>
            <p:ph type="subTitle" idx="1" hasCustomPrompt="1"/>
          </p:nvPr>
        </p:nvSpPr>
        <p:spPr>
          <a:xfrm>
            <a:off x="1216617" y="4650757"/>
            <a:ext cx="9748434" cy="701011"/>
          </a:xfrm>
        </p:spPr>
        <p:txBody>
          <a:bodyPr>
            <a:normAutofit/>
          </a:bodyPr>
          <a:lstStyle>
            <a:lvl1pPr marL="0" indent="0" algn="ctr">
              <a:buNone/>
              <a:defRPr sz="16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 ENTER ATTRIBUTION HERE</a:t>
            </a:r>
          </a:p>
        </p:txBody>
      </p:sp>
      <p:pic>
        <p:nvPicPr>
          <p:cNvPr id="9" name="Picture 8">
            <a:extLst>
              <a:ext uri="{FF2B5EF4-FFF2-40B4-BE49-F238E27FC236}">
                <a16:creationId xmlns:a16="http://schemas.microsoft.com/office/drawing/2014/main" id="{C6D5FED4-8A20-F243-8A53-5709DE09762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870"/>
            <a:ext cx="858570" cy="135878"/>
          </a:xfrm>
          <a:prstGeom prst="rect">
            <a:avLst/>
          </a:prstGeom>
        </p:spPr>
      </p:pic>
    </p:spTree>
    <p:extLst>
      <p:ext uri="{BB962C8B-B14F-4D97-AF65-F5344CB8AC3E}">
        <p14:creationId xmlns:p14="http://schemas.microsoft.com/office/powerpoint/2010/main" val="42042363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B4DE0D9-DE90-2142-BB09-B6FE41BD192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4">
            <a:extLst>
              <a:ext uri="{FF2B5EF4-FFF2-40B4-BE49-F238E27FC236}">
                <a16:creationId xmlns:a16="http://schemas.microsoft.com/office/drawing/2014/main" id="{56FA8F57-CA2C-FE4F-B306-48D360217A5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93251" y="1992595"/>
            <a:ext cx="5605500" cy="2872819"/>
          </a:xfrm>
          <a:prstGeom prst="rect">
            <a:avLst/>
          </a:prstGeom>
        </p:spPr>
      </p:pic>
    </p:spTree>
    <p:extLst>
      <p:ext uri="{BB962C8B-B14F-4D97-AF65-F5344CB8AC3E}">
        <p14:creationId xmlns:p14="http://schemas.microsoft.com/office/powerpoint/2010/main" val="40979281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nstruction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2A4351-C7EC-1C4F-80A4-AB758E081126}"/>
              </a:ext>
            </a:extLst>
          </p:cNvPr>
          <p:cNvSpPr txBox="1"/>
          <p:nvPr userDrawn="1"/>
        </p:nvSpPr>
        <p:spPr>
          <a:xfrm>
            <a:off x="381000" y="439268"/>
            <a:ext cx="6071777" cy="728405"/>
          </a:xfrm>
          <a:prstGeom prst="rect">
            <a:avLst/>
          </a:prstGeom>
          <a:noFill/>
        </p:spPr>
        <p:txBody>
          <a:bodyPr wrap="square" rtlCol="0">
            <a:spAutoFit/>
          </a:bodyPr>
          <a:lstStyle/>
          <a:p>
            <a:pPr algn="l">
              <a:lnSpc>
                <a:spcPts val="2620"/>
              </a:lnSpc>
              <a:spcBef>
                <a:spcPts val="0"/>
              </a:spcBef>
              <a:spcAft>
                <a:spcPts val="0"/>
              </a:spcAft>
            </a:pPr>
            <a:r>
              <a:rPr lang="en-US" sz="3600" b="1" dirty="0"/>
              <a:t>Welcome</a:t>
            </a:r>
            <a:br>
              <a:rPr lang="en-US" dirty="0"/>
            </a:br>
            <a:r>
              <a:rPr lang="en-US" b="1" dirty="0">
                <a:solidFill>
                  <a:schemeClr val="tx2"/>
                </a:solidFill>
              </a:rPr>
              <a:t>How to use this PowerPoint template.</a:t>
            </a:r>
          </a:p>
        </p:txBody>
      </p:sp>
      <p:sp>
        <p:nvSpPr>
          <p:cNvPr id="7" name="TextBox 6">
            <a:extLst>
              <a:ext uri="{FF2B5EF4-FFF2-40B4-BE49-F238E27FC236}">
                <a16:creationId xmlns:a16="http://schemas.microsoft.com/office/drawing/2014/main" id="{136D84EE-3090-5E4B-A945-AA96A135EAFE}"/>
              </a:ext>
            </a:extLst>
          </p:cNvPr>
          <p:cNvSpPr txBox="1"/>
          <p:nvPr userDrawn="1"/>
        </p:nvSpPr>
        <p:spPr>
          <a:xfrm>
            <a:off x="381000" y="1204041"/>
            <a:ext cx="6264600" cy="5500673"/>
          </a:xfrm>
          <a:prstGeom prst="rect">
            <a:avLst/>
          </a:prstGeom>
          <a:noFill/>
        </p:spPr>
        <p:txBody>
          <a:bodyPr wrap="square" rtlCol="0">
            <a:spAutoFit/>
          </a:bodyPr>
          <a:lstStyle/>
          <a:p>
            <a:pPr marL="285750" indent="-285750">
              <a:lnSpc>
                <a:spcPts val="1620"/>
              </a:lnSpc>
              <a:spcBef>
                <a:spcPts val="300"/>
              </a:spcBef>
              <a:buClr>
                <a:schemeClr val="tx2"/>
              </a:buClr>
              <a:buFont typeface="Arial" panose="020B0604020202020204" pitchFamily="34" charset="0"/>
              <a:buChar char="•"/>
            </a:pPr>
            <a:r>
              <a:rPr lang="en-US" sz="1200" dirty="0"/>
              <a:t>There are two master template options in this PowerPoint: </a:t>
            </a:r>
          </a:p>
          <a:p>
            <a:pPr marL="800100" lvl="1" indent="-342900">
              <a:lnSpc>
                <a:spcPts val="1620"/>
              </a:lnSpc>
              <a:spcBef>
                <a:spcPts val="300"/>
              </a:spcBef>
              <a:buClr>
                <a:schemeClr val="tx2"/>
              </a:buClr>
              <a:buFont typeface="+mj-lt"/>
              <a:buAutoNum type="arabicPeriod"/>
            </a:pPr>
            <a:r>
              <a:rPr lang="en-US" sz="1200" dirty="0"/>
              <a:t>White</a:t>
            </a:r>
          </a:p>
          <a:p>
            <a:pPr marL="800100" lvl="1" indent="-342900">
              <a:lnSpc>
                <a:spcPts val="1620"/>
              </a:lnSpc>
              <a:spcBef>
                <a:spcPts val="300"/>
              </a:spcBef>
              <a:buClr>
                <a:schemeClr val="tx2"/>
              </a:buClr>
              <a:buFont typeface="+mj-lt"/>
              <a:buAutoNum type="arabicPeriod"/>
            </a:pPr>
            <a:r>
              <a:rPr lang="en-US" sz="1200" dirty="0"/>
              <a:t>Gray</a:t>
            </a:r>
          </a:p>
          <a:p>
            <a:pPr marL="285750" indent="-285750">
              <a:lnSpc>
                <a:spcPts val="1620"/>
              </a:lnSpc>
              <a:spcBef>
                <a:spcPts val="300"/>
              </a:spcBef>
              <a:buClr>
                <a:schemeClr val="tx2"/>
              </a:buClr>
              <a:buFont typeface="Arial" panose="020B0604020202020204" pitchFamily="34" charset="0"/>
              <a:buChar char="•"/>
            </a:pPr>
            <a:r>
              <a:rPr lang="en-US" sz="1200" dirty="0"/>
              <a:t>How to add a new slide: </a:t>
            </a:r>
          </a:p>
          <a:p>
            <a:pPr marL="628650" lvl="1" indent="-171450">
              <a:lnSpc>
                <a:spcPts val="1620"/>
              </a:lnSpc>
              <a:spcBef>
                <a:spcPts val="300"/>
              </a:spcBef>
              <a:buClr>
                <a:schemeClr val="tx2"/>
              </a:buClr>
              <a:buFont typeface="Arial" panose="020B0604020202020204" pitchFamily="34" charset="0"/>
              <a:buChar char="•"/>
            </a:pPr>
            <a:r>
              <a:rPr lang="en-US" sz="1200" dirty="0"/>
              <a:t>Click on the little down arrow next to “New Slide” to view all layout options </a:t>
            </a:r>
            <a:r>
              <a:rPr lang="en-US" sz="1000" dirty="0"/>
              <a:t>(Fig. 1). </a:t>
            </a:r>
            <a:endParaRPr lang="en-US" sz="1200" dirty="0"/>
          </a:p>
          <a:p>
            <a:pPr marL="628650" lvl="1" indent="-171450">
              <a:lnSpc>
                <a:spcPts val="1620"/>
              </a:lnSpc>
              <a:spcBef>
                <a:spcPts val="300"/>
              </a:spcBef>
              <a:buClr>
                <a:schemeClr val="tx2"/>
              </a:buClr>
              <a:buFont typeface="Arial" panose="020B0604020202020204" pitchFamily="34" charset="0"/>
              <a:buChar char="•"/>
            </a:pPr>
            <a:r>
              <a:rPr lang="en-US" sz="1200" dirty="0"/>
              <a:t>From there you can scroll and choose the layout that best fits your needs </a:t>
            </a:r>
            <a:r>
              <a:rPr lang="en-US" sz="1000" dirty="0"/>
              <a:t>(Fig. 2). </a:t>
            </a:r>
            <a:br>
              <a:rPr lang="en-US" sz="1200" dirty="0"/>
            </a:br>
            <a:r>
              <a:rPr lang="en-US" sz="1050" i="1" dirty="0"/>
              <a:t>*You may have to scroll a bit to see all available layout templates. </a:t>
            </a:r>
            <a:endParaRPr lang="en-US" sz="1200" i="1" dirty="0"/>
          </a:p>
          <a:p>
            <a:pPr marL="285750" indent="-285750">
              <a:lnSpc>
                <a:spcPts val="1620"/>
              </a:lnSpc>
              <a:spcBef>
                <a:spcPts val="300"/>
              </a:spcBef>
              <a:buClr>
                <a:schemeClr val="tx2"/>
              </a:buClr>
              <a:buFont typeface="Arial" panose="020B0604020202020204" pitchFamily="34" charset="0"/>
              <a:buChar char="•"/>
            </a:pPr>
            <a:r>
              <a:rPr lang="en-US" sz="1200" dirty="0"/>
              <a:t>If you copied and pasted from an old ppt, and need to update the background to match this template, you just need to change the layout by selecting “Layout” in the menu bar and choosing the layout that best fits your content </a:t>
            </a:r>
            <a:r>
              <a:rPr lang="en-US" sz="1000" dirty="0"/>
              <a:t>(Fig. 3). </a:t>
            </a:r>
            <a:endParaRPr lang="en-US" sz="1200" dirty="0"/>
          </a:p>
          <a:p>
            <a:pPr marL="285750" indent="-285750">
              <a:lnSpc>
                <a:spcPts val="1620"/>
              </a:lnSpc>
              <a:spcBef>
                <a:spcPts val="300"/>
              </a:spcBef>
              <a:buClr>
                <a:schemeClr val="tx2"/>
              </a:buClr>
              <a:buFont typeface="Arial" panose="020B0604020202020204" pitchFamily="34" charset="0"/>
              <a:buChar char="•"/>
            </a:pPr>
            <a:r>
              <a:rPr lang="en-US" sz="1200" dirty="0"/>
              <a:t>Please use </a:t>
            </a:r>
            <a:r>
              <a:rPr lang="en-US" sz="1200" b="1" dirty="0"/>
              <a:t>Arial </a:t>
            </a:r>
            <a:r>
              <a:rPr lang="en-US" sz="1200" dirty="0"/>
              <a:t>for all font styles in your presentation.</a:t>
            </a:r>
            <a:br>
              <a:rPr lang="en-US" sz="1200" dirty="0"/>
            </a:br>
            <a:r>
              <a:rPr lang="en-US" sz="1050" i="1" dirty="0"/>
              <a:t>*If you have copied from another ppt using a different font you may have to update it manually. </a:t>
            </a:r>
          </a:p>
          <a:p>
            <a:pPr marL="285750" indent="-285750">
              <a:lnSpc>
                <a:spcPts val="1620"/>
              </a:lnSpc>
              <a:spcBef>
                <a:spcPts val="300"/>
              </a:spcBef>
              <a:buClr>
                <a:schemeClr val="tx2"/>
              </a:buClr>
              <a:buFont typeface="Arial" panose="020B0604020202020204" pitchFamily="34" charset="0"/>
              <a:buChar char="•"/>
            </a:pPr>
            <a:r>
              <a:rPr lang="en-US" sz="1200" dirty="0"/>
              <a:t>All corporate colors have been added to this template </a:t>
            </a:r>
            <a:r>
              <a:rPr lang="en-US" sz="1000" dirty="0"/>
              <a:t>(Fig. 5).</a:t>
            </a:r>
          </a:p>
          <a:p>
            <a:pPr marL="285750" indent="-285750">
              <a:lnSpc>
                <a:spcPts val="1620"/>
              </a:lnSpc>
              <a:spcBef>
                <a:spcPts val="300"/>
              </a:spcBef>
              <a:buClr>
                <a:schemeClr val="tx2"/>
              </a:buClr>
              <a:buFont typeface="Arial" panose="020B0604020202020204" pitchFamily="34" charset="0"/>
              <a:buChar char="•"/>
            </a:pPr>
            <a:r>
              <a:rPr lang="en-US" sz="1200" dirty="0"/>
              <a:t>If you need to add a footnote/disclaimer to the page, go to “Insert” &gt; “Header and Footer…” &gt; select “Footer” &gt; then “Apply” </a:t>
            </a:r>
            <a:r>
              <a:rPr lang="en-US" sz="1000" dirty="0"/>
              <a:t>(Figures 6-7)</a:t>
            </a:r>
          </a:p>
          <a:p>
            <a:pPr marL="285750" marR="0" lvl="0" indent="-285750" algn="l" defTabSz="914400" rtl="0" eaLnBrk="1" fontAlgn="auto" latinLnBrk="0" hangingPunct="1">
              <a:lnSpc>
                <a:spcPts val="1620"/>
              </a:lnSpc>
              <a:spcBef>
                <a:spcPts val="300"/>
              </a:spcBef>
              <a:spcAft>
                <a:spcPts val="0"/>
              </a:spcAft>
              <a:buClr>
                <a:schemeClr val="tx2"/>
              </a:buClr>
              <a:buSzTx/>
              <a:buFont typeface="Arial" panose="020B0604020202020204" pitchFamily="34" charset="0"/>
              <a:buChar char="•"/>
              <a:tabLst/>
              <a:defRPr/>
            </a:pPr>
            <a:r>
              <a:rPr lang="en-US" sz="1200" dirty="0"/>
              <a:t>If you need to replace a photo, simply right click on the image and select “change picture” &gt; “from a file…” </a:t>
            </a:r>
            <a:r>
              <a:rPr lang="en-US" sz="1000" dirty="0"/>
              <a:t>(Fig. 8).</a:t>
            </a:r>
          </a:p>
          <a:p>
            <a:pPr marL="285750" marR="0" lvl="0" indent="-285750" algn="l" defTabSz="914400" rtl="0" eaLnBrk="1" fontAlgn="auto" latinLnBrk="0" hangingPunct="1">
              <a:lnSpc>
                <a:spcPts val="1620"/>
              </a:lnSpc>
              <a:spcBef>
                <a:spcPts val="300"/>
              </a:spcBef>
              <a:spcAft>
                <a:spcPts val="0"/>
              </a:spcAft>
              <a:buClr>
                <a:schemeClr val="tx2"/>
              </a:buClr>
              <a:buSzTx/>
              <a:buFont typeface="Arial" panose="020B0604020202020204" pitchFamily="34" charset="0"/>
              <a:buChar char="•"/>
              <a:tabLst/>
              <a:defRPr/>
            </a:pPr>
            <a:r>
              <a:rPr lang="en-US" sz="1200" dirty="0"/>
              <a:t>You can adjust a photo size within a frame by selecting the image then going to  “picture format” in the menu bar &gt; “crop” </a:t>
            </a:r>
            <a:r>
              <a:rPr lang="en-US" sz="1000" dirty="0"/>
              <a:t>(Fig. 9).</a:t>
            </a:r>
          </a:p>
          <a:p>
            <a:pPr marL="285750" marR="0" lvl="0" indent="-285750" algn="l" defTabSz="914400" rtl="0" eaLnBrk="1" fontAlgn="auto" latinLnBrk="0" hangingPunct="1">
              <a:lnSpc>
                <a:spcPts val="1620"/>
              </a:lnSpc>
              <a:spcBef>
                <a:spcPts val="300"/>
              </a:spcBef>
              <a:spcAft>
                <a:spcPts val="0"/>
              </a:spcAft>
              <a:buClr>
                <a:schemeClr val="tx2"/>
              </a:buClr>
              <a:buSzTx/>
              <a:buFont typeface="Arial" panose="020B0604020202020204" pitchFamily="34" charset="0"/>
              <a:buChar char="•"/>
              <a:tabLst/>
              <a:defRPr/>
            </a:pPr>
            <a:r>
              <a:rPr lang="en-US" sz="1200" dirty="0"/>
              <a:t>To add a picture/shape/icon/smart art/chart, go to “Insert” &gt; then choose the </a:t>
            </a:r>
            <a:br>
              <a:rPr lang="en-US" sz="1200" dirty="0"/>
            </a:br>
            <a:r>
              <a:rPr lang="en-US" sz="1200" dirty="0"/>
              <a:t>option that best fits your needs; PPT has lots of preset shape options </a:t>
            </a:r>
            <a:r>
              <a:rPr lang="en-US" sz="1000" dirty="0"/>
              <a:t>(Fig. 10).</a:t>
            </a:r>
          </a:p>
          <a:p>
            <a:pPr marL="285750" indent="-285750">
              <a:lnSpc>
                <a:spcPts val="1620"/>
              </a:lnSpc>
              <a:spcBef>
                <a:spcPts val="300"/>
              </a:spcBef>
              <a:buClr>
                <a:schemeClr val="tx2"/>
              </a:buClr>
              <a:buFont typeface="Arial" panose="020B0604020202020204" pitchFamily="34" charset="0"/>
              <a:buChar char="•"/>
            </a:pPr>
            <a:r>
              <a:rPr lang="en-US" sz="1200" b="1" i="0" dirty="0"/>
              <a:t>Please make sure to delete this instructions slide prior to completing </a:t>
            </a:r>
            <a:br>
              <a:rPr lang="en-US" sz="1200" b="1" i="0" dirty="0"/>
            </a:br>
            <a:r>
              <a:rPr lang="en-US" sz="1200" b="1" i="0" dirty="0"/>
              <a:t>your presentation.</a:t>
            </a:r>
          </a:p>
        </p:txBody>
      </p:sp>
      <p:grpSp>
        <p:nvGrpSpPr>
          <p:cNvPr id="9" name="Group 8">
            <a:extLst>
              <a:ext uri="{FF2B5EF4-FFF2-40B4-BE49-F238E27FC236}">
                <a16:creationId xmlns:a16="http://schemas.microsoft.com/office/drawing/2014/main" id="{9FD8696A-AD24-9D4C-86E8-2589A2BCEA04}"/>
              </a:ext>
            </a:extLst>
          </p:cNvPr>
          <p:cNvGrpSpPr/>
          <p:nvPr userDrawn="1"/>
        </p:nvGrpSpPr>
        <p:grpSpPr>
          <a:xfrm>
            <a:off x="6743863" y="35485"/>
            <a:ext cx="1985410" cy="882947"/>
            <a:chOff x="9119604" y="918541"/>
            <a:chExt cx="2980722" cy="1325577"/>
          </a:xfrm>
        </p:grpSpPr>
        <p:grpSp>
          <p:nvGrpSpPr>
            <p:cNvPr id="10" name="Group 9">
              <a:extLst>
                <a:ext uri="{FF2B5EF4-FFF2-40B4-BE49-F238E27FC236}">
                  <a16:creationId xmlns:a16="http://schemas.microsoft.com/office/drawing/2014/main" id="{D5402374-0199-264B-8DE1-ABC2981E3697}"/>
                </a:ext>
              </a:extLst>
            </p:cNvPr>
            <p:cNvGrpSpPr/>
            <p:nvPr/>
          </p:nvGrpSpPr>
          <p:grpSpPr>
            <a:xfrm>
              <a:off x="9233775" y="1191921"/>
              <a:ext cx="2866551" cy="1052197"/>
              <a:chOff x="4279900" y="2749814"/>
              <a:chExt cx="3632200" cy="1333236"/>
            </a:xfrm>
          </p:grpSpPr>
          <p:pic>
            <p:nvPicPr>
              <p:cNvPr id="12" name="Picture 11" descr="A picture containing clock&#10;&#10;Description automatically generated">
                <a:extLst>
                  <a:ext uri="{FF2B5EF4-FFF2-40B4-BE49-F238E27FC236}">
                    <a16:creationId xmlns:a16="http://schemas.microsoft.com/office/drawing/2014/main" id="{B42AF2AB-B2CF-B04B-9E93-5BCD291133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79900" y="2774950"/>
                <a:ext cx="3632200" cy="1308100"/>
              </a:xfrm>
              <a:prstGeom prst="rect">
                <a:avLst/>
              </a:prstGeom>
            </p:spPr>
          </p:pic>
          <p:sp>
            <p:nvSpPr>
              <p:cNvPr id="13" name="Rectangle 12">
                <a:extLst>
                  <a:ext uri="{FF2B5EF4-FFF2-40B4-BE49-F238E27FC236}">
                    <a16:creationId xmlns:a16="http://schemas.microsoft.com/office/drawing/2014/main" id="{FC10DF37-C622-3A47-87D3-A36EFD49B571}"/>
                  </a:ext>
                </a:extLst>
              </p:cNvPr>
              <p:cNvSpPr/>
              <p:nvPr/>
            </p:nvSpPr>
            <p:spPr>
              <a:xfrm>
                <a:off x="6569075" y="3300412"/>
                <a:ext cx="257175" cy="2571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a:extLst>
                  <a:ext uri="{FF2B5EF4-FFF2-40B4-BE49-F238E27FC236}">
                    <a16:creationId xmlns:a16="http://schemas.microsoft.com/office/drawing/2014/main" id="{42C2C8CD-5BB5-2E4F-B241-B03BB915869B}"/>
                  </a:ext>
                </a:extLst>
              </p:cNvPr>
              <p:cNvCxnSpPr>
                <a:cxnSpLocks/>
              </p:cNvCxnSpPr>
              <p:nvPr/>
            </p:nvCxnSpPr>
            <p:spPr>
              <a:xfrm flipH="1">
                <a:off x="6697662" y="2749814"/>
                <a:ext cx="219605" cy="4944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Content Placeholder 2">
              <a:extLst>
                <a:ext uri="{FF2B5EF4-FFF2-40B4-BE49-F238E27FC236}">
                  <a16:creationId xmlns:a16="http://schemas.microsoft.com/office/drawing/2014/main" id="{9DEA67F0-BC82-8B4C-9CD1-4053D9DEAD31}"/>
                </a:ext>
              </a:extLst>
            </p:cNvPr>
            <p:cNvSpPr txBox="1">
              <a:spLocks/>
            </p:cNvSpPr>
            <p:nvPr/>
          </p:nvSpPr>
          <p:spPr>
            <a:xfrm>
              <a:off x="9119604" y="918541"/>
              <a:ext cx="938529" cy="3500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1</a:t>
              </a:r>
              <a:endParaRPr lang="en-US" sz="900" b="0" dirty="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6A8D3C9B-A4F4-974E-AA25-C51DB7D224CB}"/>
              </a:ext>
            </a:extLst>
          </p:cNvPr>
          <p:cNvGrpSpPr/>
          <p:nvPr userDrawn="1"/>
        </p:nvGrpSpPr>
        <p:grpSpPr>
          <a:xfrm>
            <a:off x="8842245" y="35711"/>
            <a:ext cx="2953515" cy="3113124"/>
            <a:chOff x="9153926" y="2339702"/>
            <a:chExt cx="2953515" cy="3113124"/>
          </a:xfrm>
        </p:grpSpPr>
        <p:pic>
          <p:nvPicPr>
            <p:cNvPr id="16" name="Picture 15" descr="A screenshot of a computer&#10;&#10;Description automatically generated">
              <a:extLst>
                <a:ext uri="{FF2B5EF4-FFF2-40B4-BE49-F238E27FC236}">
                  <a16:creationId xmlns:a16="http://schemas.microsoft.com/office/drawing/2014/main" id="{CF417F33-F1BD-194C-BB2C-6FE21CC2C4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33777" y="2543849"/>
              <a:ext cx="2873664" cy="2908977"/>
            </a:xfrm>
            <a:prstGeom prst="rect">
              <a:avLst/>
            </a:prstGeom>
          </p:spPr>
        </p:pic>
        <p:sp>
          <p:nvSpPr>
            <p:cNvPr id="17" name="Content Placeholder 2">
              <a:extLst>
                <a:ext uri="{FF2B5EF4-FFF2-40B4-BE49-F238E27FC236}">
                  <a16:creationId xmlns:a16="http://schemas.microsoft.com/office/drawing/2014/main" id="{6DB5241F-94F1-3C40-A148-68131962A3DD}"/>
                </a:ext>
              </a:extLst>
            </p:cNvPr>
            <p:cNvSpPr txBox="1">
              <a:spLocks/>
            </p:cNvSpPr>
            <p:nvPr/>
          </p:nvSpPr>
          <p:spPr>
            <a:xfrm>
              <a:off x="9153926" y="2339702"/>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2</a:t>
              </a:r>
              <a:endParaRPr lang="en-US" sz="900" b="0" dirty="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CB908D61-161F-B449-96B6-6006CB2611E8}"/>
              </a:ext>
            </a:extLst>
          </p:cNvPr>
          <p:cNvGrpSpPr/>
          <p:nvPr userDrawn="1"/>
        </p:nvGrpSpPr>
        <p:grpSpPr>
          <a:xfrm>
            <a:off x="6755839" y="1013336"/>
            <a:ext cx="1994457" cy="878555"/>
            <a:chOff x="9126877" y="5447568"/>
            <a:chExt cx="2980564" cy="1312932"/>
          </a:xfrm>
        </p:grpSpPr>
        <p:grpSp>
          <p:nvGrpSpPr>
            <p:cNvPr id="19" name="Group 18">
              <a:extLst>
                <a:ext uri="{FF2B5EF4-FFF2-40B4-BE49-F238E27FC236}">
                  <a16:creationId xmlns:a16="http://schemas.microsoft.com/office/drawing/2014/main" id="{4F59E00B-B461-594E-A2C1-B6C099998577}"/>
                </a:ext>
              </a:extLst>
            </p:cNvPr>
            <p:cNvGrpSpPr/>
            <p:nvPr/>
          </p:nvGrpSpPr>
          <p:grpSpPr>
            <a:xfrm>
              <a:off x="9240890" y="5581999"/>
              <a:ext cx="2866551" cy="1178501"/>
              <a:chOff x="5718649" y="5061465"/>
              <a:chExt cx="2866551" cy="1178501"/>
            </a:xfrm>
          </p:grpSpPr>
          <p:pic>
            <p:nvPicPr>
              <p:cNvPr id="21" name="Picture 20" descr="A picture containing clock&#10;&#10;Description automatically generated">
                <a:extLst>
                  <a:ext uri="{FF2B5EF4-FFF2-40B4-BE49-F238E27FC236}">
                    <a16:creationId xmlns:a16="http://schemas.microsoft.com/office/drawing/2014/main" id="{A55A4CAB-C59F-F94C-828F-65A1EA92E0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8649" y="5207607"/>
                <a:ext cx="2866551" cy="1032359"/>
              </a:xfrm>
              <a:prstGeom prst="rect">
                <a:avLst/>
              </a:prstGeom>
            </p:spPr>
          </p:pic>
          <p:sp>
            <p:nvSpPr>
              <p:cNvPr id="22" name="Rectangle 21">
                <a:extLst>
                  <a:ext uri="{FF2B5EF4-FFF2-40B4-BE49-F238E27FC236}">
                    <a16:creationId xmlns:a16="http://schemas.microsoft.com/office/drawing/2014/main" id="{0A821EEA-EA78-EC4F-BF86-409AFF9FFCA8}"/>
                  </a:ext>
                </a:extLst>
              </p:cNvPr>
              <p:cNvSpPr/>
              <p:nvPr/>
            </p:nvSpPr>
            <p:spPr>
              <a:xfrm>
                <a:off x="7635226" y="5494866"/>
                <a:ext cx="848373" cy="3007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Arrow Connector 22">
                <a:extLst>
                  <a:ext uri="{FF2B5EF4-FFF2-40B4-BE49-F238E27FC236}">
                    <a16:creationId xmlns:a16="http://schemas.microsoft.com/office/drawing/2014/main" id="{95CF9095-5DB3-F349-97A9-E212B3218C06}"/>
                  </a:ext>
                </a:extLst>
              </p:cNvPr>
              <p:cNvCxnSpPr>
                <a:cxnSpLocks/>
              </p:cNvCxnSpPr>
              <p:nvPr/>
            </p:nvCxnSpPr>
            <p:spPr>
              <a:xfrm flipH="1">
                <a:off x="8104017" y="5061465"/>
                <a:ext cx="173313" cy="3902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Content Placeholder 2">
              <a:extLst>
                <a:ext uri="{FF2B5EF4-FFF2-40B4-BE49-F238E27FC236}">
                  <a16:creationId xmlns:a16="http://schemas.microsoft.com/office/drawing/2014/main" id="{134324EA-1163-BF4B-A93B-8ED5542A7ADD}"/>
                </a:ext>
              </a:extLst>
            </p:cNvPr>
            <p:cNvSpPr txBox="1">
              <a:spLocks/>
            </p:cNvSpPr>
            <p:nvPr/>
          </p:nvSpPr>
          <p:spPr>
            <a:xfrm>
              <a:off x="9126877" y="5447568"/>
              <a:ext cx="1063577"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3</a:t>
              </a:r>
              <a:endParaRPr lang="en-US" sz="900" b="0" dirty="0">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C97BAA42-66AC-764B-B605-AF23D058BA24}"/>
              </a:ext>
            </a:extLst>
          </p:cNvPr>
          <p:cNvGrpSpPr/>
          <p:nvPr userDrawn="1"/>
        </p:nvGrpSpPr>
        <p:grpSpPr>
          <a:xfrm>
            <a:off x="7291756" y="2215068"/>
            <a:ext cx="1381233" cy="554006"/>
            <a:chOff x="7767846" y="6098278"/>
            <a:chExt cx="1381233" cy="554006"/>
          </a:xfrm>
        </p:grpSpPr>
        <p:pic>
          <p:nvPicPr>
            <p:cNvPr id="25" name="Picture 24">
              <a:extLst>
                <a:ext uri="{FF2B5EF4-FFF2-40B4-BE49-F238E27FC236}">
                  <a16:creationId xmlns:a16="http://schemas.microsoft.com/office/drawing/2014/main" id="{222139CE-9EC4-DF4A-B4B5-9D7437AC5094}"/>
                </a:ext>
              </a:extLst>
            </p:cNvPr>
            <p:cNvPicPr>
              <a:picLocks noChangeAspect="1"/>
            </p:cNvPicPr>
            <p:nvPr/>
          </p:nvPicPr>
          <p:blipFill>
            <a:blip r:embed="rId5"/>
            <a:srcRect/>
            <a:stretch/>
          </p:blipFill>
          <p:spPr>
            <a:xfrm>
              <a:off x="7854810" y="6299302"/>
              <a:ext cx="1294269" cy="352982"/>
            </a:xfrm>
            <a:prstGeom prst="rect">
              <a:avLst/>
            </a:prstGeom>
          </p:spPr>
        </p:pic>
        <p:sp>
          <p:nvSpPr>
            <p:cNvPr id="26" name="Content Placeholder 2">
              <a:extLst>
                <a:ext uri="{FF2B5EF4-FFF2-40B4-BE49-F238E27FC236}">
                  <a16:creationId xmlns:a16="http://schemas.microsoft.com/office/drawing/2014/main" id="{2C51CDB1-0577-D045-AFBA-6943CB3733C6}"/>
                </a:ext>
              </a:extLst>
            </p:cNvPr>
            <p:cNvSpPr txBox="1">
              <a:spLocks/>
            </p:cNvSpPr>
            <p:nvPr/>
          </p:nvSpPr>
          <p:spPr>
            <a:xfrm>
              <a:off x="7767846" y="6098278"/>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5</a:t>
              </a:r>
              <a:endParaRPr lang="en-US" sz="900" b="0" dirty="0">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06D0E246-5FC9-2F49-95BE-F7824A75F6E4}"/>
              </a:ext>
            </a:extLst>
          </p:cNvPr>
          <p:cNvGrpSpPr/>
          <p:nvPr userDrawn="1"/>
        </p:nvGrpSpPr>
        <p:grpSpPr>
          <a:xfrm>
            <a:off x="7274117" y="3136419"/>
            <a:ext cx="2816390" cy="2212095"/>
            <a:chOff x="7453494" y="4210796"/>
            <a:chExt cx="2816390" cy="2212095"/>
          </a:xfrm>
        </p:grpSpPr>
        <p:pic>
          <p:nvPicPr>
            <p:cNvPr id="30" name="Picture 29" descr="A screenshot of a cell phone&#10;&#10;Description automatically generated">
              <a:extLst>
                <a:ext uri="{FF2B5EF4-FFF2-40B4-BE49-F238E27FC236}">
                  <a16:creationId xmlns:a16="http://schemas.microsoft.com/office/drawing/2014/main" id="{D7AE97E9-4676-6F41-97C0-6DA7715BDCA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35100" y="4405332"/>
              <a:ext cx="2734784" cy="2017559"/>
            </a:xfrm>
            <a:prstGeom prst="rect">
              <a:avLst/>
            </a:prstGeom>
          </p:spPr>
        </p:pic>
        <p:sp>
          <p:nvSpPr>
            <p:cNvPr id="32" name="Content Placeholder 2">
              <a:extLst>
                <a:ext uri="{FF2B5EF4-FFF2-40B4-BE49-F238E27FC236}">
                  <a16:creationId xmlns:a16="http://schemas.microsoft.com/office/drawing/2014/main" id="{1ACB2D80-9791-C14F-BCB4-63468C59FB33}"/>
                </a:ext>
              </a:extLst>
            </p:cNvPr>
            <p:cNvSpPr txBox="1">
              <a:spLocks/>
            </p:cNvSpPr>
            <p:nvPr userDrawn="1"/>
          </p:nvSpPr>
          <p:spPr>
            <a:xfrm>
              <a:off x="7453494" y="4210796"/>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6</a:t>
              </a:r>
              <a:endParaRPr lang="en-US" sz="900" b="0" dirty="0">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33AFD226-475A-B045-9D7A-4882FBC48BE7}"/>
              </a:ext>
            </a:extLst>
          </p:cNvPr>
          <p:cNvGrpSpPr/>
          <p:nvPr userDrawn="1"/>
        </p:nvGrpSpPr>
        <p:grpSpPr>
          <a:xfrm>
            <a:off x="10251865" y="3149009"/>
            <a:ext cx="1543895" cy="2207125"/>
            <a:chOff x="10427518" y="4223386"/>
            <a:chExt cx="1543895" cy="2207125"/>
          </a:xfrm>
        </p:grpSpPr>
        <p:pic>
          <p:nvPicPr>
            <p:cNvPr id="31" name="Picture 30" descr="A screenshot of a cell phone&#10;&#10;Description automatically generated">
              <a:extLst>
                <a:ext uri="{FF2B5EF4-FFF2-40B4-BE49-F238E27FC236}">
                  <a16:creationId xmlns:a16="http://schemas.microsoft.com/office/drawing/2014/main" id="{4739F0DE-D4BD-E848-92EF-F6742AC1895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511338" y="4412952"/>
              <a:ext cx="1460075" cy="2017559"/>
            </a:xfrm>
            <a:prstGeom prst="rect">
              <a:avLst/>
            </a:prstGeom>
          </p:spPr>
        </p:pic>
        <p:sp>
          <p:nvSpPr>
            <p:cNvPr id="33" name="Content Placeholder 2">
              <a:extLst>
                <a:ext uri="{FF2B5EF4-FFF2-40B4-BE49-F238E27FC236}">
                  <a16:creationId xmlns:a16="http://schemas.microsoft.com/office/drawing/2014/main" id="{A8B7C12E-6B7E-8545-9176-50508BD67F0A}"/>
                </a:ext>
              </a:extLst>
            </p:cNvPr>
            <p:cNvSpPr txBox="1">
              <a:spLocks/>
            </p:cNvSpPr>
            <p:nvPr userDrawn="1"/>
          </p:nvSpPr>
          <p:spPr>
            <a:xfrm>
              <a:off x="10427518" y="4223386"/>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7</a:t>
              </a:r>
              <a:endParaRPr lang="en-US" sz="900" b="0" dirty="0">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3605553A-5997-724D-AAEE-966057996908}"/>
              </a:ext>
            </a:extLst>
          </p:cNvPr>
          <p:cNvGrpSpPr/>
          <p:nvPr userDrawn="1"/>
        </p:nvGrpSpPr>
        <p:grpSpPr>
          <a:xfrm>
            <a:off x="6330475" y="5416179"/>
            <a:ext cx="2489503" cy="1160055"/>
            <a:chOff x="7266497" y="5469869"/>
            <a:chExt cx="2489503" cy="1160055"/>
          </a:xfrm>
        </p:grpSpPr>
        <p:pic>
          <p:nvPicPr>
            <p:cNvPr id="37" name="Picture 36" descr="A screenshot of a cell phone&#10;&#10;Description automatically generated">
              <a:extLst>
                <a:ext uri="{FF2B5EF4-FFF2-40B4-BE49-F238E27FC236}">
                  <a16:creationId xmlns:a16="http://schemas.microsoft.com/office/drawing/2014/main" id="{4BD1E879-A6A1-904F-820F-A8FEFDE3D6E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41497" y="5668647"/>
              <a:ext cx="2414503" cy="961277"/>
            </a:xfrm>
            <a:prstGeom prst="rect">
              <a:avLst/>
            </a:prstGeom>
          </p:spPr>
        </p:pic>
        <p:sp>
          <p:nvSpPr>
            <p:cNvPr id="38" name="Content Placeholder 2">
              <a:extLst>
                <a:ext uri="{FF2B5EF4-FFF2-40B4-BE49-F238E27FC236}">
                  <a16:creationId xmlns:a16="http://schemas.microsoft.com/office/drawing/2014/main" id="{66560D80-154B-3141-9BE3-2B8D5E033DA9}"/>
                </a:ext>
              </a:extLst>
            </p:cNvPr>
            <p:cNvSpPr txBox="1">
              <a:spLocks/>
            </p:cNvSpPr>
            <p:nvPr userDrawn="1"/>
          </p:nvSpPr>
          <p:spPr>
            <a:xfrm>
              <a:off x="7266497" y="5469869"/>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8</a:t>
              </a:r>
              <a:endParaRPr lang="en-US" sz="900" b="0" dirty="0">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9B27DD3D-2817-5E44-B859-46DCDDF00B34}"/>
              </a:ext>
            </a:extLst>
          </p:cNvPr>
          <p:cNvGrpSpPr/>
          <p:nvPr userDrawn="1"/>
        </p:nvGrpSpPr>
        <p:grpSpPr>
          <a:xfrm>
            <a:off x="9240360" y="5398914"/>
            <a:ext cx="2237135" cy="694246"/>
            <a:chOff x="8889752" y="5452254"/>
            <a:chExt cx="2237135" cy="694246"/>
          </a:xfrm>
        </p:grpSpPr>
        <p:pic>
          <p:nvPicPr>
            <p:cNvPr id="41" name="Picture 40" descr="A close up of a clock&#10;&#10;Description automatically generated">
              <a:extLst>
                <a:ext uri="{FF2B5EF4-FFF2-40B4-BE49-F238E27FC236}">
                  <a16:creationId xmlns:a16="http://schemas.microsoft.com/office/drawing/2014/main" id="{682D8798-1080-914C-8CE3-BB006685BAAE}"/>
                </a:ext>
              </a:extLst>
            </p:cNvPr>
            <p:cNvPicPr>
              <a:picLocks noChangeAspect="1"/>
            </p:cNvPicPr>
            <p:nvPr userDrawn="1"/>
          </p:nvPicPr>
          <p:blipFill>
            <a:blip r:embed="rId9"/>
            <a:stretch>
              <a:fillRect/>
            </a:stretch>
          </p:blipFill>
          <p:spPr>
            <a:xfrm>
              <a:off x="8889752" y="5498990"/>
              <a:ext cx="1603059" cy="647510"/>
            </a:xfrm>
            <a:prstGeom prst="rect">
              <a:avLst/>
            </a:prstGeom>
          </p:spPr>
        </p:pic>
        <p:sp>
          <p:nvSpPr>
            <p:cNvPr id="44" name="Content Placeholder 2">
              <a:extLst>
                <a:ext uri="{FF2B5EF4-FFF2-40B4-BE49-F238E27FC236}">
                  <a16:creationId xmlns:a16="http://schemas.microsoft.com/office/drawing/2014/main" id="{9F41E3AB-EE1B-0549-9469-5B96451EDCB6}"/>
                </a:ext>
              </a:extLst>
            </p:cNvPr>
            <p:cNvSpPr txBox="1">
              <a:spLocks/>
            </p:cNvSpPr>
            <p:nvPr userDrawn="1"/>
          </p:nvSpPr>
          <p:spPr>
            <a:xfrm>
              <a:off x="10437655" y="5452254"/>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9</a:t>
              </a:r>
              <a:endParaRPr lang="en-US" sz="900" b="0" dirty="0">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FD28C24F-6E00-4C44-A7B0-BFEC0127FD5A}"/>
              </a:ext>
            </a:extLst>
          </p:cNvPr>
          <p:cNvGrpSpPr/>
          <p:nvPr userDrawn="1"/>
        </p:nvGrpSpPr>
        <p:grpSpPr>
          <a:xfrm>
            <a:off x="8889752" y="5997099"/>
            <a:ext cx="3174395" cy="766159"/>
            <a:chOff x="8889752" y="6019959"/>
            <a:chExt cx="3174395" cy="766159"/>
          </a:xfrm>
        </p:grpSpPr>
        <p:pic>
          <p:nvPicPr>
            <p:cNvPr id="43" name="Picture 42" descr="A screenshot of a cell phone&#10;&#10;Description automatically generated">
              <a:extLst>
                <a:ext uri="{FF2B5EF4-FFF2-40B4-BE49-F238E27FC236}">
                  <a16:creationId xmlns:a16="http://schemas.microsoft.com/office/drawing/2014/main" id="{6454215F-2388-E346-AC37-0AD8B3E5A8D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8889752" y="6212941"/>
              <a:ext cx="2906008" cy="573177"/>
            </a:xfrm>
            <a:prstGeom prst="rect">
              <a:avLst/>
            </a:prstGeom>
          </p:spPr>
        </p:pic>
        <p:sp>
          <p:nvSpPr>
            <p:cNvPr id="45" name="Content Placeholder 2">
              <a:extLst>
                <a:ext uri="{FF2B5EF4-FFF2-40B4-BE49-F238E27FC236}">
                  <a16:creationId xmlns:a16="http://schemas.microsoft.com/office/drawing/2014/main" id="{B111986B-8122-4D4C-B192-155F45DB5A02}"/>
                </a:ext>
              </a:extLst>
            </p:cNvPr>
            <p:cNvSpPr txBox="1">
              <a:spLocks/>
            </p:cNvSpPr>
            <p:nvPr userDrawn="1"/>
          </p:nvSpPr>
          <p:spPr>
            <a:xfrm>
              <a:off x="11374915" y="6019959"/>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10</a:t>
              </a:r>
              <a:endParaRPr lang="en-US" sz="900" b="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12372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Logo-1">
    <p:bg>
      <p:bgPr>
        <a:solidFill>
          <a:schemeClr val="tx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2762DFC-9021-BC4E-9731-0BE03682380D}"/>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2027914" y="2753487"/>
            <a:ext cx="8136171" cy="1351025"/>
          </a:xfrm>
          <a:prstGeom prst="rect">
            <a:avLst/>
          </a:prstGeom>
        </p:spPr>
      </p:pic>
    </p:spTree>
    <p:extLst>
      <p:ext uri="{BB962C8B-B14F-4D97-AF65-F5344CB8AC3E}">
        <p14:creationId xmlns:p14="http://schemas.microsoft.com/office/powerpoint/2010/main" val="33914146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Logo-2">
    <p:bg>
      <p:bgPr>
        <a:solidFill>
          <a:schemeClr val="bg1"/>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B615217-7846-2447-A8A5-A941D85067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81604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Logo-2">
    <p:bg>
      <p:bgPr>
        <a:solidFill>
          <a:schemeClr val="bg1"/>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B615217-7846-2447-A8A5-A941D85067E0}"/>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964155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Logo-2">
    <p:bg>
      <p:bgPr>
        <a:solidFill>
          <a:schemeClr val="bg1"/>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B615217-7846-2447-A8A5-A941D85067E0}"/>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2296883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Logo-2">
    <p:bg>
      <p:bgPr>
        <a:solidFill>
          <a:schemeClr val="bg1"/>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B615217-7846-2447-A8A5-A941D85067E0}"/>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2596272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sclaimers">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B57D40-D93F-6944-A5A8-2AFA37F0F4E8}"/>
              </a:ext>
            </a:extLst>
          </p:cNvPr>
          <p:cNvSpPr txBox="1"/>
          <p:nvPr userDrawn="1"/>
        </p:nvSpPr>
        <p:spPr>
          <a:xfrm>
            <a:off x="2420089" y="570980"/>
            <a:ext cx="9629172" cy="952825"/>
          </a:xfrm>
          <a:prstGeom prst="rect">
            <a:avLst/>
          </a:prstGeom>
          <a:noFill/>
        </p:spPr>
        <p:txBody>
          <a:bodyPr wrap="square" rtlCol="0">
            <a:spAutoFit/>
          </a:bodyPr>
          <a:lstStyle/>
          <a:p>
            <a:pPr algn="l">
              <a:lnSpc>
                <a:spcPct val="100000"/>
              </a:lnSpc>
              <a:spcBef>
                <a:spcPts val="0"/>
              </a:spcBef>
              <a:spcAft>
                <a:spcPts val="0"/>
              </a:spcAft>
            </a:pPr>
            <a:r>
              <a:rPr lang="en-US" sz="3600" b="1" i="0">
                <a:solidFill>
                  <a:schemeClr val="bg1"/>
                </a:solidFill>
                <a:latin typeface="Superior Title Bold" pitchFamily="2" charset="77"/>
              </a:rPr>
              <a:t>Integrity</a:t>
            </a:r>
            <a:br>
              <a:rPr lang="en-US" b="0" i="0">
                <a:solidFill>
                  <a:schemeClr val="bg1"/>
                </a:solidFill>
                <a:latin typeface="Proxima Nova Thin" panose="02000506030000020004" pitchFamily="2" charset="0"/>
              </a:rPr>
            </a:br>
            <a:r>
              <a:rPr lang="en-US" b="0" i="0">
                <a:solidFill>
                  <a:schemeClr val="bg1"/>
                </a:solidFill>
                <a:latin typeface="Proxima Nova Thin" panose="02000506030000020004" pitchFamily="2" charset="0"/>
              </a:rPr>
              <a:t>We remain steadfast in our commitment to always do the right thing, the right way.</a:t>
            </a:r>
          </a:p>
        </p:txBody>
      </p:sp>
      <p:pic>
        <p:nvPicPr>
          <p:cNvPr id="3" name="Imagen 2">
            <a:extLst>
              <a:ext uri="{FF2B5EF4-FFF2-40B4-BE49-F238E27FC236}">
                <a16:creationId xmlns:a16="http://schemas.microsoft.com/office/drawing/2014/main" id="{9257E4D6-BAB8-924B-AB83-89A9BBDFEAB3}"/>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194861" y="534346"/>
            <a:ext cx="866413" cy="987524"/>
          </a:xfrm>
          <a:prstGeom prst="rect">
            <a:avLst/>
          </a:prstGeom>
        </p:spPr>
      </p:pic>
      <p:sp>
        <p:nvSpPr>
          <p:cNvPr id="15" name="TextBox 5">
            <a:extLst>
              <a:ext uri="{FF2B5EF4-FFF2-40B4-BE49-F238E27FC236}">
                <a16:creationId xmlns:a16="http://schemas.microsoft.com/office/drawing/2014/main" id="{40FF8DBE-2D65-3A4A-BF8C-A2D7E9E89EA1}"/>
              </a:ext>
            </a:extLst>
          </p:cNvPr>
          <p:cNvSpPr txBox="1"/>
          <p:nvPr userDrawn="1"/>
        </p:nvSpPr>
        <p:spPr>
          <a:xfrm>
            <a:off x="1191154" y="1999209"/>
            <a:ext cx="4977172" cy="4316350"/>
          </a:xfrm>
          <a:prstGeom prst="rect">
            <a:avLst/>
          </a:prstGeom>
          <a:noFill/>
        </p:spPr>
        <p:txBody>
          <a:bodyPr vert="horz" wrap="square" lIns="0" tIns="0" rIns="0" bIns="0" numCol="1" rtlCol="0">
            <a:noAutofit/>
          </a:bodyPr>
          <a:lstStyle/>
          <a:p>
            <a:pPr marL="0" marR="5074" indent="0" latinLnBrk="0">
              <a:lnSpc>
                <a:spcPts val="1640"/>
              </a:lnSpc>
              <a:spcBef>
                <a:spcPts val="0"/>
              </a:spcBef>
              <a:buNone/>
              <a:tabLst>
                <a:tab pos="9104313" algn="l"/>
              </a:tabLst>
            </a:pPr>
            <a:r>
              <a:rPr lang="en-GB" sz="1600" b="1" i="0" spc="0" noProof="0">
                <a:solidFill>
                  <a:schemeClr val="bg1"/>
                </a:solidFill>
                <a:latin typeface="Superior Title Bold" pitchFamily="2" charset="77"/>
                <a:cs typeface="Arial" panose="020B0604020202020204" pitchFamily="34" charset="0"/>
              </a:rPr>
              <a:t>Earnings Disclaimer: </a:t>
            </a:r>
          </a:p>
          <a:p>
            <a:pPr marL="0" marR="5074" indent="0" latinLnBrk="0">
              <a:lnSpc>
                <a:spcPts val="1640"/>
              </a:lnSpc>
              <a:spcBef>
                <a:spcPts val="0"/>
              </a:spcBef>
              <a:buNone/>
              <a:tabLst>
                <a:tab pos="9104313" algn="l"/>
              </a:tabLst>
            </a:pPr>
            <a:r>
              <a:rPr lang="en-GB" sz="1200" b="0" i="0" spc="0" noProof="0">
                <a:solidFill>
                  <a:schemeClr val="bg1"/>
                </a:solidFill>
                <a:latin typeface="Proxima Nova Light" panose="02000506030000020004" pitchFamily="2" charset="0"/>
                <a:cs typeface="Arial" panose="020B0604020202020204" pitchFamily="34" charset="0"/>
              </a:rPr>
              <a:t>The ability to earn income under the Isagenix Team Compensation Plan depends on many factors including an individual Associate's business, social, and sales skills; personal ambition and activity; availability of time and financial resources; and access to large network of family, friends, and business contacts. Isagenix cannot and does not guarantee any particular level of earnings. Even Associates who dedicate a significant amount of time, effort, and personal funds may not achieve a meaningful level of success. For average earnings, refer to IsagenixEarnings.com.</a:t>
            </a:r>
          </a:p>
          <a:p>
            <a:pPr marL="0" marR="5074" indent="0" latinLnBrk="0">
              <a:lnSpc>
                <a:spcPts val="1640"/>
              </a:lnSpc>
              <a:spcBef>
                <a:spcPts val="0"/>
              </a:spcBef>
              <a:buNone/>
              <a:tabLst>
                <a:tab pos="9104313" algn="l"/>
              </a:tabLst>
            </a:pPr>
            <a:endParaRPr lang="en-GB" sz="1200" b="0" i="0" spc="0" noProof="0">
              <a:solidFill>
                <a:schemeClr val="bg1"/>
              </a:solidFill>
              <a:latin typeface="Proxima Nova Light" panose="02000506030000020004" pitchFamily="2" charset="0"/>
              <a:cs typeface="Arial" panose="020B0604020202020204" pitchFamily="34" charset="0"/>
            </a:endParaRPr>
          </a:p>
          <a:p>
            <a:pPr marL="0" marR="5074" indent="0" algn="l" defTabSz="914400" rtl="0" eaLnBrk="1" latinLnBrk="0" hangingPunct="1">
              <a:lnSpc>
                <a:spcPts val="1640"/>
              </a:lnSpc>
              <a:spcBef>
                <a:spcPts val="0"/>
              </a:spcBef>
              <a:buNone/>
              <a:tabLst>
                <a:tab pos="9104313" algn="l"/>
              </a:tabLst>
            </a:pPr>
            <a:r>
              <a:rPr lang="en-GB" sz="1600" b="1" i="0" kern="1200" spc="0" noProof="0">
                <a:solidFill>
                  <a:schemeClr val="bg1"/>
                </a:solidFill>
                <a:latin typeface="Superior Title Bold" pitchFamily="2" charset="77"/>
                <a:ea typeface="+mn-ea"/>
                <a:cs typeface="Arial" panose="020B0604020202020204" pitchFamily="34" charset="0"/>
              </a:rPr>
              <a:t>Isagenix Legacy Club: </a:t>
            </a:r>
          </a:p>
          <a:p>
            <a:pPr marL="0" marR="5074" indent="0" algn="l" defTabSz="914400" rtl="0" eaLnBrk="1" latinLnBrk="0" hangingPunct="1">
              <a:lnSpc>
                <a:spcPts val="1640"/>
              </a:lnSpc>
              <a:spcBef>
                <a:spcPts val="0"/>
              </a:spcBef>
              <a:buNone/>
              <a:tabLst>
                <a:tab pos="9104313" algn="l"/>
              </a:tabLst>
            </a:pPr>
            <a:r>
              <a:rPr lang="en-GB" sz="1200" b="0" i="0" kern="1200" spc="0" noProof="0">
                <a:solidFill>
                  <a:schemeClr val="bg1"/>
                </a:solidFill>
                <a:latin typeface="Proxima Nova Light" panose="02000506030000020004" pitchFamily="2" charset="0"/>
                <a:ea typeface="+mn-ea"/>
                <a:cs typeface="Arial" panose="020B0604020202020204" pitchFamily="34" charset="0"/>
              </a:rPr>
              <a:t>An Isagenix Legacy Club Member is an Independent Associate to whom Isagenix has paid a gross total of $1 million or more since joining Isagenix. Earnings reflect gross amounts that do not include any business expenses. </a:t>
            </a:r>
          </a:p>
          <a:p>
            <a:pPr marL="0" marR="5074" indent="0" algn="l" defTabSz="914400" rtl="0" eaLnBrk="1" latinLnBrk="0" hangingPunct="1">
              <a:lnSpc>
                <a:spcPts val="1640"/>
              </a:lnSpc>
              <a:spcBef>
                <a:spcPts val="0"/>
              </a:spcBef>
              <a:buNone/>
              <a:tabLst>
                <a:tab pos="9104313" algn="l"/>
              </a:tabLst>
            </a:pPr>
            <a:endParaRPr lang="en-GB" sz="1200" b="0" i="0" kern="1200" spc="0" noProof="0">
              <a:solidFill>
                <a:schemeClr val="bg1"/>
              </a:solidFill>
              <a:latin typeface="Proxima Nova Light" panose="02000506030000020004" pitchFamily="2" charset="0"/>
              <a:ea typeface="+mn-ea"/>
              <a:cs typeface="Arial" panose="020B0604020202020204" pitchFamily="34" charset="0"/>
            </a:endParaRPr>
          </a:p>
          <a:p>
            <a:pPr marL="0" marR="0" lvl="0" indent="0" algn="l" defTabSz="914400" rtl="0" eaLnBrk="1" fontAlgn="auto" latinLnBrk="0" hangingPunct="1">
              <a:lnSpc>
                <a:spcPts val="1640"/>
              </a:lnSpc>
              <a:spcBef>
                <a:spcPts val="0"/>
              </a:spcBef>
              <a:spcAft>
                <a:spcPts val="0"/>
              </a:spcAft>
              <a:buClrTx/>
              <a:buSzTx/>
              <a:buFontTx/>
              <a:buNone/>
              <a:tabLst/>
              <a:defRPr/>
            </a:pPr>
            <a:r>
              <a:rPr lang="en-GB" sz="1600" b="1" i="0" kern="1200" spc="0" noProof="0">
                <a:solidFill>
                  <a:schemeClr val="bg1"/>
                </a:solidFill>
                <a:latin typeface="Superior Title Bold" pitchFamily="2" charset="77"/>
                <a:ea typeface="+mn-ea"/>
                <a:cs typeface="Arial" panose="020B0604020202020204" pitchFamily="34" charset="0"/>
              </a:rPr>
              <a:t>Weight Loss Disclaimer: </a:t>
            </a:r>
            <a:endParaRPr lang="en-GB" sz="1600" b="0" i="0" kern="1200" spc="0" noProof="0" dirty="0">
              <a:solidFill>
                <a:schemeClr val="bg1"/>
              </a:solidFill>
              <a:latin typeface="Proxima Nova Light" panose="02000506030000020004" pitchFamily="2" charset="0"/>
              <a:ea typeface="+mn-ea"/>
              <a:cs typeface="Arial" panose="020B0604020202020204" pitchFamily="34" charset="0"/>
            </a:endParaRPr>
          </a:p>
          <a:p>
            <a:pPr marL="0" marR="0" lvl="0" indent="0" algn="l" defTabSz="914400" rtl="0" eaLnBrk="1" fontAlgn="auto" latinLnBrk="0" hangingPunct="1">
              <a:lnSpc>
                <a:spcPts val="1640"/>
              </a:lnSpc>
              <a:spcBef>
                <a:spcPts val="0"/>
              </a:spcBef>
              <a:spcAft>
                <a:spcPts val="0"/>
              </a:spcAft>
              <a:buClrTx/>
              <a:buSzTx/>
              <a:buFontTx/>
              <a:buNone/>
              <a:tabLst/>
              <a:defRPr/>
            </a:pPr>
            <a:r>
              <a:rPr lang="en-GB" sz="1200" b="0" i="0" kern="1200" spc="0" noProof="0" dirty="0">
                <a:solidFill>
                  <a:schemeClr val="bg1"/>
                </a:solidFill>
                <a:latin typeface="Proxima Nova Light" panose="02000506030000020004" pitchFamily="2" charset="0"/>
                <a:ea typeface="+mn-ea"/>
                <a:cs typeface="Arial" panose="020B0604020202020204" pitchFamily="34" charset="0"/>
              </a:rPr>
              <a:t>Weight loss, muscle gain, lifestyle, and other results depicted here reflect exceptional individual experiences of Isagenix Customers and should not be construed as typical or average. Results vary with individual effort, body composition, eating patterns, time, exercise, and other factors, such as genetic and physiological makeup. </a:t>
            </a:r>
          </a:p>
          <a:p>
            <a:pPr>
              <a:lnSpc>
                <a:spcPts val="1640"/>
              </a:lnSpc>
            </a:pPr>
            <a:endParaRPr lang="en-GB" sz="1600">
              <a:solidFill>
                <a:schemeClr val="bg1"/>
              </a:solidFill>
            </a:endParaRPr>
          </a:p>
        </p:txBody>
      </p:sp>
      <p:sp>
        <p:nvSpPr>
          <p:cNvPr id="18" name="CuadroTexto 17">
            <a:extLst>
              <a:ext uri="{FF2B5EF4-FFF2-40B4-BE49-F238E27FC236}">
                <a16:creationId xmlns:a16="http://schemas.microsoft.com/office/drawing/2014/main" id="{787E58EB-694E-5D40-B757-D537A5B43757}"/>
              </a:ext>
            </a:extLst>
          </p:cNvPr>
          <p:cNvSpPr txBox="1"/>
          <p:nvPr userDrawn="1"/>
        </p:nvSpPr>
        <p:spPr>
          <a:xfrm>
            <a:off x="6397848" y="1952714"/>
            <a:ext cx="5067946" cy="2538259"/>
          </a:xfrm>
          <a:prstGeom prst="rect">
            <a:avLst/>
          </a:prstGeom>
          <a:noFill/>
        </p:spPr>
        <p:txBody>
          <a:bodyPr wrap="square" rtlCol="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lang="en-US" sz="1600" b="1" i="0" kern="1200">
                <a:solidFill>
                  <a:schemeClr val="bg1"/>
                </a:solidFill>
                <a:latin typeface="Superior Title Bold" pitchFamily="2" charset="77"/>
                <a:ea typeface="+mn-ea"/>
                <a:cs typeface="Arial" panose="020B0604020202020204" pitchFamily="34" charset="0"/>
              </a:rPr>
              <a:t>Safety Disclaimer: </a:t>
            </a:r>
            <a:endParaRPr lang="en-US" sz="1600" b="0" i="0">
              <a:solidFill>
                <a:schemeClr val="bg1"/>
              </a:solidFill>
              <a:latin typeface="Proxima Nova Light" panose="02000506030000020004" pitchFamily="2" charset="0"/>
              <a:cs typeface="Arial" panose="020B0604020202020204" pitchFamily="34" charset="0"/>
            </a:endParaRPr>
          </a:p>
          <a:p>
            <a:pPr marL="0" marR="0" lvl="0" indent="0" algn="l" defTabSz="914400" rtl="0" eaLnBrk="1" fontAlgn="auto" latinLnBrk="0" hangingPunct="1">
              <a:lnSpc>
                <a:spcPts val="1640"/>
              </a:lnSpc>
              <a:spcBef>
                <a:spcPts val="0"/>
              </a:spcBef>
              <a:spcAft>
                <a:spcPts val="0"/>
              </a:spcAft>
              <a:buClrTx/>
              <a:buSzTx/>
              <a:buFontTx/>
              <a:buNone/>
              <a:tabLst/>
              <a:defRPr/>
            </a:pPr>
            <a:r>
              <a:rPr lang="en-US" sz="1200" b="0" i="0">
                <a:solidFill>
                  <a:schemeClr val="bg1"/>
                </a:solidFill>
                <a:latin typeface="Proxima Nova Light" panose="02000506030000020004" pitchFamily="2" charset="0"/>
                <a:cs typeface="Arial" panose="020B0604020202020204" pitchFamily="34" charset="0"/>
              </a:rPr>
              <a:t>If you are pregnant, nursing, diabetic, on medication, have a medical condition, or are beginning a weight control program, consult your physician before using Isagenix products or making any other dietary changes. Discontinue use if adverse events occur.</a:t>
            </a:r>
          </a:p>
          <a:p>
            <a:pPr>
              <a:lnSpc>
                <a:spcPts val="1640"/>
              </a:lnSpc>
            </a:pPr>
            <a:endParaRPr lang="en-GB" sz="1200">
              <a:solidFill>
                <a:schemeClr val="bg1"/>
              </a:solidFill>
            </a:endParaRPr>
          </a:p>
          <a:p>
            <a:pPr marL="0" marR="0" lvl="0" indent="0" algn="l" defTabSz="914400" rtl="0" eaLnBrk="1" fontAlgn="auto" latinLnBrk="0" hangingPunct="1">
              <a:lnSpc>
                <a:spcPts val="1640"/>
              </a:lnSpc>
              <a:spcBef>
                <a:spcPts val="0"/>
              </a:spcBef>
              <a:spcAft>
                <a:spcPts val="0"/>
              </a:spcAft>
              <a:buClrTx/>
              <a:buSzTx/>
              <a:buFontTx/>
              <a:buNone/>
              <a:tabLst/>
              <a:defRPr/>
            </a:pPr>
            <a:r>
              <a:rPr lang="en-US" sz="1600" b="1" i="0" kern="1200">
                <a:solidFill>
                  <a:schemeClr val="bg1"/>
                </a:solidFill>
                <a:latin typeface="Superior Title Bold" pitchFamily="2" charset="77"/>
                <a:ea typeface="+mn-ea"/>
                <a:cs typeface="Arial" panose="020B0604020202020204" pitchFamily="34" charset="0"/>
              </a:rPr>
              <a:t>Information For General Purposes Only: </a:t>
            </a:r>
            <a:endParaRPr lang="en-GB" sz="1600">
              <a:solidFill>
                <a:schemeClr val="bg1"/>
              </a:solidFill>
            </a:endParaRPr>
          </a:p>
          <a:p>
            <a:pPr marL="0" marR="0" lvl="0" indent="0" algn="l" defTabSz="914400" rtl="0" eaLnBrk="1" fontAlgn="auto" latinLnBrk="0" hangingPunct="1">
              <a:lnSpc>
                <a:spcPts val="1640"/>
              </a:lnSpc>
              <a:spcBef>
                <a:spcPts val="0"/>
              </a:spcBef>
              <a:spcAft>
                <a:spcPts val="0"/>
              </a:spcAft>
              <a:buClrTx/>
              <a:buSzTx/>
              <a:buFontTx/>
              <a:buNone/>
              <a:tabLst/>
              <a:defRPr/>
            </a:pPr>
            <a:r>
              <a:rPr lang="en-US" sz="1200" b="0" i="0">
                <a:solidFill>
                  <a:schemeClr val="bg1"/>
                </a:solidFill>
                <a:latin typeface="Proxima Nova Light" panose="02000506030000020004" pitchFamily="2" charset="0"/>
                <a:cs typeface="Arial" panose="020B0604020202020204" pitchFamily="34" charset="0"/>
              </a:rPr>
              <a:t>Information provided in this presentation and on all publications, packaging, and labels is for general purposes only and designed to help you make informed decisions about your health. It is not intended to substitute advice from your physician or health care professional.</a:t>
            </a:r>
          </a:p>
          <a:p>
            <a:pPr>
              <a:lnSpc>
                <a:spcPts val="1640"/>
              </a:lnSpc>
            </a:pPr>
            <a:endParaRPr lang="en-GB" sz="1200">
              <a:solidFill>
                <a:schemeClr val="bg1"/>
              </a:solidFill>
            </a:endParaRPr>
          </a:p>
        </p:txBody>
      </p:sp>
    </p:spTree>
    <p:extLst>
      <p:ext uri="{BB962C8B-B14F-4D97-AF65-F5344CB8AC3E}">
        <p14:creationId xmlns:p14="http://schemas.microsoft.com/office/powerpoint/2010/main" val="31960426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Value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92BF84C6-E742-0A4E-85A5-808B2C9124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50313"/>
            <a:ext cx="12192000" cy="6858000"/>
          </a:xfrm>
          <a:prstGeom prst="rect">
            <a:avLst/>
          </a:prstGeom>
        </p:spPr>
      </p:pic>
      <p:sp>
        <p:nvSpPr>
          <p:cNvPr id="7" name="Rounded Rectangle 6">
            <a:extLst>
              <a:ext uri="{FF2B5EF4-FFF2-40B4-BE49-F238E27FC236}">
                <a16:creationId xmlns:a16="http://schemas.microsoft.com/office/drawing/2014/main" id="{3D5E5293-B326-D444-9C21-0AEDDF32175F}"/>
              </a:ext>
            </a:extLst>
          </p:cNvPr>
          <p:cNvSpPr/>
          <p:nvPr userDrawn="1"/>
        </p:nvSpPr>
        <p:spPr>
          <a:xfrm>
            <a:off x="5146964" y="3579313"/>
            <a:ext cx="1898072" cy="369332"/>
          </a:xfrm>
          <a:prstGeom prst="roundRect">
            <a:avLst/>
          </a:prstGeom>
          <a:solidFill>
            <a:srgbClr val="00778B">
              <a:alpha val="9411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76CBD42-A406-E949-A54F-AE87B1A2508F}"/>
              </a:ext>
            </a:extLst>
          </p:cNvPr>
          <p:cNvSpPr txBox="1"/>
          <p:nvPr userDrawn="1"/>
        </p:nvSpPr>
        <p:spPr>
          <a:xfrm>
            <a:off x="5146964" y="3579313"/>
            <a:ext cx="1898072" cy="369332"/>
          </a:xfrm>
          <a:prstGeom prst="rect">
            <a:avLst/>
          </a:prstGeom>
          <a:noFill/>
        </p:spPr>
        <p:txBody>
          <a:bodyPr wrap="square" rtlCol="0" anchor="ctr">
            <a:spAutoFit/>
          </a:bodyPr>
          <a:lstStyle/>
          <a:p>
            <a:pPr algn="ctr"/>
            <a:r>
              <a:rPr lang="en-US" b="0" i="0" dirty="0">
                <a:solidFill>
                  <a:schemeClr val="bg1"/>
                </a:solidFill>
                <a:latin typeface="Proxima Nova Light" panose="02000506030000020004" pitchFamily="2" charset="0"/>
                <a:cs typeface="Gill Sans Light" panose="020B0302020104020203" pitchFamily="34" charset="-79"/>
              </a:rPr>
              <a:t>EXPERIENCE</a:t>
            </a:r>
          </a:p>
        </p:txBody>
      </p:sp>
      <p:sp>
        <p:nvSpPr>
          <p:cNvPr id="9" name="TextBox 8">
            <a:extLst>
              <a:ext uri="{FF2B5EF4-FFF2-40B4-BE49-F238E27FC236}">
                <a16:creationId xmlns:a16="http://schemas.microsoft.com/office/drawing/2014/main" id="{BAECA79B-2B56-1B44-B53C-58D4D84DE7CE}"/>
              </a:ext>
            </a:extLst>
          </p:cNvPr>
          <p:cNvSpPr txBox="1"/>
          <p:nvPr userDrawn="1"/>
        </p:nvSpPr>
        <p:spPr>
          <a:xfrm>
            <a:off x="4251960" y="1518496"/>
            <a:ext cx="3688080" cy="369332"/>
          </a:xfrm>
          <a:prstGeom prst="rect">
            <a:avLst/>
          </a:prstGeom>
          <a:noFill/>
        </p:spPr>
        <p:txBody>
          <a:bodyPr wrap="square" rtlCol="0" anchor="ctr">
            <a:spAutoFit/>
          </a:bodyPr>
          <a:lstStyle/>
          <a:p>
            <a:pPr algn="ctr"/>
            <a:r>
              <a:rPr lang="en-US" b="0" i="0" dirty="0">
                <a:solidFill>
                  <a:schemeClr val="bg1"/>
                </a:solidFill>
                <a:latin typeface="Proxima Nova Light" panose="02000506030000020004" pitchFamily="2" charset="0"/>
                <a:cs typeface="Gill Sans Light" panose="020B0302020104020203" pitchFamily="34" charset="-79"/>
              </a:rPr>
              <a:t>HEALTH</a:t>
            </a:r>
          </a:p>
        </p:txBody>
      </p:sp>
      <p:sp>
        <p:nvSpPr>
          <p:cNvPr id="10" name="TextBox 9">
            <a:extLst>
              <a:ext uri="{FF2B5EF4-FFF2-40B4-BE49-F238E27FC236}">
                <a16:creationId xmlns:a16="http://schemas.microsoft.com/office/drawing/2014/main" id="{9BD8D289-9B51-3147-9552-39EEE2714F9D}"/>
              </a:ext>
            </a:extLst>
          </p:cNvPr>
          <p:cNvSpPr txBox="1"/>
          <p:nvPr userDrawn="1"/>
        </p:nvSpPr>
        <p:spPr>
          <a:xfrm>
            <a:off x="7764087" y="2661495"/>
            <a:ext cx="3688080" cy="369332"/>
          </a:xfrm>
          <a:prstGeom prst="rect">
            <a:avLst/>
          </a:prstGeom>
          <a:noFill/>
        </p:spPr>
        <p:txBody>
          <a:bodyPr wrap="square" rtlCol="0" anchor="ctr">
            <a:spAutoFit/>
          </a:bodyPr>
          <a:lstStyle/>
          <a:p>
            <a:r>
              <a:rPr lang="en-US" b="0" i="0" dirty="0">
                <a:solidFill>
                  <a:schemeClr val="bg1"/>
                </a:solidFill>
                <a:latin typeface="Proxima Nova Light" panose="02000506030000020004" pitchFamily="2" charset="0"/>
                <a:cs typeface="Gill Sans Light" panose="020B0302020104020203" pitchFamily="34" charset="-79"/>
              </a:rPr>
              <a:t>EMPOWERMENT</a:t>
            </a:r>
          </a:p>
        </p:txBody>
      </p:sp>
      <p:sp>
        <p:nvSpPr>
          <p:cNvPr id="11" name="TextBox 10">
            <a:extLst>
              <a:ext uri="{FF2B5EF4-FFF2-40B4-BE49-F238E27FC236}">
                <a16:creationId xmlns:a16="http://schemas.microsoft.com/office/drawing/2014/main" id="{C9CC0733-2A3E-7745-934E-D60FBA0095BA}"/>
              </a:ext>
            </a:extLst>
          </p:cNvPr>
          <p:cNvSpPr txBox="1"/>
          <p:nvPr userDrawn="1"/>
        </p:nvSpPr>
        <p:spPr>
          <a:xfrm>
            <a:off x="7764087" y="4493971"/>
            <a:ext cx="3688080" cy="369332"/>
          </a:xfrm>
          <a:prstGeom prst="rect">
            <a:avLst/>
          </a:prstGeom>
          <a:noFill/>
        </p:spPr>
        <p:txBody>
          <a:bodyPr wrap="square" rtlCol="0" anchor="ctr">
            <a:spAutoFit/>
          </a:bodyPr>
          <a:lstStyle/>
          <a:p>
            <a:r>
              <a:rPr lang="en-US" b="0" i="0" dirty="0">
                <a:solidFill>
                  <a:schemeClr val="bg1"/>
                </a:solidFill>
                <a:latin typeface="Proxima Nova Light" panose="02000506030000020004" pitchFamily="2" charset="0"/>
                <a:cs typeface="Gill Sans Light" panose="020B0302020104020203" pitchFamily="34" charset="-79"/>
              </a:rPr>
              <a:t>INTEGRITY</a:t>
            </a:r>
          </a:p>
        </p:txBody>
      </p:sp>
      <p:sp>
        <p:nvSpPr>
          <p:cNvPr id="12" name="TextBox 11">
            <a:extLst>
              <a:ext uri="{FF2B5EF4-FFF2-40B4-BE49-F238E27FC236}">
                <a16:creationId xmlns:a16="http://schemas.microsoft.com/office/drawing/2014/main" id="{1F9FBA35-F01E-FF4A-B069-C7B224937D10}"/>
              </a:ext>
            </a:extLst>
          </p:cNvPr>
          <p:cNvSpPr txBox="1"/>
          <p:nvPr userDrawn="1"/>
        </p:nvSpPr>
        <p:spPr>
          <a:xfrm>
            <a:off x="739834" y="2661495"/>
            <a:ext cx="3688080" cy="369332"/>
          </a:xfrm>
          <a:prstGeom prst="rect">
            <a:avLst/>
          </a:prstGeom>
          <a:noFill/>
        </p:spPr>
        <p:txBody>
          <a:bodyPr wrap="square" rtlCol="0" anchor="ctr">
            <a:spAutoFit/>
          </a:bodyPr>
          <a:lstStyle/>
          <a:p>
            <a:pPr algn="r"/>
            <a:r>
              <a:rPr lang="en-US" b="0" i="0" dirty="0">
                <a:solidFill>
                  <a:schemeClr val="bg1"/>
                </a:solidFill>
                <a:latin typeface="Proxima Nova Light" panose="02000506030000020004" pitchFamily="2" charset="0"/>
                <a:cs typeface="Gill Sans Light" panose="020B0302020104020203" pitchFamily="34" charset="-79"/>
              </a:rPr>
              <a:t>EASE</a:t>
            </a:r>
          </a:p>
        </p:txBody>
      </p:sp>
      <p:sp>
        <p:nvSpPr>
          <p:cNvPr id="13" name="TextBox 12">
            <a:extLst>
              <a:ext uri="{FF2B5EF4-FFF2-40B4-BE49-F238E27FC236}">
                <a16:creationId xmlns:a16="http://schemas.microsoft.com/office/drawing/2014/main" id="{CB4AD430-ECE4-2F42-BF0B-FCC4E64E3096}"/>
              </a:ext>
            </a:extLst>
          </p:cNvPr>
          <p:cNvSpPr txBox="1"/>
          <p:nvPr userDrawn="1"/>
        </p:nvSpPr>
        <p:spPr>
          <a:xfrm>
            <a:off x="739834" y="4493971"/>
            <a:ext cx="3688080" cy="369332"/>
          </a:xfrm>
          <a:prstGeom prst="rect">
            <a:avLst/>
          </a:prstGeom>
          <a:noFill/>
        </p:spPr>
        <p:txBody>
          <a:bodyPr wrap="square" rtlCol="0" anchor="ctr">
            <a:spAutoFit/>
          </a:bodyPr>
          <a:lstStyle/>
          <a:p>
            <a:pPr algn="r"/>
            <a:r>
              <a:rPr lang="en-US" b="0" i="0" dirty="0">
                <a:solidFill>
                  <a:schemeClr val="bg1"/>
                </a:solidFill>
                <a:latin typeface="Proxima Nova Light" panose="02000506030000020004" pitchFamily="2" charset="0"/>
                <a:cs typeface="Gill Sans Light" panose="020B0302020104020203" pitchFamily="34" charset="-79"/>
              </a:rPr>
              <a:t>INNOVATION</a:t>
            </a:r>
          </a:p>
        </p:txBody>
      </p:sp>
      <p:sp>
        <p:nvSpPr>
          <p:cNvPr id="14" name="TextBox 13">
            <a:extLst>
              <a:ext uri="{FF2B5EF4-FFF2-40B4-BE49-F238E27FC236}">
                <a16:creationId xmlns:a16="http://schemas.microsoft.com/office/drawing/2014/main" id="{42DCCC2E-FAB0-9E4F-9ACA-F8C929A06E50}"/>
              </a:ext>
            </a:extLst>
          </p:cNvPr>
          <p:cNvSpPr txBox="1"/>
          <p:nvPr userDrawn="1"/>
        </p:nvSpPr>
        <p:spPr>
          <a:xfrm>
            <a:off x="4251960" y="5698312"/>
            <a:ext cx="3688080" cy="369332"/>
          </a:xfrm>
          <a:prstGeom prst="rect">
            <a:avLst/>
          </a:prstGeom>
          <a:noFill/>
        </p:spPr>
        <p:txBody>
          <a:bodyPr wrap="square" rtlCol="0" anchor="ctr">
            <a:spAutoFit/>
          </a:bodyPr>
          <a:lstStyle/>
          <a:p>
            <a:pPr algn="ctr"/>
            <a:r>
              <a:rPr lang="en-US" b="0" i="0" dirty="0">
                <a:solidFill>
                  <a:schemeClr val="bg1"/>
                </a:solidFill>
                <a:latin typeface="Proxima Nova Light" panose="02000506030000020004" pitchFamily="2" charset="0"/>
                <a:cs typeface="Gill Sans Light" panose="020B0302020104020203" pitchFamily="34" charset="-79"/>
              </a:rPr>
              <a:t>COMMUNITY</a:t>
            </a:r>
          </a:p>
        </p:txBody>
      </p:sp>
      <p:sp>
        <p:nvSpPr>
          <p:cNvPr id="16" name="TextBox 15">
            <a:extLst>
              <a:ext uri="{FF2B5EF4-FFF2-40B4-BE49-F238E27FC236}">
                <a16:creationId xmlns:a16="http://schemas.microsoft.com/office/drawing/2014/main" id="{989905B3-B654-514D-91A0-06954EBCE126}"/>
              </a:ext>
            </a:extLst>
          </p:cNvPr>
          <p:cNvSpPr txBox="1"/>
          <p:nvPr userDrawn="1"/>
        </p:nvSpPr>
        <p:spPr>
          <a:xfrm>
            <a:off x="381000" y="633966"/>
            <a:ext cx="11430000" cy="564385"/>
          </a:xfrm>
          <a:prstGeom prst="rect">
            <a:avLst/>
          </a:prstGeom>
          <a:noFill/>
        </p:spPr>
        <p:txBody>
          <a:bodyPr wrap="square" rtlCol="0">
            <a:spAutoFit/>
          </a:bodyPr>
          <a:lstStyle/>
          <a:p>
            <a:pPr algn="ctr">
              <a:lnSpc>
                <a:spcPts val="3620"/>
              </a:lnSpc>
              <a:spcBef>
                <a:spcPts val="0"/>
              </a:spcBef>
              <a:spcAft>
                <a:spcPts val="0"/>
              </a:spcAft>
            </a:pPr>
            <a:r>
              <a:rPr lang="en-US" sz="4400" b="0" i="0" dirty="0">
                <a:solidFill>
                  <a:schemeClr val="bg1"/>
                </a:solidFill>
                <a:latin typeface="Proxima Nova Thin" panose="02000506030000020004" pitchFamily="2" charset="0"/>
              </a:rPr>
              <a:t>ISAGENIX VALUES</a:t>
            </a:r>
          </a:p>
        </p:txBody>
      </p:sp>
      <p:pic>
        <p:nvPicPr>
          <p:cNvPr id="15" name="Picture 8">
            <a:extLst>
              <a:ext uri="{FF2B5EF4-FFF2-40B4-BE49-F238E27FC236}">
                <a16:creationId xmlns:a16="http://schemas.microsoft.com/office/drawing/2014/main" id="{88D48C4E-BC93-CE4E-BF60-2E779BA99B08}"/>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38423243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rainer Title">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ECCD155-1110-B045-AD4A-4CCDCCCF831E}"/>
              </a:ext>
            </a:extLst>
          </p:cNvPr>
          <p:cNvSpPr>
            <a:spLocks noGrp="1"/>
          </p:cNvSpPr>
          <p:nvPr>
            <p:ph type="ctrTitle"/>
          </p:nvPr>
        </p:nvSpPr>
        <p:spPr>
          <a:xfrm>
            <a:off x="6423950" y="1333196"/>
            <a:ext cx="5181600" cy="2387600"/>
          </a:xfrm>
        </p:spPr>
        <p:txBody>
          <a:bodyPr anchor="b">
            <a:normAutofit/>
          </a:bodyPr>
          <a:lstStyle>
            <a:lvl1pPr algn="l">
              <a:lnSpc>
                <a:spcPct val="100000"/>
              </a:lnSpc>
              <a:defRPr sz="5000" b="1"/>
            </a:lvl1pPr>
          </a:lstStyle>
          <a:p>
            <a:endParaRPr lang="en-US" dirty="0"/>
          </a:p>
        </p:txBody>
      </p:sp>
      <p:sp>
        <p:nvSpPr>
          <p:cNvPr id="6" name="Text Placeholder 11">
            <a:extLst>
              <a:ext uri="{FF2B5EF4-FFF2-40B4-BE49-F238E27FC236}">
                <a16:creationId xmlns:a16="http://schemas.microsoft.com/office/drawing/2014/main" id="{E2C08BAD-EE38-374E-87FE-79C0F10757AE}"/>
              </a:ext>
            </a:extLst>
          </p:cNvPr>
          <p:cNvSpPr>
            <a:spLocks noGrp="1"/>
          </p:cNvSpPr>
          <p:nvPr>
            <p:ph type="body" sz="quarter" idx="11" hasCustomPrompt="1"/>
          </p:nvPr>
        </p:nvSpPr>
        <p:spPr>
          <a:xfrm>
            <a:off x="6423948" y="3842330"/>
            <a:ext cx="5181601" cy="825500"/>
          </a:xfrm>
        </p:spPr>
        <p:txBody>
          <a:bodyPr>
            <a:normAutofit/>
          </a:bodyPr>
          <a:lstStyle>
            <a:lvl1pPr marL="0" marR="0" indent="0" algn="l" defTabSz="914400" rtl="0" eaLnBrk="1" fontAlgn="auto" latinLnBrk="0" hangingPunct="1">
              <a:lnSpc>
                <a:spcPts val="2280"/>
              </a:lnSpc>
              <a:spcBef>
                <a:spcPts val="0"/>
              </a:spcBef>
              <a:spcAft>
                <a:spcPts val="0"/>
              </a:spcAft>
              <a:buClr>
                <a:schemeClr val="tx2"/>
              </a:buClr>
              <a:buSzTx/>
              <a:buFont typeface="Arial" panose="020B0604020202020204" pitchFamily="34" charset="0"/>
              <a:buNone/>
              <a:tabLst/>
              <a:defRPr sz="2000" b="0" i="0" spc="300">
                <a:solidFill>
                  <a:schemeClr val="bg1"/>
                </a:solidFill>
                <a:latin typeface="Proxima Nova Light" panose="02000506030000020004" pitchFamily="2" charset="0"/>
                <a:cs typeface="Gill Sans Light" panose="020B0302020104020203" pitchFamily="34" charset="-79"/>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TITLE</a:t>
            </a:r>
          </a:p>
        </p:txBody>
      </p:sp>
      <p:sp>
        <p:nvSpPr>
          <p:cNvPr id="8" name="Picture Placeholder 7">
            <a:extLst>
              <a:ext uri="{FF2B5EF4-FFF2-40B4-BE49-F238E27FC236}">
                <a16:creationId xmlns:a16="http://schemas.microsoft.com/office/drawing/2014/main" id="{77CB5ABA-4626-CB48-A57A-EFE8FB31629B}"/>
              </a:ext>
            </a:extLst>
          </p:cNvPr>
          <p:cNvSpPr>
            <a:spLocks noGrp="1"/>
          </p:cNvSpPr>
          <p:nvPr>
            <p:ph type="pic" sz="quarter" idx="12"/>
          </p:nvPr>
        </p:nvSpPr>
        <p:spPr>
          <a:xfrm>
            <a:off x="0" y="0"/>
            <a:ext cx="5715000" cy="6858000"/>
          </a:xfrm>
        </p:spPr>
        <p:txBody>
          <a:bodyPr anchor="ctr"/>
          <a:lstStyle>
            <a:lvl1pPr algn="ctr">
              <a:buNone/>
              <a:defRPr/>
            </a:lvl1pPr>
          </a:lstStyle>
          <a:p>
            <a:endParaRPr lang="en-US" dirty="0"/>
          </a:p>
        </p:txBody>
      </p:sp>
      <p:pic>
        <p:nvPicPr>
          <p:cNvPr id="7" name="Picture 8">
            <a:extLst>
              <a:ext uri="{FF2B5EF4-FFF2-40B4-BE49-F238E27FC236}">
                <a16:creationId xmlns:a16="http://schemas.microsoft.com/office/drawing/2014/main" id="{CC34FB0A-3BDE-2C48-ACE6-445BA9A2FA99}"/>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4821552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Whi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C55A3F-2506-7D47-8E30-822DE8B0EEA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2" name="Title 1">
            <a:extLst>
              <a:ext uri="{FF2B5EF4-FFF2-40B4-BE49-F238E27FC236}">
                <a16:creationId xmlns:a16="http://schemas.microsoft.com/office/drawing/2014/main" id="{0CD2F424-C343-BC4F-8658-283AE635684D}"/>
              </a:ext>
            </a:extLst>
          </p:cNvPr>
          <p:cNvSpPr>
            <a:spLocks noGrp="1"/>
          </p:cNvSpPr>
          <p:nvPr>
            <p:ph type="title" hasCustomPrompt="1"/>
          </p:nvPr>
        </p:nvSpPr>
        <p:spPr>
          <a:xfrm>
            <a:off x="381000" y="549275"/>
            <a:ext cx="11429998" cy="2852737"/>
          </a:xfrm>
        </p:spPr>
        <p:txBody>
          <a:bodyPr anchor="b"/>
          <a:lstStyle>
            <a:lvl1pPr algn="ctr">
              <a:defRPr sz="60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a16="http://schemas.microsoft.com/office/drawing/2014/main" id="{5B84ED46-863D-364E-A799-72C7061B2403}"/>
              </a:ext>
            </a:extLst>
          </p:cNvPr>
          <p:cNvSpPr>
            <a:spLocks noGrp="1"/>
          </p:cNvSpPr>
          <p:nvPr>
            <p:ph type="sldNum" sz="quarter" idx="12"/>
          </p:nvPr>
        </p:nvSpPr>
        <p:spPr/>
        <p:txBody>
          <a:bodyPr/>
          <a:lstStyle>
            <a:lvl1pPr>
              <a:defRPr>
                <a:solidFill>
                  <a:schemeClr val="bg1"/>
                </a:solidFill>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val="33435401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1">
            <a:extLst>
              <a:ext uri="{FF2B5EF4-FFF2-40B4-BE49-F238E27FC236}">
                <a16:creationId xmlns:a16="http://schemas.microsoft.com/office/drawing/2014/main" id="{AF893BCD-B538-6F48-8149-8F7F6E98E5D3}"/>
              </a:ext>
            </a:extLst>
          </p:cNvPr>
          <p:cNvSpPr>
            <a:spLocks/>
          </p:cNvSpPr>
          <p:nvPr userDrawn="1"/>
        </p:nvSpPr>
        <p:spPr>
          <a:xfrm>
            <a:off x="3778170" y="0"/>
            <a:ext cx="4635660" cy="49366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2E280346-6291-6543-B4EE-8051D4C038ED}"/>
              </a:ext>
            </a:extLst>
          </p:cNvPr>
          <p:cNvSpPr>
            <a:spLocks noGrp="1"/>
          </p:cNvSpPr>
          <p:nvPr>
            <p:ph type="title" hasCustomPrompt="1"/>
          </p:nvPr>
        </p:nvSpPr>
        <p:spPr>
          <a:xfrm>
            <a:off x="4032812" y="870126"/>
            <a:ext cx="4126375" cy="2226780"/>
          </a:xfrm>
        </p:spPr>
        <p:txBody>
          <a:bodyPr anchor="b">
            <a:normAutofit/>
          </a:bodyPr>
          <a:lstStyle>
            <a:lvl1pPr algn="ctr">
              <a:defRPr sz="5600"/>
            </a:lvl1pPr>
          </a:lstStyle>
          <a:p>
            <a:r>
              <a:rPr lang="en-US" dirty="0"/>
              <a:t>Click to Add Title</a:t>
            </a:r>
          </a:p>
        </p:txBody>
      </p:sp>
      <p:sp>
        <p:nvSpPr>
          <p:cNvPr id="13" name="Text Placeholder 2">
            <a:extLst>
              <a:ext uri="{FF2B5EF4-FFF2-40B4-BE49-F238E27FC236}">
                <a16:creationId xmlns:a16="http://schemas.microsoft.com/office/drawing/2014/main" id="{D77D3C42-6F61-C84B-B4F8-66E71EC99A02}"/>
              </a:ext>
            </a:extLst>
          </p:cNvPr>
          <p:cNvSpPr>
            <a:spLocks noGrp="1"/>
          </p:cNvSpPr>
          <p:nvPr>
            <p:ph type="body" idx="1" hasCustomPrompt="1"/>
          </p:nvPr>
        </p:nvSpPr>
        <p:spPr>
          <a:xfrm>
            <a:off x="4032811" y="3378537"/>
            <a:ext cx="4126375" cy="1338147"/>
          </a:xfrm>
        </p:spPr>
        <p:txBody>
          <a:bodyPr>
            <a:normAutofit/>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cxnSp>
        <p:nvCxnSpPr>
          <p:cNvPr id="4" name="Conector recto 3">
            <a:extLst>
              <a:ext uri="{FF2B5EF4-FFF2-40B4-BE49-F238E27FC236}">
                <a16:creationId xmlns:a16="http://schemas.microsoft.com/office/drawing/2014/main" id="{B015061E-914C-774C-85B6-D8CDA3082370}"/>
              </a:ext>
            </a:extLst>
          </p:cNvPr>
          <p:cNvCxnSpPr/>
          <p:nvPr userDrawn="1"/>
        </p:nvCxnSpPr>
        <p:spPr>
          <a:xfrm>
            <a:off x="5665808" y="3148314"/>
            <a:ext cx="93176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8">
            <a:extLst>
              <a:ext uri="{FF2B5EF4-FFF2-40B4-BE49-F238E27FC236}">
                <a16:creationId xmlns:a16="http://schemas.microsoft.com/office/drawing/2014/main" id="{F04F4C45-D4AB-CF48-A6F7-D16CF3DEDCD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870"/>
            <a:ext cx="858570" cy="135878"/>
          </a:xfrm>
          <a:prstGeom prst="rect">
            <a:avLst/>
          </a:prstGeom>
        </p:spPr>
      </p:pic>
    </p:spTree>
    <p:extLst>
      <p:ext uri="{BB962C8B-B14F-4D97-AF65-F5344CB8AC3E}">
        <p14:creationId xmlns:p14="http://schemas.microsoft.com/office/powerpoint/2010/main" val="6631723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Picture 8">
            <a:extLst>
              <a:ext uri="{FF2B5EF4-FFF2-40B4-BE49-F238E27FC236}">
                <a16:creationId xmlns:a16="http://schemas.microsoft.com/office/drawing/2014/main" id="{482C4E15-CAD5-0245-93ED-FF0190D631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870"/>
            <a:ext cx="858570" cy="135878"/>
          </a:xfrm>
          <a:prstGeom prst="rect">
            <a:avLst/>
          </a:prstGeom>
        </p:spPr>
      </p:pic>
      <p:sp>
        <p:nvSpPr>
          <p:cNvPr id="7" name="Rectangle 11">
            <a:extLst>
              <a:ext uri="{FF2B5EF4-FFF2-40B4-BE49-F238E27FC236}">
                <a16:creationId xmlns:a16="http://schemas.microsoft.com/office/drawing/2014/main" id="{3ED90DD0-BA90-1D46-B2B3-7D9AE9D3B9CC}"/>
              </a:ext>
            </a:extLst>
          </p:cNvPr>
          <p:cNvSpPr>
            <a:spLocks/>
          </p:cNvSpPr>
          <p:nvPr userDrawn="1"/>
        </p:nvSpPr>
        <p:spPr>
          <a:xfrm>
            <a:off x="3778170" y="0"/>
            <a:ext cx="4635660" cy="49366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F4BD87F4-B5D1-0F4C-812A-18BE45EFF0B7}"/>
              </a:ext>
            </a:extLst>
          </p:cNvPr>
          <p:cNvSpPr>
            <a:spLocks noGrp="1"/>
          </p:cNvSpPr>
          <p:nvPr>
            <p:ph type="title" hasCustomPrompt="1"/>
          </p:nvPr>
        </p:nvSpPr>
        <p:spPr>
          <a:xfrm>
            <a:off x="4032812" y="870126"/>
            <a:ext cx="4126375" cy="2226780"/>
          </a:xfrm>
        </p:spPr>
        <p:txBody>
          <a:bodyPr anchor="b">
            <a:normAutofit/>
          </a:bodyPr>
          <a:lstStyle>
            <a:lvl1pPr algn="ctr">
              <a:defRPr sz="5600"/>
            </a:lvl1pPr>
          </a:lstStyle>
          <a:p>
            <a:r>
              <a:rPr lang="en-US" dirty="0"/>
              <a:t>Click to Add Title</a:t>
            </a:r>
          </a:p>
        </p:txBody>
      </p:sp>
      <p:sp>
        <p:nvSpPr>
          <p:cNvPr id="9" name="Text Placeholder 2">
            <a:extLst>
              <a:ext uri="{FF2B5EF4-FFF2-40B4-BE49-F238E27FC236}">
                <a16:creationId xmlns:a16="http://schemas.microsoft.com/office/drawing/2014/main" id="{52018A4B-6E0A-0A49-ACC8-562B0DBA1683}"/>
              </a:ext>
            </a:extLst>
          </p:cNvPr>
          <p:cNvSpPr>
            <a:spLocks noGrp="1"/>
          </p:cNvSpPr>
          <p:nvPr>
            <p:ph type="body" idx="1" hasCustomPrompt="1"/>
          </p:nvPr>
        </p:nvSpPr>
        <p:spPr>
          <a:xfrm>
            <a:off x="4032811" y="3378537"/>
            <a:ext cx="4126375" cy="1338147"/>
          </a:xfrm>
        </p:spPr>
        <p:txBody>
          <a:bodyPr>
            <a:normAutofit/>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cxnSp>
        <p:nvCxnSpPr>
          <p:cNvPr id="10" name="Conector recto 9">
            <a:extLst>
              <a:ext uri="{FF2B5EF4-FFF2-40B4-BE49-F238E27FC236}">
                <a16:creationId xmlns:a16="http://schemas.microsoft.com/office/drawing/2014/main" id="{2B0E7306-6730-2B42-AFFE-86A30B08293C}"/>
              </a:ext>
            </a:extLst>
          </p:cNvPr>
          <p:cNvCxnSpPr/>
          <p:nvPr userDrawn="1"/>
        </p:nvCxnSpPr>
        <p:spPr>
          <a:xfrm>
            <a:off x="5665808" y="3148314"/>
            <a:ext cx="93176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7243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Section Header 1.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8C621B7D-912A-1540-B00B-5ABC160313F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870"/>
            <a:ext cx="858570" cy="135878"/>
          </a:xfrm>
          <a:prstGeom prst="rect">
            <a:avLst/>
          </a:prstGeom>
        </p:spPr>
      </p:pic>
      <p:sp>
        <p:nvSpPr>
          <p:cNvPr id="11" name="Rectangle 11">
            <a:extLst>
              <a:ext uri="{FF2B5EF4-FFF2-40B4-BE49-F238E27FC236}">
                <a16:creationId xmlns:a16="http://schemas.microsoft.com/office/drawing/2014/main" id="{5034707E-FD98-4245-ABF7-57AFDD47AC36}"/>
              </a:ext>
            </a:extLst>
          </p:cNvPr>
          <p:cNvSpPr>
            <a:spLocks/>
          </p:cNvSpPr>
          <p:nvPr userDrawn="1"/>
        </p:nvSpPr>
        <p:spPr>
          <a:xfrm>
            <a:off x="3778170" y="0"/>
            <a:ext cx="4635660" cy="49366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762C40F6-6FB3-9148-B6AE-DDFEF5E47907}"/>
              </a:ext>
            </a:extLst>
          </p:cNvPr>
          <p:cNvSpPr>
            <a:spLocks noGrp="1"/>
          </p:cNvSpPr>
          <p:nvPr>
            <p:ph type="title" hasCustomPrompt="1"/>
          </p:nvPr>
        </p:nvSpPr>
        <p:spPr>
          <a:xfrm>
            <a:off x="4032812" y="870126"/>
            <a:ext cx="4126375" cy="2226780"/>
          </a:xfrm>
        </p:spPr>
        <p:txBody>
          <a:bodyPr anchor="b">
            <a:normAutofit/>
          </a:bodyPr>
          <a:lstStyle>
            <a:lvl1pPr algn="ctr">
              <a:defRPr sz="5600"/>
            </a:lvl1pPr>
          </a:lstStyle>
          <a:p>
            <a:r>
              <a:rPr lang="en-US" dirty="0"/>
              <a:t>Click to Add Title</a:t>
            </a:r>
          </a:p>
        </p:txBody>
      </p:sp>
      <p:sp>
        <p:nvSpPr>
          <p:cNvPr id="13" name="Text Placeholder 2">
            <a:extLst>
              <a:ext uri="{FF2B5EF4-FFF2-40B4-BE49-F238E27FC236}">
                <a16:creationId xmlns:a16="http://schemas.microsoft.com/office/drawing/2014/main" id="{238F03AF-708F-AC46-B480-E4D26EE3D00D}"/>
              </a:ext>
            </a:extLst>
          </p:cNvPr>
          <p:cNvSpPr>
            <a:spLocks noGrp="1"/>
          </p:cNvSpPr>
          <p:nvPr>
            <p:ph type="body" idx="1" hasCustomPrompt="1"/>
          </p:nvPr>
        </p:nvSpPr>
        <p:spPr>
          <a:xfrm>
            <a:off x="4032811" y="3378537"/>
            <a:ext cx="4126375" cy="1338147"/>
          </a:xfrm>
        </p:spPr>
        <p:txBody>
          <a:bodyPr>
            <a:normAutofit/>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cxnSp>
        <p:nvCxnSpPr>
          <p:cNvPr id="14" name="Conector recto 13">
            <a:extLst>
              <a:ext uri="{FF2B5EF4-FFF2-40B4-BE49-F238E27FC236}">
                <a16:creationId xmlns:a16="http://schemas.microsoft.com/office/drawing/2014/main" id="{0FDCFC15-7BFB-1E42-BE1E-9082FFEAA58A}"/>
              </a:ext>
            </a:extLst>
          </p:cNvPr>
          <p:cNvCxnSpPr/>
          <p:nvPr userDrawn="1"/>
        </p:nvCxnSpPr>
        <p:spPr>
          <a:xfrm>
            <a:off x="5665808" y="3148314"/>
            <a:ext cx="93176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430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5" name="Picture 8">
            <a:extLst>
              <a:ext uri="{FF2B5EF4-FFF2-40B4-BE49-F238E27FC236}">
                <a16:creationId xmlns:a16="http://schemas.microsoft.com/office/drawing/2014/main" id="{B899F313-175F-D949-80E8-23E36605892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870"/>
            <a:ext cx="858570" cy="135878"/>
          </a:xfrm>
          <a:prstGeom prst="rect">
            <a:avLst/>
          </a:prstGeom>
        </p:spPr>
      </p:pic>
      <p:sp>
        <p:nvSpPr>
          <p:cNvPr id="7" name="Rectangle 11">
            <a:extLst>
              <a:ext uri="{FF2B5EF4-FFF2-40B4-BE49-F238E27FC236}">
                <a16:creationId xmlns:a16="http://schemas.microsoft.com/office/drawing/2014/main" id="{920AE6FA-9E88-5F4A-888D-C52427A1072B}"/>
              </a:ext>
            </a:extLst>
          </p:cNvPr>
          <p:cNvSpPr>
            <a:spLocks/>
          </p:cNvSpPr>
          <p:nvPr userDrawn="1"/>
        </p:nvSpPr>
        <p:spPr>
          <a:xfrm>
            <a:off x="3778170" y="0"/>
            <a:ext cx="4635660" cy="49366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E6266460-DD64-1A41-AB38-4381B1347791}"/>
              </a:ext>
            </a:extLst>
          </p:cNvPr>
          <p:cNvSpPr>
            <a:spLocks noGrp="1"/>
          </p:cNvSpPr>
          <p:nvPr>
            <p:ph type="title" hasCustomPrompt="1"/>
          </p:nvPr>
        </p:nvSpPr>
        <p:spPr>
          <a:xfrm>
            <a:off x="4032812" y="870126"/>
            <a:ext cx="4126375" cy="2226780"/>
          </a:xfrm>
        </p:spPr>
        <p:txBody>
          <a:bodyPr anchor="b">
            <a:normAutofit/>
          </a:bodyPr>
          <a:lstStyle>
            <a:lvl1pPr algn="ctr">
              <a:defRPr sz="5600"/>
            </a:lvl1pPr>
          </a:lstStyle>
          <a:p>
            <a:r>
              <a:rPr lang="en-US" dirty="0"/>
              <a:t>Click to Add Title</a:t>
            </a:r>
          </a:p>
        </p:txBody>
      </p:sp>
      <p:sp>
        <p:nvSpPr>
          <p:cNvPr id="9" name="Text Placeholder 2">
            <a:extLst>
              <a:ext uri="{FF2B5EF4-FFF2-40B4-BE49-F238E27FC236}">
                <a16:creationId xmlns:a16="http://schemas.microsoft.com/office/drawing/2014/main" id="{B73B2C67-5E9C-974E-AC18-80F9A7DB6024}"/>
              </a:ext>
            </a:extLst>
          </p:cNvPr>
          <p:cNvSpPr>
            <a:spLocks noGrp="1"/>
          </p:cNvSpPr>
          <p:nvPr>
            <p:ph type="body" idx="1" hasCustomPrompt="1"/>
          </p:nvPr>
        </p:nvSpPr>
        <p:spPr>
          <a:xfrm>
            <a:off x="4032811" y="3378537"/>
            <a:ext cx="4126375" cy="1338147"/>
          </a:xfrm>
        </p:spPr>
        <p:txBody>
          <a:bodyPr>
            <a:normAutofit/>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cxnSp>
        <p:nvCxnSpPr>
          <p:cNvPr id="10" name="Conector recto 9">
            <a:extLst>
              <a:ext uri="{FF2B5EF4-FFF2-40B4-BE49-F238E27FC236}">
                <a16:creationId xmlns:a16="http://schemas.microsoft.com/office/drawing/2014/main" id="{3489745D-34AF-2645-AFBC-523DBBD1EE65}"/>
              </a:ext>
            </a:extLst>
          </p:cNvPr>
          <p:cNvCxnSpPr/>
          <p:nvPr userDrawn="1"/>
        </p:nvCxnSpPr>
        <p:spPr>
          <a:xfrm>
            <a:off x="5665808" y="3148314"/>
            <a:ext cx="93176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4622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claimers">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B57D40-D93F-6944-A5A8-2AFA37F0F4E8}"/>
              </a:ext>
            </a:extLst>
          </p:cNvPr>
          <p:cNvSpPr txBox="1"/>
          <p:nvPr userDrawn="1"/>
        </p:nvSpPr>
        <p:spPr>
          <a:xfrm>
            <a:off x="2420089" y="570980"/>
            <a:ext cx="9629172" cy="952825"/>
          </a:xfrm>
          <a:prstGeom prst="rect">
            <a:avLst/>
          </a:prstGeom>
          <a:noFill/>
        </p:spPr>
        <p:txBody>
          <a:bodyPr wrap="square" rtlCol="0">
            <a:spAutoFit/>
          </a:bodyPr>
          <a:lstStyle/>
          <a:p>
            <a:pPr algn="l">
              <a:lnSpc>
                <a:spcPct val="100000"/>
              </a:lnSpc>
              <a:spcBef>
                <a:spcPts val="0"/>
              </a:spcBef>
              <a:spcAft>
                <a:spcPts val="0"/>
              </a:spcAft>
            </a:pPr>
            <a:r>
              <a:rPr lang="en-US" sz="3600" b="1" i="0">
                <a:solidFill>
                  <a:schemeClr val="tx1"/>
                </a:solidFill>
                <a:latin typeface="Superior Title Bold" pitchFamily="2" charset="77"/>
              </a:rPr>
              <a:t>Integrity</a:t>
            </a:r>
            <a:br>
              <a:rPr lang="en-US" b="0" i="0">
                <a:solidFill>
                  <a:schemeClr val="tx1"/>
                </a:solidFill>
                <a:latin typeface="Proxima Nova Thin" panose="02000506030000020004" pitchFamily="2" charset="0"/>
              </a:rPr>
            </a:br>
            <a:r>
              <a:rPr lang="en-US" b="0" i="0">
                <a:solidFill>
                  <a:schemeClr val="tx1"/>
                </a:solidFill>
                <a:latin typeface="Proxima Nova Thin" panose="02000506030000020004" pitchFamily="2" charset="0"/>
              </a:rPr>
              <a:t>We remain steadfast in our commitment to always do the right thing, the right way.</a:t>
            </a:r>
          </a:p>
        </p:txBody>
      </p:sp>
      <p:pic>
        <p:nvPicPr>
          <p:cNvPr id="3" name="Imagen 2">
            <a:extLst>
              <a:ext uri="{FF2B5EF4-FFF2-40B4-BE49-F238E27FC236}">
                <a16:creationId xmlns:a16="http://schemas.microsoft.com/office/drawing/2014/main" id="{9257E4D6-BAB8-924B-AB83-89A9BBDFEA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4861" y="534346"/>
            <a:ext cx="866413" cy="987524"/>
          </a:xfrm>
          <a:prstGeom prst="rect">
            <a:avLst/>
          </a:prstGeom>
        </p:spPr>
      </p:pic>
      <p:sp>
        <p:nvSpPr>
          <p:cNvPr id="15" name="TextBox 5">
            <a:extLst>
              <a:ext uri="{FF2B5EF4-FFF2-40B4-BE49-F238E27FC236}">
                <a16:creationId xmlns:a16="http://schemas.microsoft.com/office/drawing/2014/main" id="{40FF8DBE-2D65-3A4A-BF8C-A2D7E9E89EA1}"/>
              </a:ext>
            </a:extLst>
          </p:cNvPr>
          <p:cNvSpPr txBox="1"/>
          <p:nvPr userDrawn="1"/>
        </p:nvSpPr>
        <p:spPr>
          <a:xfrm>
            <a:off x="1191154" y="1999209"/>
            <a:ext cx="4977172" cy="4316350"/>
          </a:xfrm>
          <a:prstGeom prst="rect">
            <a:avLst/>
          </a:prstGeom>
          <a:noFill/>
        </p:spPr>
        <p:txBody>
          <a:bodyPr vert="horz" wrap="square" lIns="0" tIns="0" rIns="0" bIns="0" numCol="1" rtlCol="0">
            <a:noAutofit/>
          </a:bodyPr>
          <a:lstStyle/>
          <a:p>
            <a:pPr marL="0" marR="5074" indent="0" latinLnBrk="0">
              <a:lnSpc>
                <a:spcPts val="1640"/>
              </a:lnSpc>
              <a:spcBef>
                <a:spcPts val="0"/>
              </a:spcBef>
              <a:buNone/>
              <a:tabLst>
                <a:tab pos="9104313" algn="l"/>
              </a:tabLst>
            </a:pPr>
            <a:r>
              <a:rPr lang="en-GB" sz="1600" b="1" i="0" spc="0" noProof="0">
                <a:solidFill>
                  <a:schemeClr val="tx2"/>
                </a:solidFill>
                <a:latin typeface="Superior Title Bold" pitchFamily="2" charset="77"/>
                <a:cs typeface="Arial" panose="020B0604020202020204" pitchFamily="34" charset="0"/>
              </a:rPr>
              <a:t>Earnings Disclaimer: </a:t>
            </a:r>
          </a:p>
          <a:p>
            <a:pPr marL="0" marR="5074" indent="0" latinLnBrk="0">
              <a:lnSpc>
                <a:spcPts val="1640"/>
              </a:lnSpc>
              <a:spcBef>
                <a:spcPts val="0"/>
              </a:spcBef>
              <a:buNone/>
              <a:tabLst>
                <a:tab pos="9104313" algn="l"/>
              </a:tabLst>
            </a:pPr>
            <a:r>
              <a:rPr lang="en-GB" sz="1200" b="0" i="0" spc="0" noProof="0">
                <a:solidFill>
                  <a:schemeClr val="tx1"/>
                </a:solidFill>
                <a:latin typeface="Proxima Nova Light" panose="02000506030000020004" pitchFamily="2" charset="0"/>
                <a:cs typeface="Arial" panose="020B0604020202020204" pitchFamily="34" charset="0"/>
              </a:rPr>
              <a:t>The ability to earn income under the Isagenix Team Compensation Plan depends on many factors including an individual Associate's business, social, and sales skills; personal ambition and activity; availability of time and financial resources; and access to large network of family, friends, and business contacts. Isagenix cannot and does not guarantee any particular level of earnings. Even Associates who dedicate a significant amount of time, effort, and personal funds may not achieve a meaningful level of success. For average earnings, refer to IsagenixEarnings.com.</a:t>
            </a:r>
          </a:p>
          <a:p>
            <a:pPr marL="0" marR="5074" indent="0" latinLnBrk="0">
              <a:lnSpc>
                <a:spcPts val="1640"/>
              </a:lnSpc>
              <a:spcBef>
                <a:spcPts val="0"/>
              </a:spcBef>
              <a:buNone/>
              <a:tabLst>
                <a:tab pos="9104313" algn="l"/>
              </a:tabLst>
            </a:pPr>
            <a:endParaRPr lang="en-GB" sz="1200" b="0" i="0" spc="0" noProof="0">
              <a:solidFill>
                <a:schemeClr val="tx1"/>
              </a:solidFill>
              <a:latin typeface="Proxima Nova Light" panose="02000506030000020004" pitchFamily="2" charset="0"/>
              <a:cs typeface="Arial" panose="020B0604020202020204" pitchFamily="34" charset="0"/>
            </a:endParaRPr>
          </a:p>
          <a:p>
            <a:pPr marL="0" marR="5074" indent="0" algn="l" defTabSz="914400" rtl="0" eaLnBrk="1" latinLnBrk="0" hangingPunct="1">
              <a:lnSpc>
                <a:spcPts val="1640"/>
              </a:lnSpc>
              <a:spcBef>
                <a:spcPts val="0"/>
              </a:spcBef>
              <a:buNone/>
              <a:tabLst>
                <a:tab pos="9104313" algn="l"/>
              </a:tabLst>
            </a:pPr>
            <a:r>
              <a:rPr lang="en-GB" sz="1600" b="1" i="0" kern="1200" spc="0" noProof="0">
                <a:solidFill>
                  <a:schemeClr val="tx2"/>
                </a:solidFill>
                <a:latin typeface="Superior Title Bold" pitchFamily="2" charset="77"/>
                <a:ea typeface="+mn-ea"/>
                <a:cs typeface="Arial" panose="020B0604020202020204" pitchFamily="34" charset="0"/>
              </a:rPr>
              <a:t>Isagenix Legacy Club: </a:t>
            </a:r>
          </a:p>
          <a:p>
            <a:pPr marL="0" marR="5074" indent="0" algn="l" defTabSz="914400" rtl="0" eaLnBrk="1" latinLnBrk="0" hangingPunct="1">
              <a:lnSpc>
                <a:spcPts val="1640"/>
              </a:lnSpc>
              <a:spcBef>
                <a:spcPts val="0"/>
              </a:spcBef>
              <a:buNone/>
              <a:tabLst>
                <a:tab pos="9104313" algn="l"/>
              </a:tabLst>
            </a:pPr>
            <a:r>
              <a:rPr lang="en-GB" sz="1200" b="0" i="0" kern="1200" spc="0" noProof="0">
                <a:solidFill>
                  <a:schemeClr val="tx1"/>
                </a:solidFill>
                <a:latin typeface="Proxima Nova Light" panose="02000506030000020004" pitchFamily="2" charset="0"/>
                <a:ea typeface="+mn-ea"/>
                <a:cs typeface="Arial" panose="020B0604020202020204" pitchFamily="34" charset="0"/>
              </a:rPr>
              <a:t>An Isagenix Legacy Club Member is an Independent Associate to whom Isagenix has paid a gross total of $1 million or more since joining Isagenix. Earnings reflect gross amounts that do not include any business expenses. </a:t>
            </a:r>
          </a:p>
          <a:p>
            <a:pPr marL="0" marR="5074" indent="0" algn="l" defTabSz="914400" rtl="0" eaLnBrk="1" latinLnBrk="0" hangingPunct="1">
              <a:lnSpc>
                <a:spcPts val="1640"/>
              </a:lnSpc>
              <a:spcBef>
                <a:spcPts val="0"/>
              </a:spcBef>
              <a:buNone/>
              <a:tabLst>
                <a:tab pos="9104313" algn="l"/>
              </a:tabLst>
            </a:pPr>
            <a:endParaRPr lang="en-GB" sz="1200" b="0" i="0" kern="1200" spc="0" noProof="0">
              <a:solidFill>
                <a:schemeClr val="tx1"/>
              </a:solidFill>
              <a:latin typeface="Proxima Nova Light" panose="02000506030000020004" pitchFamily="2" charset="0"/>
              <a:ea typeface="+mn-ea"/>
              <a:cs typeface="Arial" panose="020B0604020202020204" pitchFamily="34" charset="0"/>
            </a:endParaRPr>
          </a:p>
          <a:p>
            <a:pPr marL="0" marR="0" lvl="0" indent="0" algn="l" defTabSz="914400" rtl="0" eaLnBrk="1" fontAlgn="auto" latinLnBrk="0" hangingPunct="1">
              <a:lnSpc>
                <a:spcPts val="1640"/>
              </a:lnSpc>
              <a:spcBef>
                <a:spcPts val="0"/>
              </a:spcBef>
              <a:spcAft>
                <a:spcPts val="0"/>
              </a:spcAft>
              <a:buClrTx/>
              <a:buSzTx/>
              <a:buFontTx/>
              <a:buNone/>
              <a:tabLst/>
              <a:defRPr/>
            </a:pPr>
            <a:r>
              <a:rPr lang="en-GB" sz="1600" b="1" i="0" kern="1200" spc="0" noProof="0">
                <a:solidFill>
                  <a:schemeClr val="tx2"/>
                </a:solidFill>
                <a:latin typeface="Superior Title Bold" pitchFamily="2" charset="77"/>
                <a:ea typeface="+mn-ea"/>
                <a:cs typeface="Arial" panose="020B0604020202020204" pitchFamily="34" charset="0"/>
              </a:rPr>
              <a:t>Weight Loss Disclaimer: </a:t>
            </a:r>
            <a:endParaRPr lang="en-GB" sz="1600" b="0" i="0" kern="1200" spc="0" noProof="0" dirty="0">
              <a:solidFill>
                <a:schemeClr val="tx1"/>
              </a:solidFill>
              <a:latin typeface="Proxima Nova Light" panose="02000506030000020004" pitchFamily="2" charset="0"/>
              <a:ea typeface="+mn-ea"/>
              <a:cs typeface="Arial" panose="020B0604020202020204" pitchFamily="34" charset="0"/>
            </a:endParaRPr>
          </a:p>
          <a:p>
            <a:pPr marL="0" marR="0" lvl="0" indent="0" algn="l" defTabSz="914400" rtl="0" eaLnBrk="1" fontAlgn="auto" latinLnBrk="0" hangingPunct="1">
              <a:lnSpc>
                <a:spcPts val="1640"/>
              </a:lnSpc>
              <a:spcBef>
                <a:spcPts val="0"/>
              </a:spcBef>
              <a:spcAft>
                <a:spcPts val="0"/>
              </a:spcAft>
              <a:buClrTx/>
              <a:buSzTx/>
              <a:buFontTx/>
              <a:buNone/>
              <a:tabLst/>
              <a:defRPr/>
            </a:pPr>
            <a:r>
              <a:rPr lang="en-GB" sz="1200" b="0" i="0" kern="1200" spc="0" noProof="0" dirty="0">
                <a:solidFill>
                  <a:schemeClr val="tx1"/>
                </a:solidFill>
                <a:latin typeface="Proxima Nova Light" panose="02000506030000020004" pitchFamily="2" charset="0"/>
                <a:ea typeface="+mn-ea"/>
                <a:cs typeface="Arial" panose="020B0604020202020204" pitchFamily="34" charset="0"/>
              </a:rPr>
              <a:t>Weight loss, muscle gain, lifestyle, and other results depicted here reflect exceptional individual experiences of Isagenix Customers and should not be construed as typical or average. Results vary with individual effort, body composition, eating patterns, time, exercise, and other factors, such as genetic and physiological makeup. </a:t>
            </a:r>
          </a:p>
          <a:p>
            <a:pPr>
              <a:lnSpc>
                <a:spcPts val="1640"/>
              </a:lnSpc>
            </a:pPr>
            <a:endParaRPr lang="en-GB" sz="1600"/>
          </a:p>
        </p:txBody>
      </p:sp>
      <p:sp>
        <p:nvSpPr>
          <p:cNvPr id="18" name="CuadroTexto 17">
            <a:extLst>
              <a:ext uri="{FF2B5EF4-FFF2-40B4-BE49-F238E27FC236}">
                <a16:creationId xmlns:a16="http://schemas.microsoft.com/office/drawing/2014/main" id="{787E58EB-694E-5D40-B757-D537A5B43757}"/>
              </a:ext>
            </a:extLst>
          </p:cNvPr>
          <p:cNvSpPr txBox="1"/>
          <p:nvPr userDrawn="1"/>
        </p:nvSpPr>
        <p:spPr>
          <a:xfrm>
            <a:off x="6397848" y="1952714"/>
            <a:ext cx="5067946" cy="2538259"/>
          </a:xfrm>
          <a:prstGeom prst="rect">
            <a:avLst/>
          </a:prstGeom>
          <a:noFill/>
        </p:spPr>
        <p:txBody>
          <a:bodyPr wrap="square" rtlCol="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lang="en-US" sz="1600" b="1" i="0" kern="1200">
                <a:solidFill>
                  <a:schemeClr val="tx2"/>
                </a:solidFill>
                <a:latin typeface="Superior Title Bold" pitchFamily="2" charset="77"/>
                <a:ea typeface="+mn-ea"/>
                <a:cs typeface="Arial" panose="020B0604020202020204" pitchFamily="34" charset="0"/>
              </a:rPr>
              <a:t>Safety Disclaimer: </a:t>
            </a:r>
            <a:endParaRPr lang="en-US" sz="1600" b="0" i="0">
              <a:solidFill>
                <a:schemeClr val="tx1"/>
              </a:solidFill>
              <a:latin typeface="Proxima Nova Light" panose="02000506030000020004" pitchFamily="2" charset="0"/>
              <a:cs typeface="Arial" panose="020B0604020202020204" pitchFamily="34" charset="0"/>
            </a:endParaRPr>
          </a:p>
          <a:p>
            <a:pPr marL="0" marR="0" lvl="0" indent="0" algn="l" defTabSz="914400" rtl="0" eaLnBrk="1" fontAlgn="auto" latinLnBrk="0" hangingPunct="1">
              <a:lnSpc>
                <a:spcPts val="1640"/>
              </a:lnSpc>
              <a:spcBef>
                <a:spcPts val="0"/>
              </a:spcBef>
              <a:spcAft>
                <a:spcPts val="0"/>
              </a:spcAft>
              <a:buClrTx/>
              <a:buSzTx/>
              <a:buFontTx/>
              <a:buNone/>
              <a:tabLst/>
              <a:defRPr/>
            </a:pPr>
            <a:r>
              <a:rPr lang="en-US" sz="1200" b="0" i="0">
                <a:solidFill>
                  <a:schemeClr val="tx1"/>
                </a:solidFill>
                <a:latin typeface="Proxima Nova Light" panose="02000506030000020004" pitchFamily="2" charset="0"/>
                <a:cs typeface="Arial" panose="020B0604020202020204" pitchFamily="34" charset="0"/>
              </a:rPr>
              <a:t>If you are pregnant, nursing, diabetic, on medication, have a medical condition, or are beginning a weight control program, consult your physician before using Isagenix products or making any other dietary changes. Discontinue use if adverse events occur.</a:t>
            </a:r>
          </a:p>
          <a:p>
            <a:pPr>
              <a:lnSpc>
                <a:spcPts val="1640"/>
              </a:lnSpc>
            </a:pPr>
            <a:endParaRPr lang="en-GB" sz="1200"/>
          </a:p>
          <a:p>
            <a:pPr marL="0" marR="0" lvl="0" indent="0" algn="l" defTabSz="914400" rtl="0" eaLnBrk="1" fontAlgn="auto" latinLnBrk="0" hangingPunct="1">
              <a:lnSpc>
                <a:spcPts val="1640"/>
              </a:lnSpc>
              <a:spcBef>
                <a:spcPts val="0"/>
              </a:spcBef>
              <a:spcAft>
                <a:spcPts val="0"/>
              </a:spcAft>
              <a:buClrTx/>
              <a:buSzTx/>
              <a:buFontTx/>
              <a:buNone/>
              <a:tabLst/>
              <a:defRPr/>
            </a:pPr>
            <a:r>
              <a:rPr lang="en-US" sz="1600" b="1" i="0" kern="1200">
                <a:solidFill>
                  <a:schemeClr val="tx2"/>
                </a:solidFill>
                <a:latin typeface="Superior Title Bold" pitchFamily="2" charset="77"/>
                <a:ea typeface="+mn-ea"/>
                <a:cs typeface="Arial" panose="020B0604020202020204" pitchFamily="34" charset="0"/>
              </a:rPr>
              <a:t>Information For General Purposes Only: </a:t>
            </a:r>
            <a:endParaRPr lang="en-GB" sz="1600"/>
          </a:p>
          <a:p>
            <a:pPr marL="0" marR="0" lvl="0" indent="0" algn="l" defTabSz="914400" rtl="0" eaLnBrk="1" fontAlgn="auto" latinLnBrk="0" hangingPunct="1">
              <a:lnSpc>
                <a:spcPts val="1640"/>
              </a:lnSpc>
              <a:spcBef>
                <a:spcPts val="0"/>
              </a:spcBef>
              <a:spcAft>
                <a:spcPts val="0"/>
              </a:spcAft>
              <a:buClrTx/>
              <a:buSzTx/>
              <a:buFontTx/>
              <a:buNone/>
              <a:tabLst/>
              <a:defRPr/>
            </a:pPr>
            <a:r>
              <a:rPr lang="en-US" sz="1200" b="0" i="0">
                <a:solidFill>
                  <a:schemeClr val="tx1"/>
                </a:solidFill>
                <a:latin typeface="Proxima Nova Light" panose="02000506030000020004" pitchFamily="2" charset="0"/>
                <a:cs typeface="Arial" panose="020B0604020202020204" pitchFamily="34" charset="0"/>
              </a:rPr>
              <a:t>Information provided in this presentation and on all publications, packaging, and labels is for general purposes only and designed to help you make informed decisions about your health. It is not intended to substitute advice from your physician or health care professional.</a:t>
            </a:r>
          </a:p>
          <a:p>
            <a:pPr>
              <a:lnSpc>
                <a:spcPts val="1640"/>
              </a:lnSpc>
            </a:pPr>
            <a:endParaRPr lang="en-GB" sz="1200"/>
          </a:p>
        </p:txBody>
      </p:sp>
    </p:spTree>
    <p:extLst>
      <p:ext uri="{BB962C8B-B14F-4D97-AF65-F5344CB8AC3E}">
        <p14:creationId xmlns:p14="http://schemas.microsoft.com/office/powerpoint/2010/main" val="17931377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2.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C55A3F-2506-7D47-8E30-822DE8B0EEA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7" name="Title 1">
            <a:extLst>
              <a:ext uri="{FF2B5EF4-FFF2-40B4-BE49-F238E27FC236}">
                <a16:creationId xmlns:a16="http://schemas.microsoft.com/office/drawing/2014/main" id="{5B33C14A-97BE-4143-9541-B7457422D97A}"/>
              </a:ext>
            </a:extLst>
          </p:cNvPr>
          <p:cNvSpPr>
            <a:spLocks noGrp="1"/>
          </p:cNvSpPr>
          <p:nvPr>
            <p:ph type="title" hasCustomPrompt="1"/>
          </p:nvPr>
        </p:nvSpPr>
        <p:spPr>
          <a:xfrm>
            <a:off x="381000" y="549275"/>
            <a:ext cx="11429998" cy="2852737"/>
          </a:xfrm>
        </p:spPr>
        <p:txBody>
          <a:bodyPr anchor="b"/>
          <a:lstStyle>
            <a:lvl1pPr algn="ctr">
              <a:defRPr sz="6000">
                <a:solidFill>
                  <a:schemeClr val="bg1"/>
                </a:solidFill>
              </a:defRPr>
            </a:lvl1pPr>
          </a:lstStyle>
          <a:p>
            <a:r>
              <a:rPr lang="en-US" dirty="0"/>
              <a:t>Click to Add Title</a:t>
            </a:r>
          </a:p>
        </p:txBody>
      </p:sp>
      <p:sp>
        <p:nvSpPr>
          <p:cNvPr id="8" name="Text Placeholder 2">
            <a:extLst>
              <a:ext uri="{FF2B5EF4-FFF2-40B4-BE49-F238E27FC236}">
                <a16:creationId xmlns:a16="http://schemas.microsoft.com/office/drawing/2014/main" id="{30CF389E-38CE-4C42-9208-202DA7D1CB2D}"/>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9" name="Picture 8">
            <a:extLst>
              <a:ext uri="{FF2B5EF4-FFF2-40B4-BE49-F238E27FC236}">
                <a16:creationId xmlns:a16="http://schemas.microsoft.com/office/drawing/2014/main" id="{204D3C4F-324C-1C41-8B00-6B2BA4BC4DDE}"/>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11108495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Section Header 2.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C55A3F-2506-7D47-8E30-822DE8B0EEA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9" name="Title 1">
            <a:extLst>
              <a:ext uri="{FF2B5EF4-FFF2-40B4-BE49-F238E27FC236}">
                <a16:creationId xmlns:a16="http://schemas.microsoft.com/office/drawing/2014/main" id="{E783DF5A-275B-0E42-A9A5-C1FA1D3A06A0}"/>
              </a:ext>
            </a:extLst>
          </p:cNvPr>
          <p:cNvSpPr>
            <a:spLocks noGrp="1"/>
          </p:cNvSpPr>
          <p:nvPr>
            <p:ph type="title" hasCustomPrompt="1"/>
          </p:nvPr>
        </p:nvSpPr>
        <p:spPr>
          <a:xfrm>
            <a:off x="381000" y="549275"/>
            <a:ext cx="11429998" cy="2852737"/>
          </a:xfrm>
        </p:spPr>
        <p:txBody>
          <a:bodyPr anchor="b"/>
          <a:lstStyle>
            <a:lvl1pPr algn="ctr">
              <a:defRPr sz="6000">
                <a:solidFill>
                  <a:schemeClr val="bg1"/>
                </a:solidFill>
              </a:defRPr>
            </a:lvl1pPr>
          </a:lstStyle>
          <a:p>
            <a:r>
              <a:rPr lang="en-US" dirty="0"/>
              <a:t>Click to Add Title</a:t>
            </a:r>
          </a:p>
        </p:txBody>
      </p:sp>
      <p:sp>
        <p:nvSpPr>
          <p:cNvPr id="10" name="Text Placeholder 2">
            <a:extLst>
              <a:ext uri="{FF2B5EF4-FFF2-40B4-BE49-F238E27FC236}">
                <a16:creationId xmlns:a16="http://schemas.microsoft.com/office/drawing/2014/main" id="{D819764F-668B-E943-85A7-B44B91488CF6}"/>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8" name="Picture 8">
            <a:extLst>
              <a:ext uri="{FF2B5EF4-FFF2-40B4-BE49-F238E27FC236}">
                <a16:creationId xmlns:a16="http://schemas.microsoft.com/office/drawing/2014/main" id="{69A039E0-B979-6B4B-8391-3B0CE7268F29}"/>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19145023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Header 2.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C55A3F-2506-7D47-8E30-822DE8B0EEA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9" name="Title 1">
            <a:extLst>
              <a:ext uri="{FF2B5EF4-FFF2-40B4-BE49-F238E27FC236}">
                <a16:creationId xmlns:a16="http://schemas.microsoft.com/office/drawing/2014/main" id="{886671B3-13B0-B640-BAC7-07258ED1D491}"/>
              </a:ext>
            </a:extLst>
          </p:cNvPr>
          <p:cNvSpPr>
            <a:spLocks noGrp="1"/>
          </p:cNvSpPr>
          <p:nvPr>
            <p:ph type="title" hasCustomPrompt="1"/>
          </p:nvPr>
        </p:nvSpPr>
        <p:spPr>
          <a:xfrm>
            <a:off x="381000" y="549275"/>
            <a:ext cx="11429998" cy="2852737"/>
          </a:xfrm>
        </p:spPr>
        <p:txBody>
          <a:bodyPr anchor="b"/>
          <a:lstStyle>
            <a:lvl1pPr algn="ctr">
              <a:defRPr sz="6000">
                <a:solidFill>
                  <a:schemeClr val="bg1"/>
                </a:solidFill>
              </a:defRPr>
            </a:lvl1pPr>
          </a:lstStyle>
          <a:p>
            <a:r>
              <a:rPr lang="en-US" dirty="0"/>
              <a:t>Click to Add Title</a:t>
            </a:r>
          </a:p>
        </p:txBody>
      </p:sp>
      <p:sp>
        <p:nvSpPr>
          <p:cNvPr id="10" name="Text Placeholder 2">
            <a:extLst>
              <a:ext uri="{FF2B5EF4-FFF2-40B4-BE49-F238E27FC236}">
                <a16:creationId xmlns:a16="http://schemas.microsoft.com/office/drawing/2014/main" id="{023EBC73-E44E-504E-BDA7-97746EF33DA6}"/>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8" name="Picture 8">
            <a:extLst>
              <a:ext uri="{FF2B5EF4-FFF2-40B4-BE49-F238E27FC236}">
                <a16:creationId xmlns:a16="http://schemas.microsoft.com/office/drawing/2014/main" id="{F6179B77-EEF1-D847-A9EE-261C7B15DED5}"/>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32762140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Section Header 2.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C55A3F-2506-7D47-8E30-822DE8B0EEA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9" name="Title 1">
            <a:extLst>
              <a:ext uri="{FF2B5EF4-FFF2-40B4-BE49-F238E27FC236}">
                <a16:creationId xmlns:a16="http://schemas.microsoft.com/office/drawing/2014/main" id="{886671B3-13B0-B640-BAC7-07258ED1D491}"/>
              </a:ext>
            </a:extLst>
          </p:cNvPr>
          <p:cNvSpPr>
            <a:spLocks noGrp="1"/>
          </p:cNvSpPr>
          <p:nvPr>
            <p:ph type="title" hasCustomPrompt="1"/>
          </p:nvPr>
        </p:nvSpPr>
        <p:spPr>
          <a:xfrm>
            <a:off x="381000" y="549275"/>
            <a:ext cx="11429998" cy="2852737"/>
          </a:xfrm>
        </p:spPr>
        <p:txBody>
          <a:bodyPr anchor="b"/>
          <a:lstStyle>
            <a:lvl1pPr algn="ctr">
              <a:defRPr sz="6000">
                <a:solidFill>
                  <a:schemeClr val="bg1"/>
                </a:solidFill>
              </a:defRPr>
            </a:lvl1pPr>
          </a:lstStyle>
          <a:p>
            <a:r>
              <a:rPr lang="en-US" dirty="0"/>
              <a:t>Click to Add Title</a:t>
            </a:r>
          </a:p>
        </p:txBody>
      </p:sp>
      <p:sp>
        <p:nvSpPr>
          <p:cNvPr id="10" name="Text Placeholder 2">
            <a:extLst>
              <a:ext uri="{FF2B5EF4-FFF2-40B4-BE49-F238E27FC236}">
                <a16:creationId xmlns:a16="http://schemas.microsoft.com/office/drawing/2014/main" id="{023EBC73-E44E-504E-BDA7-97746EF33DA6}"/>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8" name="Picture 8">
            <a:extLst>
              <a:ext uri="{FF2B5EF4-FFF2-40B4-BE49-F238E27FC236}">
                <a16:creationId xmlns:a16="http://schemas.microsoft.com/office/drawing/2014/main" id="{3C9CA8ED-69D2-D44F-8866-871C3A4FD8A4}"/>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26419619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86F0E-111E-604B-AE5B-CB7DA8680B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083A7B-510A-C240-9F89-9052EE2BC9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E363CC3-291C-CC4A-85B9-BC0A987CCC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E2FAEF3-87DB-FD4E-8D12-759F4B705AFC}"/>
              </a:ext>
            </a:extLst>
          </p:cNvPr>
          <p:cNvSpPr>
            <a:spLocks noGrp="1"/>
          </p:cNvSpPr>
          <p:nvPr>
            <p:ph type="sldNum" sz="quarter" idx="12"/>
          </p:nvPr>
        </p:nvSpPr>
        <p:spPr/>
        <p:txBody>
          <a:bodyPr/>
          <a:lstStyle>
            <a:lvl1pPr>
              <a:defRPr sz="900"/>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val="5595175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E146F18-05E4-C140-8D3C-68C8E120F310}"/>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57726E21-08A8-F244-BCED-FBB8FC0E58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7FA5BD-7D9F-9F42-9364-A405FDC2DDA1}"/>
              </a:ext>
            </a:extLst>
          </p:cNvPr>
          <p:cNvSpPr>
            <a:spLocks noGrp="1"/>
          </p:cNvSpPr>
          <p:nvPr>
            <p:ph sz="half" idx="1"/>
          </p:nvPr>
        </p:nvSpPr>
        <p:spPr>
          <a:xfrm>
            <a:off x="381000" y="1556475"/>
            <a:ext cx="5638800" cy="42269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4DDCEC-2C39-E348-BEA3-19F9E816BBDD}"/>
              </a:ext>
            </a:extLst>
          </p:cNvPr>
          <p:cNvSpPr>
            <a:spLocks noGrp="1"/>
          </p:cNvSpPr>
          <p:nvPr>
            <p:ph sz="half" idx="2"/>
          </p:nvPr>
        </p:nvSpPr>
        <p:spPr>
          <a:xfrm>
            <a:off x="6172200" y="1556475"/>
            <a:ext cx="5638798" cy="42269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FE89173A-0526-284C-B491-F1995B7074D9}"/>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val="8212221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25C9FD10-11F7-AC44-BFD0-49412D039427}"/>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3" name="Text Placeholder 2">
            <a:extLst>
              <a:ext uri="{FF2B5EF4-FFF2-40B4-BE49-F238E27FC236}">
                <a16:creationId xmlns:a16="http://schemas.microsoft.com/office/drawing/2014/main" id="{87B4F1D3-240F-8246-9A49-270261219804}"/>
              </a:ext>
            </a:extLst>
          </p:cNvPr>
          <p:cNvSpPr>
            <a:spLocks noGrp="1"/>
          </p:cNvSpPr>
          <p:nvPr>
            <p:ph type="body" idx="1" hasCustomPrompt="1"/>
          </p:nvPr>
        </p:nvSpPr>
        <p:spPr>
          <a:xfrm>
            <a:off x="381000" y="1556475"/>
            <a:ext cx="5616576" cy="823912"/>
          </a:xfrm>
        </p:spPr>
        <p:txBody>
          <a:bodyPr anchor="b"/>
          <a:lstStyle>
            <a:lvl1pPr marL="0" indent="0">
              <a:buNone/>
              <a:defRPr sz="2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 TITLE</a:t>
            </a:r>
          </a:p>
        </p:txBody>
      </p:sp>
      <p:sp>
        <p:nvSpPr>
          <p:cNvPr id="4" name="Content Placeholder 3">
            <a:extLst>
              <a:ext uri="{FF2B5EF4-FFF2-40B4-BE49-F238E27FC236}">
                <a16:creationId xmlns:a16="http://schemas.microsoft.com/office/drawing/2014/main" id="{B145D329-7901-3F43-9212-7F0294CB518D}"/>
              </a:ext>
            </a:extLst>
          </p:cNvPr>
          <p:cNvSpPr>
            <a:spLocks noGrp="1"/>
          </p:cNvSpPr>
          <p:nvPr>
            <p:ph sz="half" idx="2" hasCustomPrompt="1"/>
          </p:nvPr>
        </p:nvSpPr>
        <p:spPr>
          <a:xfrm>
            <a:off x="381000" y="2380387"/>
            <a:ext cx="5616576" cy="3403079"/>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3DCF9AC-8E58-5743-9899-009AD2D4E83D}"/>
              </a:ext>
            </a:extLst>
          </p:cNvPr>
          <p:cNvSpPr>
            <a:spLocks noGrp="1"/>
          </p:cNvSpPr>
          <p:nvPr>
            <p:ph type="body" sz="quarter" idx="3" hasCustomPrompt="1"/>
          </p:nvPr>
        </p:nvSpPr>
        <p:spPr>
          <a:xfrm>
            <a:off x="6172200" y="1556475"/>
            <a:ext cx="5638798" cy="823912"/>
          </a:xfrm>
        </p:spPr>
        <p:txBody>
          <a:bodyPr anchor="b"/>
          <a:lstStyle>
            <a:lvl1pPr marL="0" indent="0">
              <a:buNone/>
              <a:defRPr sz="2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 TITLE</a:t>
            </a:r>
          </a:p>
        </p:txBody>
      </p:sp>
      <p:sp>
        <p:nvSpPr>
          <p:cNvPr id="6" name="Content Placeholder 5">
            <a:extLst>
              <a:ext uri="{FF2B5EF4-FFF2-40B4-BE49-F238E27FC236}">
                <a16:creationId xmlns:a16="http://schemas.microsoft.com/office/drawing/2014/main" id="{9B111417-7100-5943-BAC8-977B7A096FD8}"/>
              </a:ext>
            </a:extLst>
          </p:cNvPr>
          <p:cNvSpPr>
            <a:spLocks noGrp="1"/>
          </p:cNvSpPr>
          <p:nvPr>
            <p:ph sz="quarter" idx="4"/>
          </p:nvPr>
        </p:nvSpPr>
        <p:spPr>
          <a:xfrm>
            <a:off x="6172200" y="2380387"/>
            <a:ext cx="5638798" cy="3403079"/>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7B9D978F-FC99-F243-AAE6-2F1A0D013967}"/>
              </a:ext>
            </a:extLst>
          </p:cNvPr>
          <p:cNvSpPr>
            <a:spLocks noGrp="1"/>
          </p:cNvSpPr>
          <p:nvPr>
            <p:ph type="sldNum" sz="quarter" idx="12"/>
          </p:nvPr>
        </p:nvSpPr>
        <p:spPr/>
        <p:txBody>
          <a:bodyPr/>
          <a:lstStyle>
            <a:lvl1pPr>
              <a:defRPr>
                <a:solidFill>
                  <a:schemeClr val="bg1"/>
                </a:solidFill>
              </a:defRPr>
            </a:lvl1pPr>
          </a:lstStyle>
          <a:p>
            <a:fld id="{B6241DC6-097B-284E-8993-BBC1FC48FE7C}" type="slidenum">
              <a:rPr lang="en-US" smtClean="0"/>
              <a:pPr/>
              <a:t>‹#›</a:t>
            </a:fld>
            <a:endParaRPr lang="en-US" dirty="0"/>
          </a:p>
        </p:txBody>
      </p:sp>
      <p:sp>
        <p:nvSpPr>
          <p:cNvPr id="10" name="Title 1">
            <a:extLst>
              <a:ext uri="{FF2B5EF4-FFF2-40B4-BE49-F238E27FC236}">
                <a16:creationId xmlns:a16="http://schemas.microsoft.com/office/drawing/2014/main" id="{1E02A314-A547-4D40-8BDF-FE641C780DB0}"/>
              </a:ext>
            </a:extLst>
          </p:cNvPr>
          <p:cNvSpPr>
            <a:spLocks noGrp="1"/>
          </p:cNvSpPr>
          <p:nvPr>
            <p:ph type="title"/>
          </p:nvPr>
        </p:nvSpPr>
        <p:spPr>
          <a:xfrm>
            <a:off x="381000" y="390712"/>
            <a:ext cx="11430000" cy="991688"/>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7942566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4C6EBE6-7B09-1944-9F8F-7DE5E2CE8807}"/>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C04639E2-27D9-5B41-B44A-481C29BD817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157472FB-38D7-1F40-A644-5E702898AD98}"/>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val="20494071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9033BE1-5CED-2D4F-8B93-D254D3953868}"/>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D3D91790-6C70-A74A-B86A-401467882200}"/>
              </a:ext>
            </a:extLst>
          </p:cNvPr>
          <p:cNvSpPr>
            <a:spLocks noGrp="1"/>
          </p:cNvSpPr>
          <p:nvPr>
            <p:ph type="sldNum" sz="quarter" idx="12"/>
          </p:nvPr>
        </p:nvSpPr>
        <p:spPr/>
        <p:txBody>
          <a:bodyPr/>
          <a:lstStyle>
            <a:lvl1pPr>
              <a:defRPr>
                <a:solidFill>
                  <a:schemeClr val="bg1"/>
                </a:solidFill>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val="22538644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25B2EE18-AB0E-1B40-9746-17B3F4FA0238}"/>
              </a:ext>
            </a:extLst>
          </p:cNvPr>
          <p:cNvSpPr>
            <a:spLocks noGrp="1"/>
          </p:cNvSpPr>
          <p:nvPr>
            <p:ph type="pic" idx="1"/>
          </p:nvPr>
        </p:nvSpPr>
        <p:spPr>
          <a:xfrm>
            <a:off x="387096" y="0"/>
            <a:ext cx="5708904" cy="6317673"/>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Footer Placeholder 5">
            <a:extLst>
              <a:ext uri="{FF2B5EF4-FFF2-40B4-BE49-F238E27FC236}">
                <a16:creationId xmlns:a16="http://schemas.microsoft.com/office/drawing/2014/main" id="{CBE7361E-3BF7-284B-890B-E5ECD0CE47E2}"/>
              </a:ext>
            </a:extLst>
          </p:cNvPr>
          <p:cNvSpPr>
            <a:spLocks noGrp="1"/>
          </p:cNvSpPr>
          <p:nvPr>
            <p:ph type="ftr" sz="quarter" idx="11"/>
          </p:nvPr>
        </p:nvSpPr>
        <p:spPr>
          <a:xfrm>
            <a:off x="6302219" y="5832273"/>
            <a:ext cx="5537401" cy="485400"/>
          </a:xfrm>
        </p:spPr>
        <p:txBody>
          <a:bodyPr/>
          <a:lstStyle/>
          <a:p>
            <a:endParaRPr lang="en-US" dirty="0"/>
          </a:p>
        </p:txBody>
      </p:sp>
      <p:sp>
        <p:nvSpPr>
          <p:cNvPr id="9" name="Title 1">
            <a:extLst>
              <a:ext uri="{FF2B5EF4-FFF2-40B4-BE49-F238E27FC236}">
                <a16:creationId xmlns:a16="http://schemas.microsoft.com/office/drawing/2014/main" id="{08915B9C-AB36-1746-B3CE-9F0487F08525}"/>
              </a:ext>
            </a:extLst>
          </p:cNvPr>
          <p:cNvSpPr>
            <a:spLocks noGrp="1"/>
          </p:cNvSpPr>
          <p:nvPr>
            <p:ph type="title"/>
          </p:nvPr>
        </p:nvSpPr>
        <p:spPr>
          <a:xfrm>
            <a:off x="6302220" y="381000"/>
            <a:ext cx="5537400" cy="1676400"/>
          </a:xfrm>
        </p:spPr>
        <p:txBody>
          <a:bodyPr anchor="b">
            <a:normAutofit/>
          </a:bodyPr>
          <a:lstStyle>
            <a:lvl1pPr algn="l">
              <a:defRPr sz="3200"/>
            </a:lvl1pPr>
          </a:lstStyle>
          <a:p>
            <a:r>
              <a:rPr lang="en-US" dirty="0"/>
              <a:t>Click to edit Master title style</a:t>
            </a:r>
          </a:p>
        </p:txBody>
      </p:sp>
      <p:sp>
        <p:nvSpPr>
          <p:cNvPr id="10" name="Text Placeholder 3">
            <a:extLst>
              <a:ext uri="{FF2B5EF4-FFF2-40B4-BE49-F238E27FC236}">
                <a16:creationId xmlns:a16="http://schemas.microsoft.com/office/drawing/2014/main" id="{0DF20560-7690-804F-892F-FEF900FF8382}"/>
              </a:ext>
            </a:extLst>
          </p:cNvPr>
          <p:cNvSpPr>
            <a:spLocks noGrp="1"/>
          </p:cNvSpPr>
          <p:nvPr>
            <p:ph type="body" sz="half" idx="2"/>
          </p:nvPr>
        </p:nvSpPr>
        <p:spPr>
          <a:xfrm>
            <a:off x="6302220" y="2487423"/>
            <a:ext cx="5537400" cy="329843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979262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Value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92BF84C6-E742-0A4E-85A5-808B2C9124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50313"/>
            <a:ext cx="12192000" cy="6858000"/>
          </a:xfrm>
          <a:prstGeom prst="rect">
            <a:avLst/>
          </a:prstGeom>
        </p:spPr>
      </p:pic>
      <p:sp>
        <p:nvSpPr>
          <p:cNvPr id="7" name="Rounded Rectangle 6">
            <a:extLst>
              <a:ext uri="{FF2B5EF4-FFF2-40B4-BE49-F238E27FC236}">
                <a16:creationId xmlns:a16="http://schemas.microsoft.com/office/drawing/2014/main" id="{3D5E5293-B326-D444-9C21-0AEDDF32175F}"/>
              </a:ext>
            </a:extLst>
          </p:cNvPr>
          <p:cNvSpPr/>
          <p:nvPr userDrawn="1"/>
        </p:nvSpPr>
        <p:spPr>
          <a:xfrm>
            <a:off x="5146964" y="3579313"/>
            <a:ext cx="1898072" cy="369332"/>
          </a:xfrm>
          <a:prstGeom prst="roundRect">
            <a:avLst/>
          </a:prstGeom>
          <a:solidFill>
            <a:srgbClr val="00778B">
              <a:alpha val="9411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76CBD42-A406-E949-A54F-AE87B1A2508F}"/>
              </a:ext>
            </a:extLst>
          </p:cNvPr>
          <p:cNvSpPr txBox="1"/>
          <p:nvPr userDrawn="1"/>
        </p:nvSpPr>
        <p:spPr>
          <a:xfrm>
            <a:off x="5146964" y="3579313"/>
            <a:ext cx="1898072" cy="369332"/>
          </a:xfrm>
          <a:prstGeom prst="rect">
            <a:avLst/>
          </a:prstGeom>
          <a:noFill/>
        </p:spPr>
        <p:txBody>
          <a:bodyPr wrap="square" rtlCol="0" anchor="ctr">
            <a:spAutoFit/>
          </a:bodyPr>
          <a:lstStyle/>
          <a:p>
            <a:pPr algn="ctr"/>
            <a:r>
              <a:rPr lang="en-US" b="0" i="0" dirty="0">
                <a:solidFill>
                  <a:schemeClr val="bg1"/>
                </a:solidFill>
                <a:latin typeface="Proxima Nova Light" panose="02000506030000020004" pitchFamily="2" charset="0"/>
                <a:cs typeface="Gill Sans Light" panose="020B0302020104020203" pitchFamily="34" charset="-79"/>
              </a:rPr>
              <a:t>EXPERIENCE</a:t>
            </a:r>
          </a:p>
        </p:txBody>
      </p:sp>
      <p:sp>
        <p:nvSpPr>
          <p:cNvPr id="9" name="TextBox 8">
            <a:extLst>
              <a:ext uri="{FF2B5EF4-FFF2-40B4-BE49-F238E27FC236}">
                <a16:creationId xmlns:a16="http://schemas.microsoft.com/office/drawing/2014/main" id="{BAECA79B-2B56-1B44-B53C-58D4D84DE7CE}"/>
              </a:ext>
            </a:extLst>
          </p:cNvPr>
          <p:cNvSpPr txBox="1"/>
          <p:nvPr userDrawn="1"/>
        </p:nvSpPr>
        <p:spPr>
          <a:xfrm>
            <a:off x="4251960" y="1518496"/>
            <a:ext cx="3688080" cy="369332"/>
          </a:xfrm>
          <a:prstGeom prst="rect">
            <a:avLst/>
          </a:prstGeom>
          <a:noFill/>
        </p:spPr>
        <p:txBody>
          <a:bodyPr wrap="square" rtlCol="0" anchor="ctr">
            <a:spAutoFit/>
          </a:bodyPr>
          <a:lstStyle/>
          <a:p>
            <a:pPr algn="ctr"/>
            <a:r>
              <a:rPr lang="en-US" b="0" i="0" dirty="0">
                <a:solidFill>
                  <a:schemeClr val="bg1"/>
                </a:solidFill>
                <a:latin typeface="Proxima Nova Light" panose="02000506030000020004" pitchFamily="2" charset="0"/>
                <a:cs typeface="Gill Sans Light" panose="020B0302020104020203" pitchFamily="34" charset="-79"/>
              </a:rPr>
              <a:t>HEALTH</a:t>
            </a:r>
          </a:p>
        </p:txBody>
      </p:sp>
      <p:sp>
        <p:nvSpPr>
          <p:cNvPr id="10" name="TextBox 9">
            <a:extLst>
              <a:ext uri="{FF2B5EF4-FFF2-40B4-BE49-F238E27FC236}">
                <a16:creationId xmlns:a16="http://schemas.microsoft.com/office/drawing/2014/main" id="{9BD8D289-9B51-3147-9552-39EEE2714F9D}"/>
              </a:ext>
            </a:extLst>
          </p:cNvPr>
          <p:cNvSpPr txBox="1"/>
          <p:nvPr userDrawn="1"/>
        </p:nvSpPr>
        <p:spPr>
          <a:xfrm>
            <a:off x="7764087" y="2661495"/>
            <a:ext cx="3688080" cy="369332"/>
          </a:xfrm>
          <a:prstGeom prst="rect">
            <a:avLst/>
          </a:prstGeom>
          <a:noFill/>
        </p:spPr>
        <p:txBody>
          <a:bodyPr wrap="square" rtlCol="0" anchor="ctr">
            <a:spAutoFit/>
          </a:bodyPr>
          <a:lstStyle/>
          <a:p>
            <a:r>
              <a:rPr lang="en-US" b="0" i="0" dirty="0">
                <a:solidFill>
                  <a:schemeClr val="bg1"/>
                </a:solidFill>
                <a:latin typeface="Proxima Nova Light" panose="02000506030000020004" pitchFamily="2" charset="0"/>
                <a:cs typeface="Gill Sans Light" panose="020B0302020104020203" pitchFamily="34" charset="-79"/>
              </a:rPr>
              <a:t>EMPOWERMENT</a:t>
            </a:r>
          </a:p>
        </p:txBody>
      </p:sp>
      <p:sp>
        <p:nvSpPr>
          <p:cNvPr id="11" name="TextBox 10">
            <a:extLst>
              <a:ext uri="{FF2B5EF4-FFF2-40B4-BE49-F238E27FC236}">
                <a16:creationId xmlns:a16="http://schemas.microsoft.com/office/drawing/2014/main" id="{C9CC0733-2A3E-7745-934E-D60FBA0095BA}"/>
              </a:ext>
            </a:extLst>
          </p:cNvPr>
          <p:cNvSpPr txBox="1"/>
          <p:nvPr userDrawn="1"/>
        </p:nvSpPr>
        <p:spPr>
          <a:xfrm>
            <a:off x="7764087" y="4493971"/>
            <a:ext cx="3688080" cy="369332"/>
          </a:xfrm>
          <a:prstGeom prst="rect">
            <a:avLst/>
          </a:prstGeom>
          <a:noFill/>
        </p:spPr>
        <p:txBody>
          <a:bodyPr wrap="square" rtlCol="0" anchor="ctr">
            <a:spAutoFit/>
          </a:bodyPr>
          <a:lstStyle/>
          <a:p>
            <a:r>
              <a:rPr lang="en-US" b="0" i="0" dirty="0">
                <a:solidFill>
                  <a:schemeClr val="bg1"/>
                </a:solidFill>
                <a:latin typeface="Proxima Nova Light" panose="02000506030000020004" pitchFamily="2" charset="0"/>
                <a:cs typeface="Gill Sans Light" panose="020B0302020104020203" pitchFamily="34" charset="-79"/>
              </a:rPr>
              <a:t>INTEGRITY</a:t>
            </a:r>
          </a:p>
        </p:txBody>
      </p:sp>
      <p:sp>
        <p:nvSpPr>
          <p:cNvPr id="12" name="TextBox 11">
            <a:extLst>
              <a:ext uri="{FF2B5EF4-FFF2-40B4-BE49-F238E27FC236}">
                <a16:creationId xmlns:a16="http://schemas.microsoft.com/office/drawing/2014/main" id="{1F9FBA35-F01E-FF4A-B069-C7B224937D10}"/>
              </a:ext>
            </a:extLst>
          </p:cNvPr>
          <p:cNvSpPr txBox="1"/>
          <p:nvPr userDrawn="1"/>
        </p:nvSpPr>
        <p:spPr>
          <a:xfrm>
            <a:off x="739834" y="2661495"/>
            <a:ext cx="3688080" cy="369332"/>
          </a:xfrm>
          <a:prstGeom prst="rect">
            <a:avLst/>
          </a:prstGeom>
          <a:noFill/>
        </p:spPr>
        <p:txBody>
          <a:bodyPr wrap="square" rtlCol="0" anchor="ctr">
            <a:spAutoFit/>
          </a:bodyPr>
          <a:lstStyle/>
          <a:p>
            <a:pPr algn="r"/>
            <a:r>
              <a:rPr lang="en-US" b="0" i="0" dirty="0">
                <a:solidFill>
                  <a:schemeClr val="bg1"/>
                </a:solidFill>
                <a:latin typeface="Proxima Nova Light" panose="02000506030000020004" pitchFamily="2" charset="0"/>
                <a:cs typeface="Gill Sans Light" panose="020B0302020104020203" pitchFamily="34" charset="-79"/>
              </a:rPr>
              <a:t>EASE</a:t>
            </a:r>
          </a:p>
        </p:txBody>
      </p:sp>
      <p:sp>
        <p:nvSpPr>
          <p:cNvPr id="13" name="TextBox 12">
            <a:extLst>
              <a:ext uri="{FF2B5EF4-FFF2-40B4-BE49-F238E27FC236}">
                <a16:creationId xmlns:a16="http://schemas.microsoft.com/office/drawing/2014/main" id="{CB4AD430-ECE4-2F42-BF0B-FCC4E64E3096}"/>
              </a:ext>
            </a:extLst>
          </p:cNvPr>
          <p:cNvSpPr txBox="1"/>
          <p:nvPr userDrawn="1"/>
        </p:nvSpPr>
        <p:spPr>
          <a:xfrm>
            <a:off x="739834" y="4493971"/>
            <a:ext cx="3688080" cy="369332"/>
          </a:xfrm>
          <a:prstGeom prst="rect">
            <a:avLst/>
          </a:prstGeom>
          <a:noFill/>
        </p:spPr>
        <p:txBody>
          <a:bodyPr wrap="square" rtlCol="0" anchor="ctr">
            <a:spAutoFit/>
          </a:bodyPr>
          <a:lstStyle/>
          <a:p>
            <a:pPr algn="r"/>
            <a:r>
              <a:rPr lang="en-US" b="0" i="0" dirty="0">
                <a:solidFill>
                  <a:schemeClr val="bg1"/>
                </a:solidFill>
                <a:latin typeface="Proxima Nova Light" panose="02000506030000020004" pitchFamily="2" charset="0"/>
                <a:cs typeface="Gill Sans Light" panose="020B0302020104020203" pitchFamily="34" charset="-79"/>
              </a:rPr>
              <a:t>INNOVATION</a:t>
            </a:r>
          </a:p>
        </p:txBody>
      </p:sp>
      <p:sp>
        <p:nvSpPr>
          <p:cNvPr id="14" name="TextBox 13">
            <a:extLst>
              <a:ext uri="{FF2B5EF4-FFF2-40B4-BE49-F238E27FC236}">
                <a16:creationId xmlns:a16="http://schemas.microsoft.com/office/drawing/2014/main" id="{42DCCC2E-FAB0-9E4F-9ACA-F8C929A06E50}"/>
              </a:ext>
            </a:extLst>
          </p:cNvPr>
          <p:cNvSpPr txBox="1"/>
          <p:nvPr userDrawn="1"/>
        </p:nvSpPr>
        <p:spPr>
          <a:xfrm>
            <a:off x="4251960" y="5698312"/>
            <a:ext cx="3688080" cy="369332"/>
          </a:xfrm>
          <a:prstGeom prst="rect">
            <a:avLst/>
          </a:prstGeom>
          <a:noFill/>
        </p:spPr>
        <p:txBody>
          <a:bodyPr wrap="square" rtlCol="0" anchor="ctr">
            <a:spAutoFit/>
          </a:bodyPr>
          <a:lstStyle/>
          <a:p>
            <a:pPr algn="ctr"/>
            <a:r>
              <a:rPr lang="en-US" b="0" i="0" dirty="0">
                <a:solidFill>
                  <a:schemeClr val="bg1"/>
                </a:solidFill>
                <a:latin typeface="Proxima Nova Light" panose="02000506030000020004" pitchFamily="2" charset="0"/>
                <a:cs typeface="Gill Sans Light" panose="020B0302020104020203" pitchFamily="34" charset="-79"/>
              </a:rPr>
              <a:t>COMMUNITY</a:t>
            </a:r>
          </a:p>
        </p:txBody>
      </p:sp>
      <p:sp>
        <p:nvSpPr>
          <p:cNvPr id="16" name="TextBox 15">
            <a:extLst>
              <a:ext uri="{FF2B5EF4-FFF2-40B4-BE49-F238E27FC236}">
                <a16:creationId xmlns:a16="http://schemas.microsoft.com/office/drawing/2014/main" id="{989905B3-B654-514D-91A0-06954EBCE126}"/>
              </a:ext>
            </a:extLst>
          </p:cNvPr>
          <p:cNvSpPr txBox="1"/>
          <p:nvPr userDrawn="1"/>
        </p:nvSpPr>
        <p:spPr>
          <a:xfrm>
            <a:off x="381000" y="633966"/>
            <a:ext cx="11430000" cy="564385"/>
          </a:xfrm>
          <a:prstGeom prst="rect">
            <a:avLst/>
          </a:prstGeom>
          <a:noFill/>
        </p:spPr>
        <p:txBody>
          <a:bodyPr wrap="square" rtlCol="0">
            <a:spAutoFit/>
          </a:bodyPr>
          <a:lstStyle/>
          <a:p>
            <a:pPr algn="ctr">
              <a:lnSpc>
                <a:spcPts val="3620"/>
              </a:lnSpc>
              <a:spcBef>
                <a:spcPts val="0"/>
              </a:spcBef>
              <a:spcAft>
                <a:spcPts val="0"/>
              </a:spcAft>
            </a:pPr>
            <a:r>
              <a:rPr lang="en-US" sz="4400" b="0" i="0" dirty="0">
                <a:solidFill>
                  <a:schemeClr val="bg1"/>
                </a:solidFill>
                <a:latin typeface="Proxima Nova Thin" panose="02000506030000020004" pitchFamily="2" charset="0"/>
              </a:rPr>
              <a:t>ISAGENIX VALUES</a:t>
            </a:r>
          </a:p>
        </p:txBody>
      </p:sp>
      <p:pic>
        <p:nvPicPr>
          <p:cNvPr id="15" name="Picture 8">
            <a:extLst>
              <a:ext uri="{FF2B5EF4-FFF2-40B4-BE49-F238E27FC236}">
                <a16:creationId xmlns:a16="http://schemas.microsoft.com/office/drawing/2014/main" id="{035836C3-147C-2940-8BAD-9F307D01969B}"/>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8422948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0CFC86E-5005-3340-B2FE-13697E4F411B}"/>
              </a:ext>
            </a:extLst>
          </p:cNvPr>
          <p:cNvSpPr>
            <a:spLocks noGrp="1"/>
          </p:cNvSpPr>
          <p:nvPr>
            <p:ph type="pic" idx="1"/>
          </p:nvPr>
        </p:nvSpPr>
        <p:spPr>
          <a:xfrm>
            <a:off x="6102096" y="0"/>
            <a:ext cx="5708904" cy="6317673"/>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Footer Placeholder 5">
            <a:extLst>
              <a:ext uri="{FF2B5EF4-FFF2-40B4-BE49-F238E27FC236}">
                <a16:creationId xmlns:a16="http://schemas.microsoft.com/office/drawing/2014/main" id="{355EAEC3-B41D-6D41-B0FC-8B384947080D}"/>
              </a:ext>
            </a:extLst>
          </p:cNvPr>
          <p:cNvSpPr>
            <a:spLocks noGrp="1"/>
          </p:cNvSpPr>
          <p:nvPr>
            <p:ph type="ftr" sz="quarter" idx="11"/>
          </p:nvPr>
        </p:nvSpPr>
        <p:spPr>
          <a:xfrm>
            <a:off x="380999" y="5832273"/>
            <a:ext cx="5537401" cy="485400"/>
          </a:xfrm>
        </p:spPr>
        <p:txBody>
          <a:bodyPr/>
          <a:lstStyle/>
          <a:p>
            <a:endParaRPr lang="en-US" dirty="0"/>
          </a:p>
        </p:txBody>
      </p:sp>
      <p:sp>
        <p:nvSpPr>
          <p:cNvPr id="2" name="Title 1">
            <a:extLst>
              <a:ext uri="{FF2B5EF4-FFF2-40B4-BE49-F238E27FC236}">
                <a16:creationId xmlns:a16="http://schemas.microsoft.com/office/drawing/2014/main" id="{CE2FFE40-E83A-534E-9A6B-7C668B8E0DEA}"/>
              </a:ext>
            </a:extLst>
          </p:cNvPr>
          <p:cNvSpPr>
            <a:spLocks noGrp="1"/>
          </p:cNvSpPr>
          <p:nvPr>
            <p:ph type="title"/>
          </p:nvPr>
        </p:nvSpPr>
        <p:spPr>
          <a:xfrm>
            <a:off x="381000" y="381000"/>
            <a:ext cx="5537400" cy="1676400"/>
          </a:xfrm>
        </p:spPr>
        <p:txBody>
          <a:bodyPr anchor="b">
            <a:normAutofit/>
          </a:bodyPr>
          <a:lstStyle>
            <a:lvl1pPr algn="l">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5A29E279-46B9-7A49-9C8A-9AFE13368B42}"/>
              </a:ext>
            </a:extLst>
          </p:cNvPr>
          <p:cNvSpPr>
            <a:spLocks noGrp="1"/>
          </p:cNvSpPr>
          <p:nvPr>
            <p:ph type="body" sz="half" idx="2"/>
          </p:nvPr>
        </p:nvSpPr>
        <p:spPr>
          <a:xfrm>
            <a:off x="381000" y="2487423"/>
            <a:ext cx="5537400" cy="329843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6772020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with Caption on R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099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Circ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433FD-F2E1-4842-8217-9386B40A1A3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A25795-D723-DE45-917D-85B85950E588}"/>
              </a:ext>
            </a:extLst>
          </p:cNvPr>
          <p:cNvSpPr>
            <a:spLocks noGrp="1"/>
          </p:cNvSpPr>
          <p:nvPr>
            <p:ph type="ftr" sz="quarter" idx="10"/>
          </p:nvPr>
        </p:nvSpPr>
        <p:spPr/>
        <p:txBody>
          <a:bodyPr/>
          <a:lstStyle/>
          <a:p>
            <a:r>
              <a:rPr lang="en-US" dirty="0"/>
              <a:t>Disclaimer</a:t>
            </a:r>
          </a:p>
        </p:txBody>
      </p:sp>
      <p:sp>
        <p:nvSpPr>
          <p:cNvPr id="4" name="Slide Number Placeholder 3">
            <a:extLst>
              <a:ext uri="{FF2B5EF4-FFF2-40B4-BE49-F238E27FC236}">
                <a16:creationId xmlns:a16="http://schemas.microsoft.com/office/drawing/2014/main" id="{DAA6481A-6A33-564F-9430-77C915D12F2C}"/>
              </a:ext>
            </a:extLst>
          </p:cNvPr>
          <p:cNvSpPr>
            <a:spLocks noGrp="1"/>
          </p:cNvSpPr>
          <p:nvPr>
            <p:ph type="sldNum" sz="quarter" idx="11"/>
          </p:nvPr>
        </p:nvSpPr>
        <p:spPr/>
        <p:txBody>
          <a:bodyPr/>
          <a:lstStyle/>
          <a:p>
            <a:fld id="{B6241DC6-097B-284E-8993-BBC1FC48FE7C}" type="slidenum">
              <a:rPr lang="en-US" smtClean="0"/>
              <a:pPr/>
              <a:t>‹#›</a:t>
            </a:fld>
            <a:endParaRPr lang="en-US" dirty="0"/>
          </a:p>
        </p:txBody>
      </p:sp>
      <p:sp>
        <p:nvSpPr>
          <p:cNvPr id="5" name="Oval 4">
            <a:extLst>
              <a:ext uri="{FF2B5EF4-FFF2-40B4-BE49-F238E27FC236}">
                <a16:creationId xmlns:a16="http://schemas.microsoft.com/office/drawing/2014/main" id="{CBEF95BF-4F70-E84B-8402-4E23874349AC}"/>
              </a:ext>
            </a:extLst>
          </p:cNvPr>
          <p:cNvSpPr/>
          <p:nvPr userDrawn="1"/>
        </p:nvSpPr>
        <p:spPr>
          <a:xfrm>
            <a:off x="386491"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Oval 5">
            <a:extLst>
              <a:ext uri="{FF2B5EF4-FFF2-40B4-BE49-F238E27FC236}">
                <a16:creationId xmlns:a16="http://schemas.microsoft.com/office/drawing/2014/main" id="{1F317734-779C-9E46-9C8F-FA2EFDEC7BCB}"/>
              </a:ext>
            </a:extLst>
          </p:cNvPr>
          <p:cNvSpPr/>
          <p:nvPr userDrawn="1"/>
        </p:nvSpPr>
        <p:spPr>
          <a:xfrm>
            <a:off x="8159062"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Oval 6">
            <a:extLst>
              <a:ext uri="{FF2B5EF4-FFF2-40B4-BE49-F238E27FC236}">
                <a16:creationId xmlns:a16="http://schemas.microsoft.com/office/drawing/2014/main" id="{F45BB960-84C4-8B45-8EA1-C0810E524835}"/>
              </a:ext>
            </a:extLst>
          </p:cNvPr>
          <p:cNvSpPr/>
          <p:nvPr userDrawn="1"/>
        </p:nvSpPr>
        <p:spPr>
          <a:xfrm>
            <a:off x="4272776"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 Placeholder 7">
            <a:extLst>
              <a:ext uri="{FF2B5EF4-FFF2-40B4-BE49-F238E27FC236}">
                <a16:creationId xmlns:a16="http://schemas.microsoft.com/office/drawing/2014/main" id="{B64961E3-74D5-8544-A103-BB18EDC924BE}"/>
              </a:ext>
            </a:extLst>
          </p:cNvPr>
          <p:cNvSpPr>
            <a:spLocks noGrp="1"/>
          </p:cNvSpPr>
          <p:nvPr>
            <p:ph type="body" sz="quarter" idx="12"/>
          </p:nvPr>
        </p:nvSpPr>
        <p:spPr>
          <a:xfrm>
            <a:off x="586522" y="2231633"/>
            <a:ext cx="3246385" cy="3154293"/>
          </a:xfrm>
        </p:spPr>
        <p:txBody>
          <a:bodyPr anchor="ctr">
            <a:normAutofit/>
          </a:bodyPr>
          <a:lstStyle>
            <a:lvl1pPr marL="0" indent="0" algn="ctr">
              <a:lnSpc>
                <a:spcPct val="100000"/>
              </a:lnSpc>
              <a:spcBef>
                <a:spcPts val="1000"/>
              </a:spcBef>
              <a:buNone/>
              <a:defRPr sz="6000" b="1">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9" name="Text Placeholder 7">
            <a:extLst>
              <a:ext uri="{FF2B5EF4-FFF2-40B4-BE49-F238E27FC236}">
                <a16:creationId xmlns:a16="http://schemas.microsoft.com/office/drawing/2014/main" id="{D62CB1E2-472F-F24C-BF01-01CEEB209A89}"/>
              </a:ext>
            </a:extLst>
          </p:cNvPr>
          <p:cNvSpPr>
            <a:spLocks noGrp="1"/>
          </p:cNvSpPr>
          <p:nvPr>
            <p:ph type="body" sz="quarter" idx="13"/>
          </p:nvPr>
        </p:nvSpPr>
        <p:spPr>
          <a:xfrm>
            <a:off x="4472807" y="2231633"/>
            <a:ext cx="3246385" cy="3154293"/>
          </a:xfrm>
        </p:spPr>
        <p:txBody>
          <a:bodyPr anchor="ctr">
            <a:normAutofit/>
          </a:bodyPr>
          <a:lstStyle>
            <a:lvl1pPr marL="0" indent="0" algn="ctr">
              <a:lnSpc>
                <a:spcPct val="100000"/>
              </a:lnSpc>
              <a:spcBef>
                <a:spcPts val="1000"/>
              </a:spcBef>
              <a:buNone/>
              <a:defRPr sz="6000" b="1">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0" name="Text Placeholder 7">
            <a:extLst>
              <a:ext uri="{FF2B5EF4-FFF2-40B4-BE49-F238E27FC236}">
                <a16:creationId xmlns:a16="http://schemas.microsoft.com/office/drawing/2014/main" id="{0BFC95BE-7998-1F4A-B67C-BA5B231E60DD}"/>
              </a:ext>
            </a:extLst>
          </p:cNvPr>
          <p:cNvSpPr>
            <a:spLocks noGrp="1"/>
          </p:cNvSpPr>
          <p:nvPr>
            <p:ph type="body" sz="quarter" idx="14"/>
          </p:nvPr>
        </p:nvSpPr>
        <p:spPr>
          <a:xfrm>
            <a:off x="8359093" y="2231633"/>
            <a:ext cx="3246385" cy="3154293"/>
          </a:xfrm>
        </p:spPr>
        <p:txBody>
          <a:bodyPr anchor="ctr">
            <a:normAutofit/>
          </a:bodyPr>
          <a:lstStyle>
            <a:lvl1pPr marL="0" indent="0" algn="ctr">
              <a:lnSpc>
                <a:spcPct val="100000"/>
              </a:lnSpc>
              <a:spcBef>
                <a:spcPts val="1000"/>
              </a:spcBef>
              <a:buNone/>
              <a:defRPr sz="6000" b="1">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Tree>
    <p:extLst>
      <p:ext uri="{BB962C8B-B14F-4D97-AF65-F5344CB8AC3E}">
        <p14:creationId xmlns:p14="http://schemas.microsoft.com/office/powerpoint/2010/main" val="23003226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433FD-F2E1-4842-8217-9386B40A1A3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D3A25795-D723-DE45-917D-85B85950E588}"/>
              </a:ext>
            </a:extLst>
          </p:cNvPr>
          <p:cNvSpPr>
            <a:spLocks noGrp="1"/>
          </p:cNvSpPr>
          <p:nvPr>
            <p:ph type="ftr" sz="quarter" idx="10"/>
          </p:nvPr>
        </p:nvSpPr>
        <p:spPr/>
        <p:txBody>
          <a:bodyPr/>
          <a:lstStyle>
            <a:lvl1pPr>
              <a:defRPr>
                <a:solidFill>
                  <a:schemeClr val="bg1"/>
                </a:solidFill>
              </a:defRPr>
            </a:lvl1pPr>
          </a:lstStyle>
          <a:p>
            <a:r>
              <a:rPr lang="en-US" dirty="0"/>
              <a:t>Disclaimer</a:t>
            </a:r>
          </a:p>
        </p:txBody>
      </p:sp>
      <p:sp>
        <p:nvSpPr>
          <p:cNvPr id="4" name="Slide Number Placeholder 3">
            <a:extLst>
              <a:ext uri="{FF2B5EF4-FFF2-40B4-BE49-F238E27FC236}">
                <a16:creationId xmlns:a16="http://schemas.microsoft.com/office/drawing/2014/main" id="{DAA6481A-6A33-564F-9430-77C915D12F2C}"/>
              </a:ext>
            </a:extLst>
          </p:cNvPr>
          <p:cNvSpPr>
            <a:spLocks noGrp="1"/>
          </p:cNvSpPr>
          <p:nvPr>
            <p:ph type="sldNum" sz="quarter" idx="11"/>
          </p:nvPr>
        </p:nvSpPr>
        <p:spPr/>
        <p:txBody>
          <a:bodyPr/>
          <a:lstStyle>
            <a:lvl1pPr>
              <a:defRPr>
                <a:solidFill>
                  <a:schemeClr val="bg1"/>
                </a:solidFill>
              </a:defRPr>
            </a:lvl1pPr>
          </a:lstStyle>
          <a:p>
            <a:fld id="{B6241DC6-097B-284E-8993-BBC1FC48FE7C}" type="slidenum">
              <a:rPr lang="en-US" smtClean="0"/>
              <a:pPr/>
              <a:t>‹#›</a:t>
            </a:fld>
            <a:endParaRPr lang="en-US" dirty="0"/>
          </a:p>
        </p:txBody>
      </p:sp>
      <p:sp>
        <p:nvSpPr>
          <p:cNvPr id="11" name="Text Placeholder 7">
            <a:extLst>
              <a:ext uri="{FF2B5EF4-FFF2-40B4-BE49-F238E27FC236}">
                <a16:creationId xmlns:a16="http://schemas.microsoft.com/office/drawing/2014/main" id="{0C5B45E8-FA5D-0F49-B3E6-ED14736AF5C9}"/>
              </a:ext>
            </a:extLst>
          </p:cNvPr>
          <p:cNvSpPr>
            <a:spLocks noGrp="1"/>
          </p:cNvSpPr>
          <p:nvPr>
            <p:ph type="body" sz="quarter" idx="12" hasCustomPrompt="1"/>
          </p:nvPr>
        </p:nvSpPr>
        <p:spPr>
          <a:xfrm>
            <a:off x="730522" y="1556475"/>
            <a:ext cx="3246385" cy="1003735"/>
          </a:xfrm>
        </p:spPr>
        <p:txBody>
          <a:bodyPr anchor="b">
            <a:normAutofit/>
          </a:bodyPr>
          <a:lstStyle>
            <a:lvl1pPr marL="0" indent="0" algn="ctr">
              <a:lnSpc>
                <a:spcPct val="100000"/>
              </a:lnSpc>
              <a:spcBef>
                <a:spcPts val="1000"/>
              </a:spcBef>
              <a:buNone/>
              <a:defRPr sz="2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SUBTITLE</a:t>
            </a:r>
          </a:p>
        </p:txBody>
      </p:sp>
      <p:sp>
        <p:nvSpPr>
          <p:cNvPr id="12" name="Text Placeholder 7">
            <a:extLst>
              <a:ext uri="{FF2B5EF4-FFF2-40B4-BE49-F238E27FC236}">
                <a16:creationId xmlns:a16="http://schemas.microsoft.com/office/drawing/2014/main" id="{F36CB4E5-1611-8E42-84EA-4E99EE1BEA21}"/>
              </a:ext>
            </a:extLst>
          </p:cNvPr>
          <p:cNvSpPr>
            <a:spLocks noGrp="1"/>
          </p:cNvSpPr>
          <p:nvPr>
            <p:ph type="body" sz="quarter" idx="13" hasCustomPrompt="1"/>
          </p:nvPr>
        </p:nvSpPr>
        <p:spPr>
          <a:xfrm>
            <a:off x="4472807" y="1556475"/>
            <a:ext cx="3246385" cy="1003735"/>
          </a:xfrm>
        </p:spPr>
        <p:txBody>
          <a:bodyPr anchor="b">
            <a:normAutofit/>
          </a:bodyPr>
          <a:lstStyle>
            <a:lvl1pPr marL="0" indent="0" algn="ctr">
              <a:lnSpc>
                <a:spcPct val="100000"/>
              </a:lnSpc>
              <a:spcBef>
                <a:spcPts val="1000"/>
              </a:spcBef>
              <a:buNone/>
              <a:defRPr sz="2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SUBTITLE</a:t>
            </a:r>
          </a:p>
        </p:txBody>
      </p:sp>
      <p:sp>
        <p:nvSpPr>
          <p:cNvPr id="13" name="Text Placeholder 7">
            <a:extLst>
              <a:ext uri="{FF2B5EF4-FFF2-40B4-BE49-F238E27FC236}">
                <a16:creationId xmlns:a16="http://schemas.microsoft.com/office/drawing/2014/main" id="{DDDFD219-F02D-D948-B383-A582A3E73B40}"/>
              </a:ext>
            </a:extLst>
          </p:cNvPr>
          <p:cNvSpPr>
            <a:spLocks noGrp="1"/>
          </p:cNvSpPr>
          <p:nvPr>
            <p:ph type="body" sz="quarter" idx="14" hasCustomPrompt="1"/>
          </p:nvPr>
        </p:nvSpPr>
        <p:spPr>
          <a:xfrm>
            <a:off x="8215093" y="1556475"/>
            <a:ext cx="3246385" cy="1003735"/>
          </a:xfrm>
        </p:spPr>
        <p:txBody>
          <a:bodyPr anchor="b">
            <a:normAutofit/>
          </a:bodyPr>
          <a:lstStyle>
            <a:lvl1pPr marL="0" indent="0" algn="ctr">
              <a:lnSpc>
                <a:spcPct val="100000"/>
              </a:lnSpc>
              <a:spcBef>
                <a:spcPts val="1000"/>
              </a:spcBef>
              <a:buNone/>
              <a:defRPr sz="2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 TITLE</a:t>
            </a:r>
          </a:p>
        </p:txBody>
      </p:sp>
      <p:sp>
        <p:nvSpPr>
          <p:cNvPr id="14" name="Text Placeholder 7">
            <a:extLst>
              <a:ext uri="{FF2B5EF4-FFF2-40B4-BE49-F238E27FC236}">
                <a16:creationId xmlns:a16="http://schemas.microsoft.com/office/drawing/2014/main" id="{9DF56847-F9B2-984C-9B48-8CF732611912}"/>
              </a:ext>
            </a:extLst>
          </p:cNvPr>
          <p:cNvSpPr>
            <a:spLocks noGrp="1"/>
          </p:cNvSpPr>
          <p:nvPr>
            <p:ph type="body" sz="quarter" idx="15"/>
          </p:nvPr>
        </p:nvSpPr>
        <p:spPr>
          <a:xfrm>
            <a:off x="730522" y="2712796"/>
            <a:ext cx="3246385" cy="3054395"/>
          </a:xfrm>
        </p:spPr>
        <p:txBody>
          <a:bodyPr anchor="t">
            <a:normAutofit/>
          </a:bodyPr>
          <a:lstStyle>
            <a:lvl1pPr marL="0" indent="0" algn="ctr">
              <a:lnSpc>
                <a:spcPct val="100000"/>
              </a:lnSpc>
              <a:spcBef>
                <a:spcPts val="1000"/>
              </a:spcBef>
              <a:buNone/>
              <a:defRPr sz="18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5" name="Text Placeholder 7">
            <a:extLst>
              <a:ext uri="{FF2B5EF4-FFF2-40B4-BE49-F238E27FC236}">
                <a16:creationId xmlns:a16="http://schemas.microsoft.com/office/drawing/2014/main" id="{E76E3883-3A0D-3542-BA7F-BF66EA6C6FD5}"/>
              </a:ext>
            </a:extLst>
          </p:cNvPr>
          <p:cNvSpPr>
            <a:spLocks noGrp="1"/>
          </p:cNvSpPr>
          <p:nvPr>
            <p:ph type="body" sz="quarter" idx="16"/>
          </p:nvPr>
        </p:nvSpPr>
        <p:spPr>
          <a:xfrm>
            <a:off x="4472807" y="2712796"/>
            <a:ext cx="3246385" cy="3054395"/>
          </a:xfrm>
        </p:spPr>
        <p:txBody>
          <a:bodyPr anchor="t">
            <a:normAutofit/>
          </a:bodyPr>
          <a:lstStyle>
            <a:lvl1pPr marL="0" indent="0" algn="ctr">
              <a:lnSpc>
                <a:spcPct val="100000"/>
              </a:lnSpc>
              <a:spcBef>
                <a:spcPts val="1000"/>
              </a:spcBef>
              <a:buNone/>
              <a:defRPr sz="18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6" name="Text Placeholder 7">
            <a:extLst>
              <a:ext uri="{FF2B5EF4-FFF2-40B4-BE49-F238E27FC236}">
                <a16:creationId xmlns:a16="http://schemas.microsoft.com/office/drawing/2014/main" id="{679E2C40-B7C5-8640-AC0D-CC8637AE2B2F}"/>
              </a:ext>
            </a:extLst>
          </p:cNvPr>
          <p:cNvSpPr>
            <a:spLocks noGrp="1"/>
          </p:cNvSpPr>
          <p:nvPr>
            <p:ph type="body" sz="quarter" idx="17"/>
          </p:nvPr>
        </p:nvSpPr>
        <p:spPr>
          <a:xfrm>
            <a:off x="8215093" y="2712796"/>
            <a:ext cx="3246385" cy="3054395"/>
          </a:xfrm>
        </p:spPr>
        <p:txBody>
          <a:bodyPr anchor="t">
            <a:normAutofit/>
          </a:bodyPr>
          <a:lstStyle>
            <a:lvl1pPr marL="0" indent="0" algn="ctr">
              <a:lnSpc>
                <a:spcPct val="100000"/>
              </a:lnSpc>
              <a:spcBef>
                <a:spcPts val="1000"/>
              </a:spcBef>
              <a:buNone/>
              <a:defRPr sz="18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cxnSp>
        <p:nvCxnSpPr>
          <p:cNvPr id="17" name="Straight Connector 16">
            <a:extLst>
              <a:ext uri="{FF2B5EF4-FFF2-40B4-BE49-F238E27FC236}">
                <a16:creationId xmlns:a16="http://schemas.microsoft.com/office/drawing/2014/main" id="{97CB644C-21D4-F64E-A843-52EFCD68419F}"/>
              </a:ext>
            </a:extLst>
          </p:cNvPr>
          <p:cNvCxnSpPr/>
          <p:nvPr userDrawn="1"/>
        </p:nvCxnSpPr>
        <p:spPr>
          <a:xfrm>
            <a:off x="730522" y="2637570"/>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8FEA99-7C77-584E-BEA6-A75A0A327F6B}"/>
              </a:ext>
            </a:extLst>
          </p:cNvPr>
          <p:cNvCxnSpPr/>
          <p:nvPr userDrawn="1"/>
        </p:nvCxnSpPr>
        <p:spPr>
          <a:xfrm>
            <a:off x="4472807" y="2642898"/>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61259EC-B628-3E4B-B8D3-6FCFAC5C2A55}"/>
              </a:ext>
            </a:extLst>
          </p:cNvPr>
          <p:cNvCxnSpPr/>
          <p:nvPr userDrawn="1"/>
        </p:nvCxnSpPr>
        <p:spPr>
          <a:xfrm>
            <a:off x="8215093" y="2637570"/>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6075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4C6EBE6-7B09-1944-9F8F-7DE5E2CE8807}"/>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2" name="Title 1">
            <a:extLst>
              <a:ext uri="{FF2B5EF4-FFF2-40B4-BE49-F238E27FC236}">
                <a16:creationId xmlns:a16="http://schemas.microsoft.com/office/drawing/2014/main" id="{C04639E2-27D9-5B41-B44A-481C29BD817B}"/>
              </a:ext>
            </a:extLst>
          </p:cNvPr>
          <p:cNvSpPr>
            <a:spLocks noGrp="1"/>
          </p:cNvSpPr>
          <p:nvPr>
            <p:ph type="title"/>
          </p:nvPr>
        </p:nvSpPr>
        <p:spPr/>
        <p:txBody>
          <a:bodyPr/>
          <a:lstStyle>
            <a:lvl1pPr algn="ctr">
              <a:defRPr>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157472FB-38D7-1F40-A644-5E702898AD98}"/>
              </a:ext>
            </a:extLst>
          </p:cNvPr>
          <p:cNvSpPr>
            <a:spLocks noGrp="1"/>
          </p:cNvSpPr>
          <p:nvPr>
            <p:ph type="sldNum" sz="quarter" idx="12"/>
          </p:nvPr>
        </p:nvSpPr>
        <p:spPr/>
        <p:txBody>
          <a:bodyPr/>
          <a:lstStyle>
            <a:lvl1pPr>
              <a:defRPr>
                <a:solidFill>
                  <a:schemeClr val="bg1"/>
                </a:solidFill>
              </a:defRPr>
            </a:lvl1pPr>
          </a:lstStyle>
          <a:p>
            <a:fld id="{B6241DC6-097B-284E-8993-BBC1FC48FE7C}" type="slidenum">
              <a:rPr lang="en-US" smtClean="0"/>
              <a:pPr/>
              <a:t>‹#›</a:t>
            </a:fld>
            <a:endParaRPr lang="en-US" dirty="0"/>
          </a:p>
        </p:txBody>
      </p:sp>
      <p:sp>
        <p:nvSpPr>
          <p:cNvPr id="6" name="Picture Placeholder 10">
            <a:extLst>
              <a:ext uri="{FF2B5EF4-FFF2-40B4-BE49-F238E27FC236}">
                <a16:creationId xmlns:a16="http://schemas.microsoft.com/office/drawing/2014/main" id="{BF51EFD7-BDB0-C44A-95E3-E5970520F04C}"/>
              </a:ext>
            </a:extLst>
          </p:cNvPr>
          <p:cNvSpPr>
            <a:spLocks noGrp="1"/>
          </p:cNvSpPr>
          <p:nvPr>
            <p:ph type="pic" sz="quarter" idx="13"/>
          </p:nvPr>
        </p:nvSpPr>
        <p:spPr>
          <a:xfrm>
            <a:off x="372598" y="1906200"/>
            <a:ext cx="2103120" cy="2743200"/>
          </a:xfrm>
        </p:spPr>
        <p:txBody>
          <a:bodyPr anchor="ctr">
            <a:normAutofit/>
          </a:bodyPr>
          <a:lstStyle>
            <a:lvl1pPr marL="0" indent="0" algn="ctr">
              <a:buNone/>
              <a:defRPr sz="1600">
                <a:solidFill>
                  <a:schemeClr val="bg1"/>
                </a:solidFill>
              </a:defRPr>
            </a:lvl1pPr>
          </a:lstStyle>
          <a:p>
            <a:endParaRPr lang="en-US" dirty="0"/>
          </a:p>
        </p:txBody>
      </p:sp>
      <p:sp>
        <p:nvSpPr>
          <p:cNvPr id="7" name="Picture Placeholder 10">
            <a:extLst>
              <a:ext uri="{FF2B5EF4-FFF2-40B4-BE49-F238E27FC236}">
                <a16:creationId xmlns:a16="http://schemas.microsoft.com/office/drawing/2014/main" id="{82EF1F6B-62CD-8D4C-A27B-CD3C36F62C72}"/>
              </a:ext>
            </a:extLst>
          </p:cNvPr>
          <p:cNvSpPr>
            <a:spLocks noGrp="1"/>
          </p:cNvSpPr>
          <p:nvPr>
            <p:ph type="pic" sz="quarter" idx="14"/>
          </p:nvPr>
        </p:nvSpPr>
        <p:spPr>
          <a:xfrm>
            <a:off x="2706418" y="1906200"/>
            <a:ext cx="2103120" cy="2743200"/>
          </a:xfrm>
        </p:spPr>
        <p:txBody>
          <a:bodyPr anchor="ctr">
            <a:normAutofit/>
          </a:bodyPr>
          <a:lstStyle>
            <a:lvl1pPr marL="0" indent="0" algn="ctr">
              <a:buNone/>
              <a:defRPr sz="1600">
                <a:solidFill>
                  <a:schemeClr val="bg1"/>
                </a:solidFill>
              </a:defRPr>
            </a:lvl1pPr>
          </a:lstStyle>
          <a:p>
            <a:endParaRPr lang="en-US" dirty="0"/>
          </a:p>
        </p:txBody>
      </p:sp>
      <p:sp>
        <p:nvSpPr>
          <p:cNvPr id="8" name="Picture Placeholder 10">
            <a:extLst>
              <a:ext uri="{FF2B5EF4-FFF2-40B4-BE49-F238E27FC236}">
                <a16:creationId xmlns:a16="http://schemas.microsoft.com/office/drawing/2014/main" id="{EA69B9B7-5C92-994C-A7CF-4BCD51475599}"/>
              </a:ext>
            </a:extLst>
          </p:cNvPr>
          <p:cNvSpPr>
            <a:spLocks noGrp="1"/>
          </p:cNvSpPr>
          <p:nvPr>
            <p:ph type="pic" sz="quarter" idx="15"/>
          </p:nvPr>
        </p:nvSpPr>
        <p:spPr>
          <a:xfrm>
            <a:off x="5040238" y="1906200"/>
            <a:ext cx="2103120" cy="2743200"/>
          </a:xfrm>
        </p:spPr>
        <p:txBody>
          <a:bodyPr anchor="ctr">
            <a:normAutofit/>
          </a:bodyPr>
          <a:lstStyle>
            <a:lvl1pPr marL="0" indent="0" algn="ctr">
              <a:buNone/>
              <a:defRPr sz="1600">
                <a:solidFill>
                  <a:schemeClr val="bg1"/>
                </a:solidFill>
              </a:defRPr>
            </a:lvl1pPr>
          </a:lstStyle>
          <a:p>
            <a:endParaRPr lang="en-US" dirty="0"/>
          </a:p>
        </p:txBody>
      </p:sp>
      <p:sp>
        <p:nvSpPr>
          <p:cNvPr id="9" name="Picture Placeholder 10">
            <a:extLst>
              <a:ext uri="{FF2B5EF4-FFF2-40B4-BE49-F238E27FC236}">
                <a16:creationId xmlns:a16="http://schemas.microsoft.com/office/drawing/2014/main" id="{3E317E52-27C2-DD41-97A9-28C84C3FD068}"/>
              </a:ext>
            </a:extLst>
          </p:cNvPr>
          <p:cNvSpPr>
            <a:spLocks noGrp="1"/>
          </p:cNvSpPr>
          <p:nvPr>
            <p:ph type="pic" sz="quarter" idx="16"/>
          </p:nvPr>
        </p:nvSpPr>
        <p:spPr>
          <a:xfrm>
            <a:off x="7374058" y="1906200"/>
            <a:ext cx="2103120" cy="2743200"/>
          </a:xfrm>
        </p:spPr>
        <p:txBody>
          <a:bodyPr anchor="ctr">
            <a:normAutofit/>
          </a:bodyPr>
          <a:lstStyle>
            <a:lvl1pPr marL="0" indent="0" algn="ctr">
              <a:buNone/>
              <a:defRPr sz="1600">
                <a:solidFill>
                  <a:schemeClr val="bg1"/>
                </a:solidFill>
              </a:defRPr>
            </a:lvl1pPr>
          </a:lstStyle>
          <a:p>
            <a:endParaRPr lang="en-US" dirty="0"/>
          </a:p>
        </p:txBody>
      </p:sp>
      <p:sp>
        <p:nvSpPr>
          <p:cNvPr id="10" name="Picture Placeholder 10">
            <a:extLst>
              <a:ext uri="{FF2B5EF4-FFF2-40B4-BE49-F238E27FC236}">
                <a16:creationId xmlns:a16="http://schemas.microsoft.com/office/drawing/2014/main" id="{1E5C7F9B-E6E1-0040-AD91-35CDEDF952BE}"/>
              </a:ext>
            </a:extLst>
          </p:cNvPr>
          <p:cNvSpPr>
            <a:spLocks noGrp="1"/>
          </p:cNvSpPr>
          <p:nvPr>
            <p:ph type="pic" sz="quarter" idx="17"/>
          </p:nvPr>
        </p:nvSpPr>
        <p:spPr>
          <a:xfrm>
            <a:off x="9707878" y="1906200"/>
            <a:ext cx="2103120" cy="2743200"/>
          </a:xfrm>
        </p:spPr>
        <p:txBody>
          <a:bodyPr anchor="ctr">
            <a:normAutofit/>
          </a:bodyPr>
          <a:lstStyle>
            <a:lvl1pPr marL="0" indent="0" algn="ctr">
              <a:buNone/>
              <a:defRPr sz="1600">
                <a:solidFill>
                  <a:schemeClr val="bg1"/>
                </a:solidFill>
              </a:defRPr>
            </a:lvl1pPr>
          </a:lstStyle>
          <a:p>
            <a:endParaRPr lang="en-US" dirty="0"/>
          </a:p>
        </p:txBody>
      </p:sp>
      <p:sp>
        <p:nvSpPr>
          <p:cNvPr id="11" name="Text Placeholder 16">
            <a:extLst>
              <a:ext uri="{FF2B5EF4-FFF2-40B4-BE49-F238E27FC236}">
                <a16:creationId xmlns:a16="http://schemas.microsoft.com/office/drawing/2014/main" id="{DCEC53FA-DB78-D946-AF2A-E7CB134A802A}"/>
              </a:ext>
            </a:extLst>
          </p:cNvPr>
          <p:cNvSpPr>
            <a:spLocks noGrp="1"/>
          </p:cNvSpPr>
          <p:nvPr>
            <p:ph type="body" sz="quarter" idx="18" hasCustomPrompt="1"/>
          </p:nvPr>
        </p:nvSpPr>
        <p:spPr>
          <a:xfrm>
            <a:off x="2706419" y="4649400"/>
            <a:ext cx="2103120" cy="430963"/>
          </a:xfrm>
        </p:spPr>
        <p:txBody>
          <a:bodyPr anchor="b">
            <a:normAutofit/>
          </a:bodyPr>
          <a:lstStyle>
            <a:lvl1pPr marL="0" marR="0" indent="0" algn="ctr" defTabSz="914400" rtl="0" eaLnBrk="1" fontAlgn="auto" latinLnBrk="0" hangingPunct="1">
              <a:lnSpc>
                <a:spcPts val="1800"/>
              </a:lnSpc>
              <a:spcBef>
                <a:spcPts val="400"/>
              </a:spcBef>
              <a:spcAft>
                <a:spcPts val="0"/>
              </a:spcAft>
              <a:buClrTx/>
              <a:buSzTx/>
              <a:buFont typeface="Arial" panose="020B0604020202020204" pitchFamily="34" charset="0"/>
              <a:buNone/>
              <a:tabLst/>
              <a:defRPr sz="1600" b="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2" name="Text Placeholder 16">
            <a:extLst>
              <a:ext uri="{FF2B5EF4-FFF2-40B4-BE49-F238E27FC236}">
                <a16:creationId xmlns:a16="http://schemas.microsoft.com/office/drawing/2014/main" id="{E8F7DC48-BA20-294F-9C15-7B9852EBA439}"/>
              </a:ext>
            </a:extLst>
          </p:cNvPr>
          <p:cNvSpPr>
            <a:spLocks noGrp="1"/>
          </p:cNvSpPr>
          <p:nvPr>
            <p:ph type="body" sz="quarter" idx="19" hasCustomPrompt="1"/>
          </p:nvPr>
        </p:nvSpPr>
        <p:spPr>
          <a:xfrm>
            <a:off x="372598" y="4649400"/>
            <a:ext cx="2103120" cy="430963"/>
          </a:xfrm>
        </p:spPr>
        <p:txBody>
          <a:bodyPr anchor="b">
            <a:noAutofit/>
          </a:bodyPr>
          <a:lstStyle>
            <a:lvl1pPr marL="0" indent="0" algn="ctr">
              <a:lnSpc>
                <a:spcPts val="1800"/>
              </a:lnSpc>
              <a:spcBef>
                <a:spcPts val="400"/>
              </a:spcBef>
              <a:buNone/>
              <a:defRPr sz="1600" b="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3" name="Text Placeholder 16">
            <a:extLst>
              <a:ext uri="{FF2B5EF4-FFF2-40B4-BE49-F238E27FC236}">
                <a16:creationId xmlns:a16="http://schemas.microsoft.com/office/drawing/2014/main" id="{78C195B5-CBA1-EE44-ADE7-78B6DF005261}"/>
              </a:ext>
            </a:extLst>
          </p:cNvPr>
          <p:cNvSpPr>
            <a:spLocks noGrp="1"/>
          </p:cNvSpPr>
          <p:nvPr>
            <p:ph type="body" sz="quarter" idx="20" hasCustomPrompt="1"/>
          </p:nvPr>
        </p:nvSpPr>
        <p:spPr>
          <a:xfrm>
            <a:off x="7374057" y="4649400"/>
            <a:ext cx="2103120" cy="430963"/>
          </a:xfrm>
        </p:spPr>
        <p:txBody>
          <a:bodyPr anchor="b">
            <a:normAutofit/>
          </a:bodyPr>
          <a:lstStyle>
            <a:lvl1pPr marL="0" indent="0" algn="ctr">
              <a:lnSpc>
                <a:spcPts val="1800"/>
              </a:lnSpc>
              <a:spcBef>
                <a:spcPts val="400"/>
              </a:spcBef>
              <a:buNone/>
              <a:defRPr sz="1600" b="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4" name="Text Placeholder 16">
            <a:extLst>
              <a:ext uri="{FF2B5EF4-FFF2-40B4-BE49-F238E27FC236}">
                <a16:creationId xmlns:a16="http://schemas.microsoft.com/office/drawing/2014/main" id="{7F37A4B3-3DCD-CA42-A374-B5A3DD6B42F2}"/>
              </a:ext>
            </a:extLst>
          </p:cNvPr>
          <p:cNvSpPr>
            <a:spLocks noGrp="1"/>
          </p:cNvSpPr>
          <p:nvPr>
            <p:ph type="body" sz="quarter" idx="21" hasCustomPrompt="1"/>
          </p:nvPr>
        </p:nvSpPr>
        <p:spPr>
          <a:xfrm>
            <a:off x="5040238" y="4649400"/>
            <a:ext cx="2103120" cy="430963"/>
          </a:xfrm>
        </p:spPr>
        <p:txBody>
          <a:bodyPr anchor="b">
            <a:normAutofit/>
          </a:bodyPr>
          <a:lstStyle>
            <a:lvl1pPr marL="0" indent="0" algn="ctr">
              <a:lnSpc>
                <a:spcPts val="1800"/>
              </a:lnSpc>
              <a:spcBef>
                <a:spcPts val="400"/>
              </a:spcBef>
              <a:buNone/>
              <a:defRPr sz="1600" b="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5" name="Text Placeholder 16">
            <a:extLst>
              <a:ext uri="{FF2B5EF4-FFF2-40B4-BE49-F238E27FC236}">
                <a16:creationId xmlns:a16="http://schemas.microsoft.com/office/drawing/2014/main" id="{B5517C14-2D9D-7442-A02E-D29FBC966942}"/>
              </a:ext>
            </a:extLst>
          </p:cNvPr>
          <p:cNvSpPr>
            <a:spLocks noGrp="1"/>
          </p:cNvSpPr>
          <p:nvPr>
            <p:ph type="body" sz="quarter" idx="22" hasCustomPrompt="1"/>
          </p:nvPr>
        </p:nvSpPr>
        <p:spPr>
          <a:xfrm>
            <a:off x="9707876" y="4649400"/>
            <a:ext cx="2103120" cy="430963"/>
          </a:xfrm>
        </p:spPr>
        <p:txBody>
          <a:bodyPr anchor="b">
            <a:normAutofit/>
          </a:bodyPr>
          <a:lstStyle>
            <a:lvl1pPr marL="0" indent="0" algn="ctr">
              <a:lnSpc>
                <a:spcPts val="1800"/>
              </a:lnSpc>
              <a:spcBef>
                <a:spcPts val="400"/>
              </a:spcBef>
              <a:buNone/>
              <a:defRPr sz="1600" b="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6" name="Text Placeholder 16">
            <a:extLst>
              <a:ext uri="{FF2B5EF4-FFF2-40B4-BE49-F238E27FC236}">
                <a16:creationId xmlns:a16="http://schemas.microsoft.com/office/drawing/2014/main" id="{39A490CF-1AA9-284A-BF24-B5C24A41576E}"/>
              </a:ext>
            </a:extLst>
          </p:cNvPr>
          <p:cNvSpPr>
            <a:spLocks noGrp="1"/>
          </p:cNvSpPr>
          <p:nvPr>
            <p:ph type="body" sz="quarter" idx="23" hasCustomPrompt="1"/>
          </p:nvPr>
        </p:nvSpPr>
        <p:spPr>
          <a:xfrm>
            <a:off x="2706419" y="5036373"/>
            <a:ext cx="2103120" cy="629863"/>
          </a:xfrm>
        </p:spPr>
        <p:txBody>
          <a:bodyPr anchor="t">
            <a:normAutofit/>
          </a:bodyPr>
          <a:lstStyle>
            <a:lvl1pPr marL="0" marR="0" indent="0" algn="ctr" defTabSz="914400" rtl="0" eaLnBrk="1" fontAlgn="auto" latinLnBrk="0" hangingPunct="1">
              <a:lnSpc>
                <a:spcPts val="1800"/>
              </a:lnSpc>
              <a:spcBef>
                <a:spcPts val="400"/>
              </a:spcBef>
              <a:spcAft>
                <a:spcPts val="0"/>
              </a:spcAft>
              <a:buClrTx/>
              <a:buSzTx/>
              <a:buFont typeface="Arial" panose="020B0604020202020204" pitchFamily="34" charset="0"/>
              <a:buNone/>
              <a:tabLst/>
              <a:defRPr sz="1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7" name="Text Placeholder 16">
            <a:extLst>
              <a:ext uri="{FF2B5EF4-FFF2-40B4-BE49-F238E27FC236}">
                <a16:creationId xmlns:a16="http://schemas.microsoft.com/office/drawing/2014/main" id="{46EBD537-CBE7-DD44-9BAC-BEFB28925F2D}"/>
              </a:ext>
            </a:extLst>
          </p:cNvPr>
          <p:cNvSpPr>
            <a:spLocks noGrp="1"/>
          </p:cNvSpPr>
          <p:nvPr>
            <p:ph type="body" sz="quarter" idx="24" hasCustomPrompt="1"/>
          </p:nvPr>
        </p:nvSpPr>
        <p:spPr>
          <a:xfrm>
            <a:off x="372598" y="5036373"/>
            <a:ext cx="2103120" cy="629863"/>
          </a:xfrm>
        </p:spPr>
        <p:txBody>
          <a:bodyPr anchor="t">
            <a:noAutofit/>
          </a:bodyPr>
          <a:lstStyle>
            <a:lvl1pPr marL="0" indent="0" algn="ctr">
              <a:lnSpc>
                <a:spcPts val="1800"/>
              </a:lnSpc>
              <a:spcBef>
                <a:spcPts val="400"/>
              </a:spcBef>
              <a:buNone/>
              <a:defRPr sz="1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8" name="Text Placeholder 16">
            <a:extLst>
              <a:ext uri="{FF2B5EF4-FFF2-40B4-BE49-F238E27FC236}">
                <a16:creationId xmlns:a16="http://schemas.microsoft.com/office/drawing/2014/main" id="{D9FB230F-87DB-9B4C-ACED-63E2CAFF99AD}"/>
              </a:ext>
            </a:extLst>
          </p:cNvPr>
          <p:cNvSpPr>
            <a:spLocks noGrp="1"/>
          </p:cNvSpPr>
          <p:nvPr>
            <p:ph type="body" sz="quarter" idx="25" hasCustomPrompt="1"/>
          </p:nvPr>
        </p:nvSpPr>
        <p:spPr>
          <a:xfrm>
            <a:off x="7374057" y="5036373"/>
            <a:ext cx="2103120" cy="629863"/>
          </a:xfrm>
        </p:spPr>
        <p:txBody>
          <a:bodyPr anchor="t">
            <a:normAutofit/>
          </a:bodyPr>
          <a:lstStyle>
            <a:lvl1pPr marL="0" indent="0" algn="ctr">
              <a:lnSpc>
                <a:spcPts val="1800"/>
              </a:lnSpc>
              <a:spcBef>
                <a:spcPts val="400"/>
              </a:spcBef>
              <a:buNone/>
              <a:defRPr sz="1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9" name="Text Placeholder 16">
            <a:extLst>
              <a:ext uri="{FF2B5EF4-FFF2-40B4-BE49-F238E27FC236}">
                <a16:creationId xmlns:a16="http://schemas.microsoft.com/office/drawing/2014/main" id="{99AEF987-385E-0341-8749-89A0DA9D9383}"/>
              </a:ext>
            </a:extLst>
          </p:cNvPr>
          <p:cNvSpPr>
            <a:spLocks noGrp="1"/>
          </p:cNvSpPr>
          <p:nvPr>
            <p:ph type="body" sz="quarter" idx="26" hasCustomPrompt="1"/>
          </p:nvPr>
        </p:nvSpPr>
        <p:spPr>
          <a:xfrm>
            <a:off x="5040238" y="5036373"/>
            <a:ext cx="2103120" cy="629863"/>
          </a:xfrm>
        </p:spPr>
        <p:txBody>
          <a:bodyPr anchor="t">
            <a:normAutofit/>
          </a:bodyPr>
          <a:lstStyle>
            <a:lvl1pPr marL="0" indent="0" algn="ctr">
              <a:lnSpc>
                <a:spcPts val="1800"/>
              </a:lnSpc>
              <a:spcBef>
                <a:spcPts val="400"/>
              </a:spcBef>
              <a:buNone/>
              <a:defRPr sz="1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20" name="Text Placeholder 16">
            <a:extLst>
              <a:ext uri="{FF2B5EF4-FFF2-40B4-BE49-F238E27FC236}">
                <a16:creationId xmlns:a16="http://schemas.microsoft.com/office/drawing/2014/main" id="{C2E69E5D-4CFF-7B4D-8B54-CD9922ABA682}"/>
              </a:ext>
            </a:extLst>
          </p:cNvPr>
          <p:cNvSpPr>
            <a:spLocks noGrp="1"/>
          </p:cNvSpPr>
          <p:nvPr>
            <p:ph type="body" sz="quarter" idx="27" hasCustomPrompt="1"/>
          </p:nvPr>
        </p:nvSpPr>
        <p:spPr>
          <a:xfrm>
            <a:off x="9707876" y="5036373"/>
            <a:ext cx="2103120" cy="629863"/>
          </a:xfrm>
        </p:spPr>
        <p:txBody>
          <a:bodyPr anchor="t">
            <a:normAutofit/>
          </a:bodyPr>
          <a:lstStyle>
            <a:lvl1pPr marL="0" indent="0" algn="ctr">
              <a:lnSpc>
                <a:spcPts val="1800"/>
              </a:lnSpc>
              <a:spcBef>
                <a:spcPts val="400"/>
              </a:spcBef>
              <a:buNone/>
              <a:defRPr sz="1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Tree>
    <p:extLst>
      <p:ext uri="{BB962C8B-B14F-4D97-AF65-F5344CB8AC3E}">
        <p14:creationId xmlns:p14="http://schemas.microsoft.com/office/powerpoint/2010/main" val="19116274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a:xfrm>
            <a:off x="380999" y="6033440"/>
            <a:ext cx="11429999" cy="235426"/>
          </a:xfrm>
        </p:spPr>
        <p:txBody>
          <a:bodyPr/>
          <a:lstStyle/>
          <a:p>
            <a:r>
              <a:rPr lang="en-US" dirty="0"/>
              <a:t>Disclaimer</a:t>
            </a:r>
          </a:p>
        </p:txBody>
      </p:sp>
      <p:sp>
        <p:nvSpPr>
          <p:cNvPr id="5" name="Picture Placeholder 2">
            <a:extLst>
              <a:ext uri="{FF2B5EF4-FFF2-40B4-BE49-F238E27FC236}">
                <a16:creationId xmlns:a16="http://schemas.microsoft.com/office/drawing/2014/main" id="{6C51FCE6-7D39-6A40-B785-211BF8F73354}"/>
              </a:ext>
            </a:extLst>
          </p:cNvPr>
          <p:cNvSpPr>
            <a:spLocks noGrp="1"/>
          </p:cNvSpPr>
          <p:nvPr>
            <p:ph type="pic" idx="1"/>
          </p:nvPr>
        </p:nvSpPr>
        <p:spPr>
          <a:xfrm>
            <a:off x="381000" y="380999"/>
            <a:ext cx="11430000"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5058432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a:xfrm>
            <a:off x="380999" y="6033440"/>
            <a:ext cx="11429999" cy="235426"/>
          </a:xfrm>
        </p:spPr>
        <p:txBody>
          <a:bodyPr/>
          <a:lstStyle/>
          <a:p>
            <a:r>
              <a:rPr lang="en-US" dirty="0"/>
              <a:t>Disclaimer</a:t>
            </a:r>
          </a:p>
        </p:txBody>
      </p:sp>
      <p:sp>
        <p:nvSpPr>
          <p:cNvPr id="6" name="Picture Placeholder 2">
            <a:extLst>
              <a:ext uri="{FF2B5EF4-FFF2-40B4-BE49-F238E27FC236}">
                <a16:creationId xmlns:a16="http://schemas.microsoft.com/office/drawing/2014/main" id="{B2628783-FD29-D54E-B67B-ACF21186930A}"/>
              </a:ext>
            </a:extLst>
          </p:cNvPr>
          <p:cNvSpPr>
            <a:spLocks noGrp="1"/>
          </p:cNvSpPr>
          <p:nvPr>
            <p:ph type="pic" idx="1"/>
          </p:nvPr>
        </p:nvSpPr>
        <p:spPr>
          <a:xfrm>
            <a:off x="381000" y="380999"/>
            <a:ext cx="5593080"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Picture Placeholder 2">
            <a:extLst>
              <a:ext uri="{FF2B5EF4-FFF2-40B4-BE49-F238E27FC236}">
                <a16:creationId xmlns:a16="http://schemas.microsoft.com/office/drawing/2014/main" id="{41B85D91-6D27-E449-9506-5225C5C13C73}"/>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9782947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a:xfrm>
            <a:off x="380999" y="6033440"/>
            <a:ext cx="11429999" cy="235426"/>
          </a:xfrm>
        </p:spPr>
        <p:txBody>
          <a:bodyPr/>
          <a:lstStyle/>
          <a:p>
            <a:r>
              <a:rPr lang="en-US" dirty="0"/>
              <a:t>Disclaimer</a:t>
            </a:r>
          </a:p>
        </p:txBody>
      </p:sp>
      <p:sp>
        <p:nvSpPr>
          <p:cNvPr id="6" name="Picture Placeholder 2">
            <a:extLst>
              <a:ext uri="{FF2B5EF4-FFF2-40B4-BE49-F238E27FC236}">
                <a16:creationId xmlns:a16="http://schemas.microsoft.com/office/drawing/2014/main" id="{25FA7C12-78F9-B045-95E6-F54BDB26BB23}"/>
              </a:ext>
            </a:extLst>
          </p:cNvPr>
          <p:cNvSpPr>
            <a:spLocks noGrp="1"/>
          </p:cNvSpPr>
          <p:nvPr>
            <p:ph type="pic" idx="1"/>
          </p:nvPr>
        </p:nvSpPr>
        <p:spPr>
          <a:xfrm>
            <a:off x="377952" y="380999"/>
            <a:ext cx="5596128" cy="2724644"/>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a16="http://schemas.microsoft.com/office/drawing/2014/main" id="{D8084F96-D17A-024B-9FB4-6CF473BF8A64}"/>
              </a:ext>
            </a:extLst>
          </p:cNvPr>
          <p:cNvSpPr>
            <a:spLocks noGrp="1"/>
          </p:cNvSpPr>
          <p:nvPr>
            <p:ph type="pic" idx="13"/>
          </p:nvPr>
        </p:nvSpPr>
        <p:spPr>
          <a:xfrm>
            <a:off x="377952" y="3308528"/>
            <a:ext cx="5596128"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a16="http://schemas.microsoft.com/office/drawing/2014/main" id="{FB5B1E4D-0C26-D847-AA7B-FAE99DCE1F31}"/>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4081983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a:xfrm>
            <a:off x="380999" y="6033440"/>
            <a:ext cx="11429999" cy="235426"/>
          </a:xfrm>
        </p:spPr>
        <p:txBody>
          <a:bodyPr/>
          <a:lstStyle/>
          <a:p>
            <a:r>
              <a:rPr lang="en-US" dirty="0"/>
              <a:t>Disclaimer</a:t>
            </a:r>
          </a:p>
        </p:txBody>
      </p:sp>
      <p:sp>
        <p:nvSpPr>
          <p:cNvPr id="6" name="Picture Placeholder 2">
            <a:extLst>
              <a:ext uri="{FF2B5EF4-FFF2-40B4-BE49-F238E27FC236}">
                <a16:creationId xmlns:a16="http://schemas.microsoft.com/office/drawing/2014/main" id="{906EAF94-3137-134E-B323-12C140505209}"/>
              </a:ext>
            </a:extLst>
          </p:cNvPr>
          <p:cNvSpPr>
            <a:spLocks noGrp="1"/>
          </p:cNvSpPr>
          <p:nvPr>
            <p:ph type="pic" idx="1"/>
          </p:nvPr>
        </p:nvSpPr>
        <p:spPr>
          <a:xfrm>
            <a:off x="380997" y="381000"/>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a16="http://schemas.microsoft.com/office/drawing/2014/main" id="{34EE4D9D-81F4-494E-8E33-EED38ABA11A9}"/>
              </a:ext>
            </a:extLst>
          </p:cNvPr>
          <p:cNvSpPr>
            <a:spLocks noGrp="1"/>
          </p:cNvSpPr>
          <p:nvPr>
            <p:ph type="pic" idx="13"/>
          </p:nvPr>
        </p:nvSpPr>
        <p:spPr>
          <a:xfrm>
            <a:off x="381000" y="3308528"/>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a16="http://schemas.microsoft.com/office/drawing/2014/main" id="{7B8D88E6-F45F-2440-BB61-7469B9A216EA}"/>
              </a:ext>
            </a:extLst>
          </p:cNvPr>
          <p:cNvSpPr>
            <a:spLocks noGrp="1"/>
          </p:cNvSpPr>
          <p:nvPr>
            <p:ph type="pic" idx="14"/>
          </p:nvPr>
        </p:nvSpPr>
        <p:spPr>
          <a:xfrm>
            <a:off x="3297871" y="381000"/>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Picture Placeholder 2">
            <a:extLst>
              <a:ext uri="{FF2B5EF4-FFF2-40B4-BE49-F238E27FC236}">
                <a16:creationId xmlns:a16="http://schemas.microsoft.com/office/drawing/2014/main" id="{E2A9A629-8C29-454B-93C6-926388FEE2E8}"/>
              </a:ext>
            </a:extLst>
          </p:cNvPr>
          <p:cNvSpPr>
            <a:spLocks noGrp="1"/>
          </p:cNvSpPr>
          <p:nvPr>
            <p:ph type="pic" idx="15"/>
          </p:nvPr>
        </p:nvSpPr>
        <p:spPr>
          <a:xfrm>
            <a:off x="3297874" y="3308528"/>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Picture Placeholder 2">
            <a:extLst>
              <a:ext uri="{FF2B5EF4-FFF2-40B4-BE49-F238E27FC236}">
                <a16:creationId xmlns:a16="http://schemas.microsoft.com/office/drawing/2014/main" id="{1D269637-E75A-DF4F-BE48-0BE4BB08CD9E}"/>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5141458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a:xfrm>
            <a:off x="380999" y="6035208"/>
            <a:ext cx="11429999" cy="233658"/>
          </a:xfrm>
        </p:spPr>
        <p:txBody>
          <a:bodyPr/>
          <a:lstStyle/>
          <a:p>
            <a:r>
              <a:rPr lang="en-US" dirty="0"/>
              <a:t>Disclaimer</a:t>
            </a:r>
          </a:p>
        </p:txBody>
      </p:sp>
      <p:sp>
        <p:nvSpPr>
          <p:cNvPr id="6" name="Picture Placeholder 2">
            <a:extLst>
              <a:ext uri="{FF2B5EF4-FFF2-40B4-BE49-F238E27FC236}">
                <a16:creationId xmlns:a16="http://schemas.microsoft.com/office/drawing/2014/main" id="{A0BF417B-7BD1-3B41-B6D6-6E6AE20E13AB}"/>
              </a:ext>
            </a:extLst>
          </p:cNvPr>
          <p:cNvSpPr>
            <a:spLocks noGrp="1"/>
          </p:cNvSpPr>
          <p:nvPr>
            <p:ph type="pic" idx="1"/>
          </p:nvPr>
        </p:nvSpPr>
        <p:spPr>
          <a:xfrm>
            <a:off x="380998" y="386640"/>
            <a:ext cx="5593081"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Picture Placeholder 2">
            <a:extLst>
              <a:ext uri="{FF2B5EF4-FFF2-40B4-BE49-F238E27FC236}">
                <a16:creationId xmlns:a16="http://schemas.microsoft.com/office/drawing/2014/main" id="{D6A3800C-17D7-3B4F-AF77-77018B152E52}"/>
              </a:ext>
            </a:extLst>
          </p:cNvPr>
          <p:cNvSpPr>
            <a:spLocks noGrp="1"/>
          </p:cNvSpPr>
          <p:nvPr>
            <p:ph type="pic" idx="13"/>
          </p:nvPr>
        </p:nvSpPr>
        <p:spPr>
          <a:xfrm>
            <a:off x="3312378" y="3310296"/>
            <a:ext cx="5593081"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a16="http://schemas.microsoft.com/office/drawing/2014/main" id="{E6E3D66C-29A8-744A-BB8B-4DCD8A244A6F}"/>
              </a:ext>
            </a:extLst>
          </p:cNvPr>
          <p:cNvSpPr>
            <a:spLocks noGrp="1"/>
          </p:cNvSpPr>
          <p:nvPr>
            <p:ph type="pic" idx="14"/>
          </p:nvPr>
        </p:nvSpPr>
        <p:spPr>
          <a:xfrm>
            <a:off x="9079278" y="365928"/>
            <a:ext cx="2724912" cy="5669280"/>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a16="http://schemas.microsoft.com/office/drawing/2014/main" id="{8DAB7BB6-3989-6F48-BFE9-52E3645B07BD}"/>
              </a:ext>
            </a:extLst>
          </p:cNvPr>
          <p:cNvSpPr>
            <a:spLocks noGrp="1"/>
          </p:cNvSpPr>
          <p:nvPr>
            <p:ph type="pic" idx="15"/>
          </p:nvPr>
        </p:nvSpPr>
        <p:spPr>
          <a:xfrm>
            <a:off x="6167560" y="390817"/>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Picture Placeholder 2">
            <a:extLst>
              <a:ext uri="{FF2B5EF4-FFF2-40B4-BE49-F238E27FC236}">
                <a16:creationId xmlns:a16="http://schemas.microsoft.com/office/drawing/2014/main" id="{A6792B31-FA6F-B441-96AA-97FE3139CCF3}"/>
              </a:ext>
            </a:extLst>
          </p:cNvPr>
          <p:cNvSpPr>
            <a:spLocks noGrp="1"/>
          </p:cNvSpPr>
          <p:nvPr>
            <p:ph type="pic" idx="16"/>
          </p:nvPr>
        </p:nvSpPr>
        <p:spPr>
          <a:xfrm>
            <a:off x="374191" y="3310296"/>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199255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rainer Titl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ECCD155-1110-B045-AD4A-4CCDCCCF831E}"/>
              </a:ext>
            </a:extLst>
          </p:cNvPr>
          <p:cNvSpPr>
            <a:spLocks noGrp="1"/>
          </p:cNvSpPr>
          <p:nvPr>
            <p:ph type="ctrTitle"/>
          </p:nvPr>
        </p:nvSpPr>
        <p:spPr>
          <a:xfrm>
            <a:off x="6423950" y="1333196"/>
            <a:ext cx="5181600" cy="2387600"/>
          </a:xfrm>
        </p:spPr>
        <p:txBody>
          <a:bodyPr anchor="b">
            <a:normAutofit/>
          </a:bodyPr>
          <a:lstStyle>
            <a:lvl1pPr algn="l">
              <a:lnSpc>
                <a:spcPct val="100000"/>
              </a:lnSpc>
              <a:defRPr sz="5000" b="1"/>
            </a:lvl1pPr>
          </a:lstStyle>
          <a:p>
            <a:endParaRPr lang="en-US" dirty="0"/>
          </a:p>
        </p:txBody>
      </p:sp>
      <p:sp>
        <p:nvSpPr>
          <p:cNvPr id="6" name="Text Placeholder 11">
            <a:extLst>
              <a:ext uri="{FF2B5EF4-FFF2-40B4-BE49-F238E27FC236}">
                <a16:creationId xmlns:a16="http://schemas.microsoft.com/office/drawing/2014/main" id="{E2C08BAD-EE38-374E-87FE-79C0F10757AE}"/>
              </a:ext>
            </a:extLst>
          </p:cNvPr>
          <p:cNvSpPr>
            <a:spLocks noGrp="1"/>
          </p:cNvSpPr>
          <p:nvPr>
            <p:ph type="body" sz="quarter" idx="11" hasCustomPrompt="1"/>
          </p:nvPr>
        </p:nvSpPr>
        <p:spPr>
          <a:xfrm>
            <a:off x="6423948" y="3842330"/>
            <a:ext cx="5181601" cy="825500"/>
          </a:xfrm>
        </p:spPr>
        <p:txBody>
          <a:bodyPr>
            <a:normAutofit/>
          </a:bodyPr>
          <a:lstStyle>
            <a:lvl1pPr marL="0" marR="0" indent="0" algn="l" defTabSz="914400" rtl="0" eaLnBrk="1" fontAlgn="auto" latinLnBrk="0" hangingPunct="1">
              <a:lnSpc>
                <a:spcPts val="2280"/>
              </a:lnSpc>
              <a:spcBef>
                <a:spcPts val="0"/>
              </a:spcBef>
              <a:spcAft>
                <a:spcPts val="0"/>
              </a:spcAft>
              <a:buClr>
                <a:schemeClr val="tx2"/>
              </a:buClr>
              <a:buSzTx/>
              <a:buFont typeface="Arial" panose="020B0604020202020204" pitchFamily="34" charset="0"/>
              <a:buNone/>
              <a:tabLst/>
              <a:defRPr sz="2000" b="0" i="0" spc="300">
                <a:solidFill>
                  <a:schemeClr val="tx2"/>
                </a:solidFill>
                <a:latin typeface="Proxima Nova Light" panose="02000506030000020004" pitchFamily="2" charset="0"/>
                <a:cs typeface="Gill Sans Light" panose="020B0302020104020203" pitchFamily="34" charset="-79"/>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TITLE</a:t>
            </a:r>
          </a:p>
        </p:txBody>
      </p:sp>
      <p:sp>
        <p:nvSpPr>
          <p:cNvPr id="8" name="Picture Placeholder 7">
            <a:extLst>
              <a:ext uri="{FF2B5EF4-FFF2-40B4-BE49-F238E27FC236}">
                <a16:creationId xmlns:a16="http://schemas.microsoft.com/office/drawing/2014/main" id="{77CB5ABA-4626-CB48-A57A-EFE8FB31629B}"/>
              </a:ext>
            </a:extLst>
          </p:cNvPr>
          <p:cNvSpPr>
            <a:spLocks noGrp="1"/>
          </p:cNvSpPr>
          <p:nvPr>
            <p:ph type="pic" sz="quarter" idx="12"/>
          </p:nvPr>
        </p:nvSpPr>
        <p:spPr>
          <a:xfrm>
            <a:off x="0" y="0"/>
            <a:ext cx="5715000" cy="6858000"/>
          </a:xfrm>
        </p:spPr>
        <p:txBody>
          <a:bodyPr anchor="ctr"/>
          <a:lstStyle>
            <a:lvl1pPr algn="ctr">
              <a:buNone/>
              <a:defRPr/>
            </a:lvl1pPr>
          </a:lstStyle>
          <a:p>
            <a:endParaRPr lang="en-US" dirty="0"/>
          </a:p>
        </p:txBody>
      </p:sp>
      <p:pic>
        <p:nvPicPr>
          <p:cNvPr id="13" name="Picture 8">
            <a:extLst>
              <a:ext uri="{FF2B5EF4-FFF2-40B4-BE49-F238E27FC236}">
                <a16:creationId xmlns:a16="http://schemas.microsoft.com/office/drawing/2014/main" id="{FFA0039A-359B-F84E-A37B-2B0B2ACAEB5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39137438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106021-437B-6B43-98FA-C54633E676B3}"/>
              </a:ext>
            </a:extLst>
          </p:cNvPr>
          <p:cNvSpPr>
            <a:spLocks noGrp="1"/>
          </p:cNvSpPr>
          <p:nvPr>
            <p:ph type="ftr" sz="quarter" idx="10"/>
          </p:nvPr>
        </p:nvSpPr>
        <p:spPr/>
        <p:txBody>
          <a:bodyPr/>
          <a:lstStyle/>
          <a:p>
            <a:r>
              <a:rPr lang="en-US" dirty="0"/>
              <a:t>Disclaimer</a:t>
            </a:r>
          </a:p>
        </p:txBody>
      </p:sp>
      <p:pic>
        <p:nvPicPr>
          <p:cNvPr id="5" name="Picture 4">
            <a:extLst>
              <a:ext uri="{FF2B5EF4-FFF2-40B4-BE49-F238E27FC236}">
                <a16:creationId xmlns:a16="http://schemas.microsoft.com/office/drawing/2014/main" id="{BEFE866F-2FB7-F040-9BE4-C4C67A1B83A8}"/>
              </a:ext>
            </a:extLst>
          </p:cNvPr>
          <p:cNvPicPr>
            <a:picLocks noChangeAspect="1"/>
          </p:cNvPicPr>
          <p:nvPr userDrawn="1"/>
        </p:nvPicPr>
        <p:blipFill>
          <a:blip r:embed="rId2">
            <a:alphaModFix amt="20000"/>
          </a:blip>
          <a:stretch>
            <a:fillRect/>
          </a:stretch>
        </p:blipFill>
        <p:spPr>
          <a:xfrm>
            <a:off x="446095" y="420963"/>
            <a:ext cx="2964469" cy="2223352"/>
          </a:xfrm>
          <a:prstGeom prst="rect">
            <a:avLst/>
          </a:prstGeom>
        </p:spPr>
      </p:pic>
      <p:pic>
        <p:nvPicPr>
          <p:cNvPr id="6" name="Picture 5">
            <a:extLst>
              <a:ext uri="{FF2B5EF4-FFF2-40B4-BE49-F238E27FC236}">
                <a16:creationId xmlns:a16="http://schemas.microsoft.com/office/drawing/2014/main" id="{4613C4BD-56CB-C348-B517-1AC325398F52}"/>
              </a:ext>
            </a:extLst>
          </p:cNvPr>
          <p:cNvPicPr>
            <a:picLocks noChangeAspect="1"/>
          </p:cNvPicPr>
          <p:nvPr userDrawn="1"/>
        </p:nvPicPr>
        <p:blipFill>
          <a:blip r:embed="rId2">
            <a:alphaModFix amt="20000"/>
          </a:blip>
          <a:stretch>
            <a:fillRect/>
          </a:stretch>
        </p:blipFill>
        <p:spPr>
          <a:xfrm flipH="1">
            <a:off x="8846529" y="3903678"/>
            <a:ext cx="2964469" cy="2223352"/>
          </a:xfrm>
          <a:prstGeom prst="rect">
            <a:avLst/>
          </a:prstGeom>
        </p:spPr>
      </p:pic>
      <p:sp>
        <p:nvSpPr>
          <p:cNvPr id="7" name="Title 1">
            <a:extLst>
              <a:ext uri="{FF2B5EF4-FFF2-40B4-BE49-F238E27FC236}">
                <a16:creationId xmlns:a16="http://schemas.microsoft.com/office/drawing/2014/main" id="{7D75AB06-1B32-D14B-AE9A-DEF383161A55}"/>
              </a:ext>
            </a:extLst>
          </p:cNvPr>
          <p:cNvSpPr>
            <a:spLocks noGrp="1"/>
          </p:cNvSpPr>
          <p:nvPr>
            <p:ph type="ctrTitle" hasCustomPrompt="1"/>
          </p:nvPr>
        </p:nvSpPr>
        <p:spPr>
          <a:xfrm>
            <a:off x="1216617" y="747074"/>
            <a:ext cx="9748434" cy="3357693"/>
          </a:xfrm>
          <a:prstGeom prst="rect">
            <a:avLst/>
          </a:prstGeom>
        </p:spPr>
        <p:txBody>
          <a:bodyPr anchor="b">
            <a:normAutofit/>
          </a:bodyPr>
          <a:lstStyle>
            <a:lvl1pPr algn="ctr">
              <a:lnSpc>
                <a:spcPts val="4880"/>
              </a:lnSpc>
              <a:defRPr sz="4000"/>
            </a:lvl1pPr>
          </a:lstStyle>
          <a:p>
            <a:r>
              <a:rPr lang="en-US" dirty="0"/>
              <a:t>Enter quote here</a:t>
            </a:r>
            <a:br>
              <a:rPr lang="en-US" dirty="0"/>
            </a:br>
            <a:r>
              <a:rPr lang="en-US" dirty="0"/>
              <a:t>Enter quote here</a:t>
            </a:r>
            <a:br>
              <a:rPr lang="en-US" dirty="0"/>
            </a:br>
            <a:r>
              <a:rPr lang="en-US" dirty="0"/>
              <a:t>Enter quote here</a:t>
            </a:r>
          </a:p>
        </p:txBody>
      </p:sp>
      <p:sp>
        <p:nvSpPr>
          <p:cNvPr id="8" name="Subtitle 2">
            <a:extLst>
              <a:ext uri="{FF2B5EF4-FFF2-40B4-BE49-F238E27FC236}">
                <a16:creationId xmlns:a16="http://schemas.microsoft.com/office/drawing/2014/main" id="{56B3E0A5-322E-3F47-9214-B6F2E7B51B93}"/>
              </a:ext>
            </a:extLst>
          </p:cNvPr>
          <p:cNvSpPr>
            <a:spLocks noGrp="1"/>
          </p:cNvSpPr>
          <p:nvPr>
            <p:ph type="subTitle" idx="1" hasCustomPrompt="1"/>
          </p:nvPr>
        </p:nvSpPr>
        <p:spPr>
          <a:xfrm>
            <a:off x="1216617" y="4650757"/>
            <a:ext cx="9748434" cy="701011"/>
          </a:xfrm>
        </p:spPr>
        <p:txBody>
          <a:bodyPr>
            <a:normAutofit/>
          </a:bodyPr>
          <a:lstStyle>
            <a:lvl1pPr marL="0" indent="0" algn="ctr">
              <a:buNone/>
              <a:defRPr sz="16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 ENTER ATTRIBUTION HERE</a:t>
            </a:r>
          </a:p>
        </p:txBody>
      </p:sp>
    </p:spTree>
    <p:extLst>
      <p:ext uri="{BB962C8B-B14F-4D97-AF65-F5344CB8AC3E}">
        <p14:creationId xmlns:p14="http://schemas.microsoft.com/office/powerpoint/2010/main" val="37862302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Quote">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106021-437B-6B43-98FA-C54633E676B3}"/>
              </a:ext>
            </a:extLst>
          </p:cNvPr>
          <p:cNvSpPr>
            <a:spLocks noGrp="1"/>
          </p:cNvSpPr>
          <p:nvPr>
            <p:ph type="ftr" sz="quarter" idx="10"/>
          </p:nvPr>
        </p:nvSpPr>
        <p:spPr/>
        <p:txBody>
          <a:bodyPr/>
          <a:lstStyle>
            <a:lvl1pPr>
              <a:defRPr>
                <a:solidFill>
                  <a:schemeClr val="bg1"/>
                </a:solidFill>
              </a:defRPr>
            </a:lvl1pPr>
          </a:lstStyle>
          <a:p>
            <a:r>
              <a:rPr lang="en-US" dirty="0"/>
              <a:t>Disclaimer</a:t>
            </a:r>
          </a:p>
        </p:txBody>
      </p:sp>
      <p:pic>
        <p:nvPicPr>
          <p:cNvPr id="5" name="Picture 4">
            <a:extLst>
              <a:ext uri="{FF2B5EF4-FFF2-40B4-BE49-F238E27FC236}">
                <a16:creationId xmlns:a16="http://schemas.microsoft.com/office/drawing/2014/main" id="{BEFE866F-2FB7-F040-9BE4-C4C67A1B83A8}"/>
              </a:ext>
            </a:extLst>
          </p:cNvPr>
          <p:cNvPicPr>
            <a:picLocks noChangeAspect="1"/>
          </p:cNvPicPr>
          <p:nvPr userDrawn="1"/>
        </p:nvPicPr>
        <p:blipFill>
          <a:blip r:embed="rId2">
            <a:alphaModFix amt="20000"/>
          </a:blip>
          <a:stretch>
            <a:fillRect/>
          </a:stretch>
        </p:blipFill>
        <p:spPr>
          <a:xfrm>
            <a:off x="446095" y="420963"/>
            <a:ext cx="2964469" cy="2223352"/>
          </a:xfrm>
          <a:prstGeom prst="rect">
            <a:avLst/>
          </a:prstGeom>
        </p:spPr>
      </p:pic>
      <p:pic>
        <p:nvPicPr>
          <p:cNvPr id="6" name="Picture 5">
            <a:extLst>
              <a:ext uri="{FF2B5EF4-FFF2-40B4-BE49-F238E27FC236}">
                <a16:creationId xmlns:a16="http://schemas.microsoft.com/office/drawing/2014/main" id="{4613C4BD-56CB-C348-B517-1AC325398F52}"/>
              </a:ext>
            </a:extLst>
          </p:cNvPr>
          <p:cNvPicPr>
            <a:picLocks noChangeAspect="1"/>
          </p:cNvPicPr>
          <p:nvPr userDrawn="1"/>
        </p:nvPicPr>
        <p:blipFill>
          <a:blip r:embed="rId2">
            <a:alphaModFix amt="20000"/>
          </a:blip>
          <a:stretch>
            <a:fillRect/>
          </a:stretch>
        </p:blipFill>
        <p:spPr>
          <a:xfrm flipH="1">
            <a:off x="8846529" y="3903678"/>
            <a:ext cx="2964469" cy="2223352"/>
          </a:xfrm>
          <a:prstGeom prst="rect">
            <a:avLst/>
          </a:prstGeom>
        </p:spPr>
      </p:pic>
      <p:sp>
        <p:nvSpPr>
          <p:cNvPr id="7" name="Title 1">
            <a:extLst>
              <a:ext uri="{FF2B5EF4-FFF2-40B4-BE49-F238E27FC236}">
                <a16:creationId xmlns:a16="http://schemas.microsoft.com/office/drawing/2014/main" id="{7D75AB06-1B32-D14B-AE9A-DEF383161A55}"/>
              </a:ext>
            </a:extLst>
          </p:cNvPr>
          <p:cNvSpPr>
            <a:spLocks noGrp="1"/>
          </p:cNvSpPr>
          <p:nvPr>
            <p:ph type="ctrTitle" hasCustomPrompt="1"/>
          </p:nvPr>
        </p:nvSpPr>
        <p:spPr>
          <a:xfrm>
            <a:off x="1216617" y="747074"/>
            <a:ext cx="9748434" cy="3357693"/>
          </a:xfrm>
          <a:prstGeom prst="rect">
            <a:avLst/>
          </a:prstGeom>
        </p:spPr>
        <p:txBody>
          <a:bodyPr anchor="b">
            <a:normAutofit/>
          </a:bodyPr>
          <a:lstStyle>
            <a:lvl1pPr algn="ctr">
              <a:lnSpc>
                <a:spcPts val="4880"/>
              </a:lnSpc>
              <a:defRPr sz="4000">
                <a:solidFill>
                  <a:schemeClr val="bg1"/>
                </a:solidFill>
              </a:defRPr>
            </a:lvl1pPr>
          </a:lstStyle>
          <a:p>
            <a:r>
              <a:rPr lang="en-US" dirty="0"/>
              <a:t>Enter quote here</a:t>
            </a:r>
            <a:br>
              <a:rPr lang="en-US" dirty="0"/>
            </a:br>
            <a:r>
              <a:rPr lang="en-US" dirty="0"/>
              <a:t>Enter quote here</a:t>
            </a:r>
            <a:br>
              <a:rPr lang="en-US" dirty="0"/>
            </a:br>
            <a:r>
              <a:rPr lang="en-US" dirty="0"/>
              <a:t>Enter quote here</a:t>
            </a:r>
          </a:p>
        </p:txBody>
      </p:sp>
      <p:sp>
        <p:nvSpPr>
          <p:cNvPr id="8" name="Subtitle 2">
            <a:extLst>
              <a:ext uri="{FF2B5EF4-FFF2-40B4-BE49-F238E27FC236}">
                <a16:creationId xmlns:a16="http://schemas.microsoft.com/office/drawing/2014/main" id="{56B3E0A5-322E-3F47-9214-B6F2E7B51B93}"/>
              </a:ext>
            </a:extLst>
          </p:cNvPr>
          <p:cNvSpPr>
            <a:spLocks noGrp="1"/>
          </p:cNvSpPr>
          <p:nvPr>
            <p:ph type="subTitle" idx="1" hasCustomPrompt="1"/>
          </p:nvPr>
        </p:nvSpPr>
        <p:spPr>
          <a:xfrm>
            <a:off x="1216617" y="4650757"/>
            <a:ext cx="9748434" cy="701011"/>
          </a:xfrm>
        </p:spPr>
        <p:txBody>
          <a:bodyPr>
            <a:normAutofit/>
          </a:bodyPr>
          <a:lstStyle>
            <a:lvl1pPr marL="0" indent="0" algn="ctr">
              <a:buNone/>
              <a:defRPr sz="16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 ENTER ATTRIBUTION HERE</a:t>
            </a:r>
          </a:p>
        </p:txBody>
      </p:sp>
      <p:pic>
        <p:nvPicPr>
          <p:cNvPr id="9" name="Picture 8">
            <a:extLst>
              <a:ext uri="{FF2B5EF4-FFF2-40B4-BE49-F238E27FC236}">
                <a16:creationId xmlns:a16="http://schemas.microsoft.com/office/drawing/2014/main" id="{C6D5FED4-8A20-F243-8A53-5709DE09762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870"/>
            <a:ext cx="858570" cy="135878"/>
          </a:xfrm>
          <a:prstGeom prst="rect">
            <a:avLst/>
          </a:prstGeom>
        </p:spPr>
      </p:pic>
    </p:spTree>
    <p:extLst>
      <p:ext uri="{BB962C8B-B14F-4D97-AF65-F5344CB8AC3E}">
        <p14:creationId xmlns:p14="http://schemas.microsoft.com/office/powerpoint/2010/main" val="1339035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Quote">
    <p:bg>
      <p:bgPr>
        <a:solidFill>
          <a:schemeClr val="tx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106021-437B-6B43-98FA-C54633E676B3}"/>
              </a:ext>
            </a:extLst>
          </p:cNvPr>
          <p:cNvSpPr>
            <a:spLocks noGrp="1"/>
          </p:cNvSpPr>
          <p:nvPr>
            <p:ph type="ftr" sz="quarter" idx="10"/>
          </p:nvPr>
        </p:nvSpPr>
        <p:spPr/>
        <p:txBody>
          <a:bodyPr/>
          <a:lstStyle>
            <a:lvl1pPr>
              <a:defRPr>
                <a:solidFill>
                  <a:schemeClr val="bg1"/>
                </a:solidFill>
              </a:defRPr>
            </a:lvl1pPr>
          </a:lstStyle>
          <a:p>
            <a:r>
              <a:rPr lang="en-US" dirty="0"/>
              <a:t>Disclaimer</a:t>
            </a:r>
          </a:p>
        </p:txBody>
      </p:sp>
      <p:pic>
        <p:nvPicPr>
          <p:cNvPr id="5" name="Picture 4">
            <a:extLst>
              <a:ext uri="{FF2B5EF4-FFF2-40B4-BE49-F238E27FC236}">
                <a16:creationId xmlns:a16="http://schemas.microsoft.com/office/drawing/2014/main" id="{BEFE866F-2FB7-F040-9BE4-C4C67A1B83A8}"/>
              </a:ext>
            </a:extLst>
          </p:cNvPr>
          <p:cNvPicPr>
            <a:picLocks noChangeAspect="1"/>
          </p:cNvPicPr>
          <p:nvPr userDrawn="1"/>
        </p:nvPicPr>
        <p:blipFill>
          <a:blip r:embed="rId2">
            <a:alphaModFix amt="20000"/>
            <a:biLevel thresh="25000"/>
          </a:blip>
          <a:stretch>
            <a:fillRect/>
          </a:stretch>
        </p:blipFill>
        <p:spPr>
          <a:xfrm>
            <a:off x="446095" y="420963"/>
            <a:ext cx="2964469" cy="2223352"/>
          </a:xfrm>
          <a:prstGeom prst="rect">
            <a:avLst/>
          </a:prstGeom>
        </p:spPr>
      </p:pic>
      <p:pic>
        <p:nvPicPr>
          <p:cNvPr id="6" name="Picture 5">
            <a:extLst>
              <a:ext uri="{FF2B5EF4-FFF2-40B4-BE49-F238E27FC236}">
                <a16:creationId xmlns:a16="http://schemas.microsoft.com/office/drawing/2014/main" id="{4613C4BD-56CB-C348-B517-1AC325398F52}"/>
              </a:ext>
            </a:extLst>
          </p:cNvPr>
          <p:cNvPicPr>
            <a:picLocks noChangeAspect="1"/>
          </p:cNvPicPr>
          <p:nvPr userDrawn="1"/>
        </p:nvPicPr>
        <p:blipFill>
          <a:blip r:embed="rId2">
            <a:alphaModFix amt="20000"/>
            <a:biLevel thresh="50000"/>
          </a:blip>
          <a:stretch>
            <a:fillRect/>
          </a:stretch>
        </p:blipFill>
        <p:spPr>
          <a:xfrm flipH="1">
            <a:off x="8846529" y="3903678"/>
            <a:ext cx="2964469" cy="2223352"/>
          </a:xfrm>
          <a:prstGeom prst="rect">
            <a:avLst/>
          </a:prstGeom>
        </p:spPr>
      </p:pic>
      <p:sp>
        <p:nvSpPr>
          <p:cNvPr id="7" name="Title 1">
            <a:extLst>
              <a:ext uri="{FF2B5EF4-FFF2-40B4-BE49-F238E27FC236}">
                <a16:creationId xmlns:a16="http://schemas.microsoft.com/office/drawing/2014/main" id="{7D75AB06-1B32-D14B-AE9A-DEF383161A55}"/>
              </a:ext>
            </a:extLst>
          </p:cNvPr>
          <p:cNvSpPr>
            <a:spLocks noGrp="1"/>
          </p:cNvSpPr>
          <p:nvPr>
            <p:ph type="ctrTitle" hasCustomPrompt="1"/>
          </p:nvPr>
        </p:nvSpPr>
        <p:spPr>
          <a:xfrm>
            <a:off x="1216617" y="747074"/>
            <a:ext cx="9748434" cy="3357693"/>
          </a:xfrm>
          <a:prstGeom prst="rect">
            <a:avLst/>
          </a:prstGeom>
        </p:spPr>
        <p:txBody>
          <a:bodyPr anchor="b">
            <a:normAutofit/>
          </a:bodyPr>
          <a:lstStyle>
            <a:lvl1pPr algn="ctr">
              <a:lnSpc>
                <a:spcPts val="4880"/>
              </a:lnSpc>
              <a:defRPr sz="4000">
                <a:solidFill>
                  <a:schemeClr val="bg1"/>
                </a:solidFill>
              </a:defRPr>
            </a:lvl1pPr>
          </a:lstStyle>
          <a:p>
            <a:r>
              <a:rPr lang="en-US" dirty="0"/>
              <a:t>Enter quote here</a:t>
            </a:r>
            <a:br>
              <a:rPr lang="en-US" dirty="0"/>
            </a:br>
            <a:r>
              <a:rPr lang="en-US" dirty="0"/>
              <a:t>Enter quote here</a:t>
            </a:r>
            <a:br>
              <a:rPr lang="en-US" dirty="0"/>
            </a:br>
            <a:r>
              <a:rPr lang="en-US" dirty="0"/>
              <a:t>Enter quote here</a:t>
            </a:r>
          </a:p>
        </p:txBody>
      </p:sp>
      <p:sp>
        <p:nvSpPr>
          <p:cNvPr id="8" name="Subtitle 2">
            <a:extLst>
              <a:ext uri="{FF2B5EF4-FFF2-40B4-BE49-F238E27FC236}">
                <a16:creationId xmlns:a16="http://schemas.microsoft.com/office/drawing/2014/main" id="{56B3E0A5-322E-3F47-9214-B6F2E7B51B93}"/>
              </a:ext>
            </a:extLst>
          </p:cNvPr>
          <p:cNvSpPr>
            <a:spLocks noGrp="1"/>
          </p:cNvSpPr>
          <p:nvPr>
            <p:ph type="subTitle" idx="1" hasCustomPrompt="1"/>
          </p:nvPr>
        </p:nvSpPr>
        <p:spPr>
          <a:xfrm>
            <a:off x="1216617" y="4650757"/>
            <a:ext cx="9748434" cy="701011"/>
          </a:xfrm>
        </p:spPr>
        <p:txBody>
          <a:bodyPr>
            <a:normAutofit/>
          </a:bodyPr>
          <a:lstStyle>
            <a:lvl1pPr marL="0" indent="0" algn="ctr">
              <a:buNone/>
              <a:defRPr sz="16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 ENTER ATTRIBUTION HERE</a:t>
            </a:r>
          </a:p>
        </p:txBody>
      </p:sp>
      <p:pic>
        <p:nvPicPr>
          <p:cNvPr id="9" name="Picture 8">
            <a:extLst>
              <a:ext uri="{FF2B5EF4-FFF2-40B4-BE49-F238E27FC236}">
                <a16:creationId xmlns:a16="http://schemas.microsoft.com/office/drawing/2014/main" id="{C6D5FED4-8A20-F243-8A53-5709DE09762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870"/>
            <a:ext cx="858570" cy="135878"/>
          </a:xfrm>
          <a:prstGeom prst="rect">
            <a:avLst/>
          </a:prstGeom>
        </p:spPr>
      </p:pic>
    </p:spTree>
    <p:extLst>
      <p:ext uri="{BB962C8B-B14F-4D97-AF65-F5344CB8AC3E}">
        <p14:creationId xmlns:p14="http://schemas.microsoft.com/office/powerpoint/2010/main" val="29518769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Trainer Title">
    <p:bg>
      <p:bgPr>
        <a:solidFill>
          <a:schemeClr val="tx1"/>
        </a:solidFill>
        <a:effectLst/>
      </p:bgPr>
    </p:bg>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21CD3981-AFCA-3F4E-9F2B-DC883B7C50F4}"/>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rcRect/>
          <a:stretch/>
        </p:blipFill>
        <p:spPr>
          <a:xfrm>
            <a:off x="3293251" y="1992595"/>
            <a:ext cx="5605500" cy="2872819"/>
          </a:xfrm>
          <a:prstGeom prst="rect">
            <a:avLst/>
          </a:prstGeom>
        </p:spPr>
      </p:pic>
    </p:spTree>
    <p:extLst>
      <p:ext uri="{BB962C8B-B14F-4D97-AF65-F5344CB8AC3E}">
        <p14:creationId xmlns:p14="http://schemas.microsoft.com/office/powerpoint/2010/main" val="13325697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Instruction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2A4351-C7EC-1C4F-80A4-AB758E081126}"/>
              </a:ext>
            </a:extLst>
          </p:cNvPr>
          <p:cNvSpPr txBox="1"/>
          <p:nvPr userDrawn="1"/>
        </p:nvSpPr>
        <p:spPr>
          <a:xfrm>
            <a:off x="381000" y="439268"/>
            <a:ext cx="6071777" cy="728405"/>
          </a:xfrm>
          <a:prstGeom prst="rect">
            <a:avLst/>
          </a:prstGeom>
          <a:noFill/>
        </p:spPr>
        <p:txBody>
          <a:bodyPr wrap="square" rtlCol="0">
            <a:spAutoFit/>
          </a:bodyPr>
          <a:lstStyle/>
          <a:p>
            <a:pPr algn="l">
              <a:lnSpc>
                <a:spcPts val="2620"/>
              </a:lnSpc>
              <a:spcBef>
                <a:spcPts val="0"/>
              </a:spcBef>
              <a:spcAft>
                <a:spcPts val="0"/>
              </a:spcAft>
            </a:pPr>
            <a:r>
              <a:rPr lang="en-US" sz="3600" b="1" dirty="0">
                <a:solidFill>
                  <a:schemeClr val="bg1"/>
                </a:solidFill>
              </a:rPr>
              <a:t>Welcome</a:t>
            </a:r>
            <a:br>
              <a:rPr lang="en-US" dirty="0">
                <a:solidFill>
                  <a:schemeClr val="bg1"/>
                </a:solidFill>
              </a:rPr>
            </a:br>
            <a:r>
              <a:rPr lang="en-US" b="1" dirty="0">
                <a:solidFill>
                  <a:schemeClr val="bg1"/>
                </a:solidFill>
              </a:rPr>
              <a:t>How to use this PowerPoint template.</a:t>
            </a:r>
          </a:p>
        </p:txBody>
      </p:sp>
      <p:sp>
        <p:nvSpPr>
          <p:cNvPr id="7" name="TextBox 6">
            <a:extLst>
              <a:ext uri="{FF2B5EF4-FFF2-40B4-BE49-F238E27FC236}">
                <a16:creationId xmlns:a16="http://schemas.microsoft.com/office/drawing/2014/main" id="{136D84EE-3090-5E4B-A945-AA96A135EAFE}"/>
              </a:ext>
            </a:extLst>
          </p:cNvPr>
          <p:cNvSpPr txBox="1"/>
          <p:nvPr userDrawn="1"/>
        </p:nvSpPr>
        <p:spPr>
          <a:xfrm>
            <a:off x="381000" y="1204041"/>
            <a:ext cx="6264600" cy="5500673"/>
          </a:xfrm>
          <a:prstGeom prst="rect">
            <a:avLst/>
          </a:prstGeom>
          <a:noFill/>
        </p:spPr>
        <p:txBody>
          <a:bodyPr wrap="square" rtlCol="0">
            <a:spAutoFit/>
          </a:bodyPr>
          <a:lstStyle/>
          <a:p>
            <a:pPr marL="285750" indent="-285750">
              <a:lnSpc>
                <a:spcPts val="1620"/>
              </a:lnSpc>
              <a:spcBef>
                <a:spcPts val="300"/>
              </a:spcBef>
              <a:buClr>
                <a:schemeClr val="bg1"/>
              </a:buClr>
              <a:buFont typeface="Arial" panose="020B0604020202020204" pitchFamily="34" charset="0"/>
              <a:buChar char="•"/>
            </a:pPr>
            <a:r>
              <a:rPr lang="en-US" sz="1200" dirty="0">
                <a:solidFill>
                  <a:schemeClr val="bg1"/>
                </a:solidFill>
              </a:rPr>
              <a:t>There are two master template options in this PowerPoint: </a:t>
            </a:r>
          </a:p>
          <a:p>
            <a:pPr marL="800100" lvl="1" indent="-342900">
              <a:lnSpc>
                <a:spcPts val="1620"/>
              </a:lnSpc>
              <a:spcBef>
                <a:spcPts val="300"/>
              </a:spcBef>
              <a:buClr>
                <a:schemeClr val="bg1"/>
              </a:buClr>
              <a:buFont typeface="+mj-lt"/>
              <a:buAutoNum type="arabicPeriod"/>
            </a:pPr>
            <a:r>
              <a:rPr lang="en-US" sz="1200" dirty="0">
                <a:solidFill>
                  <a:schemeClr val="bg1"/>
                </a:solidFill>
              </a:rPr>
              <a:t>White</a:t>
            </a:r>
          </a:p>
          <a:p>
            <a:pPr marL="800100" lvl="1" indent="-342900">
              <a:lnSpc>
                <a:spcPts val="1620"/>
              </a:lnSpc>
              <a:spcBef>
                <a:spcPts val="300"/>
              </a:spcBef>
              <a:buClr>
                <a:schemeClr val="bg1"/>
              </a:buClr>
              <a:buFont typeface="+mj-lt"/>
              <a:buAutoNum type="arabicPeriod"/>
            </a:pPr>
            <a:r>
              <a:rPr lang="en-US" sz="1200" dirty="0">
                <a:solidFill>
                  <a:schemeClr val="bg1"/>
                </a:solidFill>
              </a:rPr>
              <a:t>Gray</a:t>
            </a:r>
          </a:p>
          <a:p>
            <a:pPr marL="285750" indent="-285750">
              <a:lnSpc>
                <a:spcPts val="1620"/>
              </a:lnSpc>
              <a:spcBef>
                <a:spcPts val="300"/>
              </a:spcBef>
              <a:buClr>
                <a:schemeClr val="bg1"/>
              </a:buClr>
              <a:buFont typeface="Arial" panose="020B0604020202020204" pitchFamily="34" charset="0"/>
              <a:buChar char="•"/>
            </a:pPr>
            <a:r>
              <a:rPr lang="en-US" sz="1200" dirty="0">
                <a:solidFill>
                  <a:schemeClr val="bg1"/>
                </a:solidFill>
              </a:rPr>
              <a:t>How to add a new slide: </a:t>
            </a:r>
          </a:p>
          <a:p>
            <a:pPr marL="628650" lvl="1" indent="-171450">
              <a:lnSpc>
                <a:spcPts val="1620"/>
              </a:lnSpc>
              <a:spcBef>
                <a:spcPts val="300"/>
              </a:spcBef>
              <a:buClr>
                <a:schemeClr val="bg1"/>
              </a:buClr>
              <a:buFont typeface="Arial" panose="020B0604020202020204" pitchFamily="34" charset="0"/>
              <a:buChar char="•"/>
            </a:pPr>
            <a:r>
              <a:rPr lang="en-US" sz="1200" dirty="0">
                <a:solidFill>
                  <a:schemeClr val="bg1"/>
                </a:solidFill>
              </a:rPr>
              <a:t>Click on the little down arrow next to “New Slide” to view all layout options </a:t>
            </a:r>
            <a:r>
              <a:rPr lang="en-US" sz="1000" dirty="0">
                <a:solidFill>
                  <a:schemeClr val="bg1"/>
                </a:solidFill>
              </a:rPr>
              <a:t>(Fig. 1). </a:t>
            </a:r>
            <a:endParaRPr lang="en-US" sz="1200" dirty="0">
              <a:solidFill>
                <a:schemeClr val="bg1"/>
              </a:solidFill>
            </a:endParaRPr>
          </a:p>
          <a:p>
            <a:pPr marL="628650" lvl="1" indent="-171450">
              <a:lnSpc>
                <a:spcPts val="1620"/>
              </a:lnSpc>
              <a:spcBef>
                <a:spcPts val="300"/>
              </a:spcBef>
              <a:buClr>
                <a:schemeClr val="bg1"/>
              </a:buClr>
              <a:buFont typeface="Arial" panose="020B0604020202020204" pitchFamily="34" charset="0"/>
              <a:buChar char="•"/>
            </a:pPr>
            <a:r>
              <a:rPr lang="en-US" sz="1200" dirty="0">
                <a:solidFill>
                  <a:schemeClr val="bg1"/>
                </a:solidFill>
              </a:rPr>
              <a:t>From there you can scroll and choose the layout that best fits your needs </a:t>
            </a:r>
            <a:r>
              <a:rPr lang="en-US" sz="1000" dirty="0">
                <a:solidFill>
                  <a:schemeClr val="bg1"/>
                </a:solidFill>
              </a:rPr>
              <a:t>(Fig. 2). </a:t>
            </a:r>
            <a:br>
              <a:rPr lang="en-US" sz="1200" dirty="0">
                <a:solidFill>
                  <a:schemeClr val="bg1"/>
                </a:solidFill>
              </a:rPr>
            </a:br>
            <a:r>
              <a:rPr lang="en-US" sz="1050" i="1" dirty="0">
                <a:solidFill>
                  <a:schemeClr val="bg1"/>
                </a:solidFill>
              </a:rPr>
              <a:t>*You may have to scroll a bit to see all available layout templates. </a:t>
            </a:r>
            <a:endParaRPr lang="en-US" sz="1200" i="1" dirty="0">
              <a:solidFill>
                <a:schemeClr val="bg1"/>
              </a:solidFill>
            </a:endParaRPr>
          </a:p>
          <a:p>
            <a:pPr marL="285750" indent="-285750">
              <a:lnSpc>
                <a:spcPts val="1620"/>
              </a:lnSpc>
              <a:spcBef>
                <a:spcPts val="300"/>
              </a:spcBef>
              <a:buClr>
                <a:schemeClr val="bg1"/>
              </a:buClr>
              <a:buFont typeface="Arial" panose="020B0604020202020204" pitchFamily="34" charset="0"/>
              <a:buChar char="•"/>
            </a:pPr>
            <a:r>
              <a:rPr lang="en-US" sz="1200" dirty="0">
                <a:solidFill>
                  <a:schemeClr val="bg1"/>
                </a:solidFill>
              </a:rPr>
              <a:t>If you copied and pasted from an old ppt, and need to update the background to match this template, you just need to change the layout by selecting “Layout” in the menu bar and choosing the layout that best fits your content </a:t>
            </a:r>
            <a:r>
              <a:rPr lang="en-US" sz="1000" dirty="0">
                <a:solidFill>
                  <a:schemeClr val="bg1"/>
                </a:solidFill>
              </a:rPr>
              <a:t>(Fig. 3). </a:t>
            </a:r>
            <a:endParaRPr lang="en-US" sz="1200" dirty="0">
              <a:solidFill>
                <a:schemeClr val="bg1"/>
              </a:solidFill>
            </a:endParaRPr>
          </a:p>
          <a:p>
            <a:pPr marL="285750" indent="-285750">
              <a:lnSpc>
                <a:spcPts val="1620"/>
              </a:lnSpc>
              <a:spcBef>
                <a:spcPts val="300"/>
              </a:spcBef>
              <a:buClr>
                <a:schemeClr val="bg1"/>
              </a:buClr>
              <a:buFont typeface="Arial" panose="020B0604020202020204" pitchFamily="34" charset="0"/>
              <a:buChar char="•"/>
            </a:pPr>
            <a:r>
              <a:rPr lang="en-US" sz="1200" dirty="0">
                <a:solidFill>
                  <a:schemeClr val="bg1"/>
                </a:solidFill>
              </a:rPr>
              <a:t>Please use </a:t>
            </a:r>
            <a:r>
              <a:rPr lang="en-US" sz="1200" b="1" dirty="0">
                <a:solidFill>
                  <a:schemeClr val="bg1"/>
                </a:solidFill>
              </a:rPr>
              <a:t>Arial </a:t>
            </a:r>
            <a:r>
              <a:rPr lang="en-US" sz="1200" dirty="0">
                <a:solidFill>
                  <a:schemeClr val="bg1"/>
                </a:solidFill>
              </a:rPr>
              <a:t>for all font styles in your presentation.</a:t>
            </a:r>
            <a:br>
              <a:rPr lang="en-US" sz="1200" dirty="0">
                <a:solidFill>
                  <a:schemeClr val="bg1"/>
                </a:solidFill>
              </a:rPr>
            </a:br>
            <a:r>
              <a:rPr lang="en-US" sz="1050" i="1" dirty="0">
                <a:solidFill>
                  <a:schemeClr val="bg1"/>
                </a:solidFill>
              </a:rPr>
              <a:t>*If you have copied from another ppt using a different font you may have to update it manually. </a:t>
            </a:r>
          </a:p>
          <a:p>
            <a:pPr marL="285750" indent="-285750">
              <a:lnSpc>
                <a:spcPts val="1620"/>
              </a:lnSpc>
              <a:spcBef>
                <a:spcPts val="300"/>
              </a:spcBef>
              <a:buClr>
                <a:schemeClr val="bg1"/>
              </a:buClr>
              <a:buFont typeface="Arial" panose="020B0604020202020204" pitchFamily="34" charset="0"/>
              <a:buChar char="•"/>
            </a:pPr>
            <a:r>
              <a:rPr lang="en-US" sz="1200" dirty="0">
                <a:solidFill>
                  <a:schemeClr val="bg1"/>
                </a:solidFill>
              </a:rPr>
              <a:t>All corporate colors have been added to this template </a:t>
            </a:r>
            <a:r>
              <a:rPr lang="en-US" sz="1000" dirty="0">
                <a:solidFill>
                  <a:schemeClr val="bg1"/>
                </a:solidFill>
              </a:rPr>
              <a:t>(Fig. 5).</a:t>
            </a:r>
          </a:p>
          <a:p>
            <a:pPr marL="285750" indent="-285750">
              <a:lnSpc>
                <a:spcPts val="1620"/>
              </a:lnSpc>
              <a:spcBef>
                <a:spcPts val="300"/>
              </a:spcBef>
              <a:buClr>
                <a:schemeClr val="bg1"/>
              </a:buClr>
              <a:buFont typeface="Arial" panose="020B0604020202020204" pitchFamily="34" charset="0"/>
              <a:buChar char="•"/>
            </a:pPr>
            <a:r>
              <a:rPr lang="en-US" sz="1200" dirty="0">
                <a:solidFill>
                  <a:schemeClr val="bg1"/>
                </a:solidFill>
              </a:rPr>
              <a:t>If you need to add a footnote/disclaimer to the page, go to “Insert” &gt; “Header and Footer…” &gt; select “Footer” &gt; then “Apply” </a:t>
            </a:r>
            <a:r>
              <a:rPr lang="en-US" sz="1000" dirty="0">
                <a:solidFill>
                  <a:schemeClr val="bg1"/>
                </a:solidFill>
              </a:rPr>
              <a:t>(Figures 6-7)</a:t>
            </a:r>
          </a:p>
          <a:p>
            <a:pPr marL="285750" marR="0" lvl="0" indent="-285750" algn="l" defTabSz="914400" rtl="0" eaLnBrk="1" fontAlgn="auto" latinLnBrk="0" hangingPunct="1">
              <a:lnSpc>
                <a:spcPts val="1620"/>
              </a:lnSpc>
              <a:spcBef>
                <a:spcPts val="300"/>
              </a:spcBef>
              <a:spcAft>
                <a:spcPts val="0"/>
              </a:spcAft>
              <a:buClr>
                <a:schemeClr val="bg1"/>
              </a:buClr>
              <a:buSzTx/>
              <a:buFont typeface="Arial" panose="020B0604020202020204" pitchFamily="34" charset="0"/>
              <a:buChar char="•"/>
              <a:tabLst/>
              <a:defRPr/>
            </a:pPr>
            <a:r>
              <a:rPr lang="en-US" sz="1200" dirty="0">
                <a:solidFill>
                  <a:schemeClr val="bg1"/>
                </a:solidFill>
              </a:rPr>
              <a:t>If you need to replace a photo, simply right click on the image and select “change picture” &gt; “from a file…” </a:t>
            </a:r>
            <a:r>
              <a:rPr lang="en-US" sz="1000" dirty="0">
                <a:solidFill>
                  <a:schemeClr val="bg1"/>
                </a:solidFill>
              </a:rPr>
              <a:t>(Fig. 8).</a:t>
            </a:r>
          </a:p>
          <a:p>
            <a:pPr marL="285750" marR="0" lvl="0" indent="-285750" algn="l" defTabSz="914400" rtl="0" eaLnBrk="1" fontAlgn="auto" latinLnBrk="0" hangingPunct="1">
              <a:lnSpc>
                <a:spcPts val="1620"/>
              </a:lnSpc>
              <a:spcBef>
                <a:spcPts val="300"/>
              </a:spcBef>
              <a:spcAft>
                <a:spcPts val="0"/>
              </a:spcAft>
              <a:buClr>
                <a:schemeClr val="bg1"/>
              </a:buClr>
              <a:buSzTx/>
              <a:buFont typeface="Arial" panose="020B0604020202020204" pitchFamily="34" charset="0"/>
              <a:buChar char="•"/>
              <a:tabLst/>
              <a:defRPr/>
            </a:pPr>
            <a:r>
              <a:rPr lang="en-US" sz="1200" dirty="0">
                <a:solidFill>
                  <a:schemeClr val="bg1"/>
                </a:solidFill>
              </a:rPr>
              <a:t>You can adjust a photo size within a frame by selecting the image then going to  “picture format” in the menu bar &gt; “crop” </a:t>
            </a:r>
            <a:r>
              <a:rPr lang="en-US" sz="1000" dirty="0">
                <a:solidFill>
                  <a:schemeClr val="bg1"/>
                </a:solidFill>
              </a:rPr>
              <a:t>(Fig. 9).</a:t>
            </a:r>
          </a:p>
          <a:p>
            <a:pPr marL="285750" marR="0" lvl="0" indent="-285750" algn="l" defTabSz="914400" rtl="0" eaLnBrk="1" fontAlgn="auto" latinLnBrk="0" hangingPunct="1">
              <a:lnSpc>
                <a:spcPts val="1620"/>
              </a:lnSpc>
              <a:spcBef>
                <a:spcPts val="300"/>
              </a:spcBef>
              <a:spcAft>
                <a:spcPts val="0"/>
              </a:spcAft>
              <a:buClr>
                <a:schemeClr val="bg1"/>
              </a:buClr>
              <a:buSzTx/>
              <a:buFont typeface="Arial" panose="020B0604020202020204" pitchFamily="34" charset="0"/>
              <a:buChar char="•"/>
              <a:tabLst/>
              <a:defRPr/>
            </a:pPr>
            <a:r>
              <a:rPr lang="en-US" sz="1200" dirty="0">
                <a:solidFill>
                  <a:schemeClr val="bg1"/>
                </a:solidFill>
              </a:rPr>
              <a:t>To add a picture/shape/icon/smart art/chart, go to “Insert” &gt; then choose the </a:t>
            </a:r>
            <a:br>
              <a:rPr lang="en-US" sz="1200" dirty="0">
                <a:solidFill>
                  <a:schemeClr val="bg1"/>
                </a:solidFill>
              </a:rPr>
            </a:br>
            <a:r>
              <a:rPr lang="en-US" sz="1200" dirty="0">
                <a:solidFill>
                  <a:schemeClr val="bg1"/>
                </a:solidFill>
              </a:rPr>
              <a:t>option that best fits your needs; PPT has lots of preset shape options </a:t>
            </a:r>
            <a:r>
              <a:rPr lang="en-US" sz="1000" dirty="0">
                <a:solidFill>
                  <a:schemeClr val="bg1"/>
                </a:solidFill>
              </a:rPr>
              <a:t>(Fig. 10).</a:t>
            </a:r>
          </a:p>
          <a:p>
            <a:pPr marL="285750" indent="-285750">
              <a:lnSpc>
                <a:spcPts val="1620"/>
              </a:lnSpc>
              <a:spcBef>
                <a:spcPts val="300"/>
              </a:spcBef>
              <a:buClr>
                <a:schemeClr val="bg1"/>
              </a:buClr>
              <a:buFont typeface="Arial" panose="020B0604020202020204" pitchFamily="34" charset="0"/>
              <a:buChar char="•"/>
            </a:pPr>
            <a:r>
              <a:rPr lang="en-US" sz="1200" b="1" i="0" dirty="0">
                <a:solidFill>
                  <a:schemeClr val="bg1"/>
                </a:solidFill>
              </a:rPr>
              <a:t>Please make sure to delete this instructions slide prior to completing </a:t>
            </a:r>
            <a:br>
              <a:rPr lang="en-US" sz="1200" b="1" i="0" dirty="0">
                <a:solidFill>
                  <a:schemeClr val="bg1"/>
                </a:solidFill>
              </a:rPr>
            </a:br>
            <a:r>
              <a:rPr lang="en-US" sz="1200" b="1" i="0" dirty="0">
                <a:solidFill>
                  <a:schemeClr val="bg1"/>
                </a:solidFill>
              </a:rPr>
              <a:t>your presentation.</a:t>
            </a:r>
          </a:p>
        </p:txBody>
      </p:sp>
      <p:grpSp>
        <p:nvGrpSpPr>
          <p:cNvPr id="9" name="Group 8">
            <a:extLst>
              <a:ext uri="{FF2B5EF4-FFF2-40B4-BE49-F238E27FC236}">
                <a16:creationId xmlns:a16="http://schemas.microsoft.com/office/drawing/2014/main" id="{9FD8696A-AD24-9D4C-86E8-2589A2BCEA04}"/>
              </a:ext>
            </a:extLst>
          </p:cNvPr>
          <p:cNvGrpSpPr/>
          <p:nvPr userDrawn="1"/>
        </p:nvGrpSpPr>
        <p:grpSpPr>
          <a:xfrm>
            <a:off x="6743863" y="35485"/>
            <a:ext cx="1985410" cy="882947"/>
            <a:chOff x="9119604" y="918541"/>
            <a:chExt cx="2980722" cy="1325577"/>
          </a:xfrm>
        </p:grpSpPr>
        <p:grpSp>
          <p:nvGrpSpPr>
            <p:cNvPr id="10" name="Group 9">
              <a:extLst>
                <a:ext uri="{FF2B5EF4-FFF2-40B4-BE49-F238E27FC236}">
                  <a16:creationId xmlns:a16="http://schemas.microsoft.com/office/drawing/2014/main" id="{D5402374-0199-264B-8DE1-ABC2981E3697}"/>
                </a:ext>
              </a:extLst>
            </p:cNvPr>
            <p:cNvGrpSpPr/>
            <p:nvPr/>
          </p:nvGrpSpPr>
          <p:grpSpPr>
            <a:xfrm>
              <a:off x="9233775" y="1191921"/>
              <a:ext cx="2866551" cy="1052197"/>
              <a:chOff x="4279900" y="2749814"/>
              <a:chExt cx="3632200" cy="1333236"/>
            </a:xfrm>
          </p:grpSpPr>
          <p:pic>
            <p:nvPicPr>
              <p:cNvPr id="12" name="Picture 11" descr="A picture containing clock&#10;&#10;Description automatically generated">
                <a:extLst>
                  <a:ext uri="{FF2B5EF4-FFF2-40B4-BE49-F238E27FC236}">
                    <a16:creationId xmlns:a16="http://schemas.microsoft.com/office/drawing/2014/main" id="{B42AF2AB-B2CF-B04B-9E93-5BCD291133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79900" y="2774950"/>
                <a:ext cx="3632200" cy="1308100"/>
              </a:xfrm>
              <a:prstGeom prst="rect">
                <a:avLst/>
              </a:prstGeom>
            </p:spPr>
          </p:pic>
          <p:sp>
            <p:nvSpPr>
              <p:cNvPr id="13" name="Rectangle 12">
                <a:extLst>
                  <a:ext uri="{FF2B5EF4-FFF2-40B4-BE49-F238E27FC236}">
                    <a16:creationId xmlns:a16="http://schemas.microsoft.com/office/drawing/2014/main" id="{FC10DF37-C622-3A47-87D3-A36EFD49B571}"/>
                  </a:ext>
                </a:extLst>
              </p:cNvPr>
              <p:cNvSpPr/>
              <p:nvPr/>
            </p:nvSpPr>
            <p:spPr>
              <a:xfrm>
                <a:off x="6569075" y="3300412"/>
                <a:ext cx="257175" cy="2571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a:extLst>
                  <a:ext uri="{FF2B5EF4-FFF2-40B4-BE49-F238E27FC236}">
                    <a16:creationId xmlns:a16="http://schemas.microsoft.com/office/drawing/2014/main" id="{42C2C8CD-5BB5-2E4F-B241-B03BB915869B}"/>
                  </a:ext>
                </a:extLst>
              </p:cNvPr>
              <p:cNvCxnSpPr>
                <a:cxnSpLocks/>
              </p:cNvCxnSpPr>
              <p:nvPr/>
            </p:nvCxnSpPr>
            <p:spPr>
              <a:xfrm flipH="1">
                <a:off x="6697662" y="2749814"/>
                <a:ext cx="219605" cy="4944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Content Placeholder 2">
              <a:extLst>
                <a:ext uri="{FF2B5EF4-FFF2-40B4-BE49-F238E27FC236}">
                  <a16:creationId xmlns:a16="http://schemas.microsoft.com/office/drawing/2014/main" id="{9DEA67F0-BC82-8B4C-9CD1-4053D9DEAD31}"/>
                </a:ext>
              </a:extLst>
            </p:cNvPr>
            <p:cNvSpPr txBox="1">
              <a:spLocks/>
            </p:cNvSpPr>
            <p:nvPr/>
          </p:nvSpPr>
          <p:spPr>
            <a:xfrm>
              <a:off x="9119604" y="918541"/>
              <a:ext cx="938529" cy="3500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1</a:t>
              </a:r>
              <a:endParaRPr lang="en-US" sz="900" b="0" dirty="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6A8D3C9B-A4F4-974E-AA25-C51DB7D224CB}"/>
              </a:ext>
            </a:extLst>
          </p:cNvPr>
          <p:cNvGrpSpPr/>
          <p:nvPr userDrawn="1"/>
        </p:nvGrpSpPr>
        <p:grpSpPr>
          <a:xfrm>
            <a:off x="8842245" y="35711"/>
            <a:ext cx="2953515" cy="3113124"/>
            <a:chOff x="9153926" y="2339702"/>
            <a:chExt cx="2953515" cy="3113124"/>
          </a:xfrm>
        </p:grpSpPr>
        <p:pic>
          <p:nvPicPr>
            <p:cNvPr id="16" name="Picture 15" descr="A screenshot of a computer&#10;&#10;Description automatically generated">
              <a:extLst>
                <a:ext uri="{FF2B5EF4-FFF2-40B4-BE49-F238E27FC236}">
                  <a16:creationId xmlns:a16="http://schemas.microsoft.com/office/drawing/2014/main" id="{CF417F33-F1BD-194C-BB2C-6FE21CC2C4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33777" y="2543849"/>
              <a:ext cx="2873664" cy="2908977"/>
            </a:xfrm>
            <a:prstGeom prst="rect">
              <a:avLst/>
            </a:prstGeom>
          </p:spPr>
        </p:pic>
        <p:sp>
          <p:nvSpPr>
            <p:cNvPr id="17" name="Content Placeholder 2">
              <a:extLst>
                <a:ext uri="{FF2B5EF4-FFF2-40B4-BE49-F238E27FC236}">
                  <a16:creationId xmlns:a16="http://schemas.microsoft.com/office/drawing/2014/main" id="{6DB5241F-94F1-3C40-A148-68131962A3DD}"/>
                </a:ext>
              </a:extLst>
            </p:cNvPr>
            <p:cNvSpPr txBox="1">
              <a:spLocks/>
            </p:cNvSpPr>
            <p:nvPr/>
          </p:nvSpPr>
          <p:spPr>
            <a:xfrm>
              <a:off x="9153926" y="2339702"/>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2</a:t>
              </a:r>
              <a:endParaRPr lang="en-US" sz="900" b="0" dirty="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CB908D61-161F-B449-96B6-6006CB2611E8}"/>
              </a:ext>
            </a:extLst>
          </p:cNvPr>
          <p:cNvGrpSpPr/>
          <p:nvPr userDrawn="1"/>
        </p:nvGrpSpPr>
        <p:grpSpPr>
          <a:xfrm>
            <a:off x="6755839" y="1013336"/>
            <a:ext cx="1994457" cy="878555"/>
            <a:chOff x="9126877" y="5447568"/>
            <a:chExt cx="2980564" cy="1312932"/>
          </a:xfrm>
        </p:grpSpPr>
        <p:grpSp>
          <p:nvGrpSpPr>
            <p:cNvPr id="19" name="Group 18">
              <a:extLst>
                <a:ext uri="{FF2B5EF4-FFF2-40B4-BE49-F238E27FC236}">
                  <a16:creationId xmlns:a16="http://schemas.microsoft.com/office/drawing/2014/main" id="{4F59E00B-B461-594E-A2C1-B6C099998577}"/>
                </a:ext>
              </a:extLst>
            </p:cNvPr>
            <p:cNvGrpSpPr/>
            <p:nvPr/>
          </p:nvGrpSpPr>
          <p:grpSpPr>
            <a:xfrm>
              <a:off x="9240890" y="5581999"/>
              <a:ext cx="2866551" cy="1178501"/>
              <a:chOff x="5718649" y="5061465"/>
              <a:chExt cx="2866551" cy="1178501"/>
            </a:xfrm>
          </p:grpSpPr>
          <p:pic>
            <p:nvPicPr>
              <p:cNvPr id="21" name="Picture 20" descr="A picture containing clock&#10;&#10;Description automatically generated">
                <a:extLst>
                  <a:ext uri="{FF2B5EF4-FFF2-40B4-BE49-F238E27FC236}">
                    <a16:creationId xmlns:a16="http://schemas.microsoft.com/office/drawing/2014/main" id="{A55A4CAB-C59F-F94C-828F-65A1EA92E0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8649" y="5207607"/>
                <a:ext cx="2866551" cy="1032359"/>
              </a:xfrm>
              <a:prstGeom prst="rect">
                <a:avLst/>
              </a:prstGeom>
            </p:spPr>
          </p:pic>
          <p:sp>
            <p:nvSpPr>
              <p:cNvPr id="22" name="Rectangle 21">
                <a:extLst>
                  <a:ext uri="{FF2B5EF4-FFF2-40B4-BE49-F238E27FC236}">
                    <a16:creationId xmlns:a16="http://schemas.microsoft.com/office/drawing/2014/main" id="{0A821EEA-EA78-EC4F-BF86-409AFF9FFCA8}"/>
                  </a:ext>
                </a:extLst>
              </p:cNvPr>
              <p:cNvSpPr/>
              <p:nvPr/>
            </p:nvSpPr>
            <p:spPr>
              <a:xfrm>
                <a:off x="7635226" y="5494866"/>
                <a:ext cx="848373" cy="3007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Arrow Connector 22">
                <a:extLst>
                  <a:ext uri="{FF2B5EF4-FFF2-40B4-BE49-F238E27FC236}">
                    <a16:creationId xmlns:a16="http://schemas.microsoft.com/office/drawing/2014/main" id="{95CF9095-5DB3-F349-97A9-E212B3218C06}"/>
                  </a:ext>
                </a:extLst>
              </p:cNvPr>
              <p:cNvCxnSpPr>
                <a:cxnSpLocks/>
              </p:cNvCxnSpPr>
              <p:nvPr/>
            </p:nvCxnSpPr>
            <p:spPr>
              <a:xfrm flipH="1">
                <a:off x="8104017" y="5061465"/>
                <a:ext cx="173313" cy="3902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Content Placeholder 2">
              <a:extLst>
                <a:ext uri="{FF2B5EF4-FFF2-40B4-BE49-F238E27FC236}">
                  <a16:creationId xmlns:a16="http://schemas.microsoft.com/office/drawing/2014/main" id="{134324EA-1163-BF4B-A93B-8ED5542A7ADD}"/>
                </a:ext>
              </a:extLst>
            </p:cNvPr>
            <p:cNvSpPr txBox="1">
              <a:spLocks/>
            </p:cNvSpPr>
            <p:nvPr/>
          </p:nvSpPr>
          <p:spPr>
            <a:xfrm>
              <a:off x="9126877" y="5447568"/>
              <a:ext cx="1063577"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3</a:t>
              </a:r>
              <a:endParaRPr lang="en-US" sz="900" b="0" dirty="0">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C97BAA42-66AC-764B-B605-AF23D058BA24}"/>
              </a:ext>
            </a:extLst>
          </p:cNvPr>
          <p:cNvGrpSpPr/>
          <p:nvPr userDrawn="1"/>
        </p:nvGrpSpPr>
        <p:grpSpPr>
          <a:xfrm>
            <a:off x="7291756" y="2215068"/>
            <a:ext cx="1381233" cy="554006"/>
            <a:chOff x="7767846" y="6098278"/>
            <a:chExt cx="1381233" cy="554006"/>
          </a:xfrm>
        </p:grpSpPr>
        <p:pic>
          <p:nvPicPr>
            <p:cNvPr id="25" name="Picture 24">
              <a:extLst>
                <a:ext uri="{FF2B5EF4-FFF2-40B4-BE49-F238E27FC236}">
                  <a16:creationId xmlns:a16="http://schemas.microsoft.com/office/drawing/2014/main" id="{222139CE-9EC4-DF4A-B4B5-9D7437AC5094}"/>
                </a:ext>
              </a:extLst>
            </p:cNvPr>
            <p:cNvPicPr>
              <a:picLocks noChangeAspect="1"/>
            </p:cNvPicPr>
            <p:nvPr/>
          </p:nvPicPr>
          <p:blipFill>
            <a:blip r:embed="rId5"/>
            <a:srcRect/>
            <a:stretch/>
          </p:blipFill>
          <p:spPr>
            <a:xfrm>
              <a:off x="7854810" y="6299302"/>
              <a:ext cx="1294269" cy="352982"/>
            </a:xfrm>
            <a:prstGeom prst="rect">
              <a:avLst/>
            </a:prstGeom>
          </p:spPr>
        </p:pic>
        <p:sp>
          <p:nvSpPr>
            <p:cNvPr id="26" name="Content Placeholder 2">
              <a:extLst>
                <a:ext uri="{FF2B5EF4-FFF2-40B4-BE49-F238E27FC236}">
                  <a16:creationId xmlns:a16="http://schemas.microsoft.com/office/drawing/2014/main" id="{2C51CDB1-0577-D045-AFBA-6943CB3733C6}"/>
                </a:ext>
              </a:extLst>
            </p:cNvPr>
            <p:cNvSpPr txBox="1">
              <a:spLocks/>
            </p:cNvSpPr>
            <p:nvPr/>
          </p:nvSpPr>
          <p:spPr>
            <a:xfrm>
              <a:off x="7767846" y="6098278"/>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5</a:t>
              </a:r>
              <a:endParaRPr lang="en-US" sz="900" b="0" dirty="0">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06D0E246-5FC9-2F49-95BE-F7824A75F6E4}"/>
              </a:ext>
            </a:extLst>
          </p:cNvPr>
          <p:cNvGrpSpPr/>
          <p:nvPr userDrawn="1"/>
        </p:nvGrpSpPr>
        <p:grpSpPr>
          <a:xfrm>
            <a:off x="7274117" y="3136419"/>
            <a:ext cx="2816390" cy="2212095"/>
            <a:chOff x="7453494" y="4210796"/>
            <a:chExt cx="2816390" cy="2212095"/>
          </a:xfrm>
        </p:grpSpPr>
        <p:pic>
          <p:nvPicPr>
            <p:cNvPr id="30" name="Picture 29" descr="A screenshot of a cell phone&#10;&#10;Description automatically generated">
              <a:extLst>
                <a:ext uri="{FF2B5EF4-FFF2-40B4-BE49-F238E27FC236}">
                  <a16:creationId xmlns:a16="http://schemas.microsoft.com/office/drawing/2014/main" id="{D7AE97E9-4676-6F41-97C0-6DA7715BDCA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35100" y="4405332"/>
              <a:ext cx="2734784" cy="2017559"/>
            </a:xfrm>
            <a:prstGeom prst="rect">
              <a:avLst/>
            </a:prstGeom>
          </p:spPr>
        </p:pic>
        <p:sp>
          <p:nvSpPr>
            <p:cNvPr id="32" name="Content Placeholder 2">
              <a:extLst>
                <a:ext uri="{FF2B5EF4-FFF2-40B4-BE49-F238E27FC236}">
                  <a16:creationId xmlns:a16="http://schemas.microsoft.com/office/drawing/2014/main" id="{1ACB2D80-9791-C14F-BCB4-63468C59FB33}"/>
                </a:ext>
              </a:extLst>
            </p:cNvPr>
            <p:cNvSpPr txBox="1">
              <a:spLocks/>
            </p:cNvSpPr>
            <p:nvPr userDrawn="1"/>
          </p:nvSpPr>
          <p:spPr>
            <a:xfrm>
              <a:off x="7453494" y="4210796"/>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6</a:t>
              </a:r>
              <a:endParaRPr lang="en-US" sz="900" b="0" dirty="0">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33AFD226-475A-B045-9D7A-4882FBC48BE7}"/>
              </a:ext>
            </a:extLst>
          </p:cNvPr>
          <p:cNvGrpSpPr/>
          <p:nvPr userDrawn="1"/>
        </p:nvGrpSpPr>
        <p:grpSpPr>
          <a:xfrm>
            <a:off x="10251865" y="3149009"/>
            <a:ext cx="1543895" cy="2207125"/>
            <a:chOff x="10427518" y="4223386"/>
            <a:chExt cx="1543895" cy="2207125"/>
          </a:xfrm>
        </p:grpSpPr>
        <p:pic>
          <p:nvPicPr>
            <p:cNvPr id="31" name="Picture 30" descr="A screenshot of a cell phone&#10;&#10;Description automatically generated">
              <a:extLst>
                <a:ext uri="{FF2B5EF4-FFF2-40B4-BE49-F238E27FC236}">
                  <a16:creationId xmlns:a16="http://schemas.microsoft.com/office/drawing/2014/main" id="{4739F0DE-D4BD-E848-92EF-F6742AC1895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511338" y="4412952"/>
              <a:ext cx="1460075" cy="2017559"/>
            </a:xfrm>
            <a:prstGeom prst="rect">
              <a:avLst/>
            </a:prstGeom>
          </p:spPr>
        </p:pic>
        <p:sp>
          <p:nvSpPr>
            <p:cNvPr id="33" name="Content Placeholder 2">
              <a:extLst>
                <a:ext uri="{FF2B5EF4-FFF2-40B4-BE49-F238E27FC236}">
                  <a16:creationId xmlns:a16="http://schemas.microsoft.com/office/drawing/2014/main" id="{A8B7C12E-6B7E-8545-9176-50508BD67F0A}"/>
                </a:ext>
              </a:extLst>
            </p:cNvPr>
            <p:cNvSpPr txBox="1">
              <a:spLocks/>
            </p:cNvSpPr>
            <p:nvPr userDrawn="1"/>
          </p:nvSpPr>
          <p:spPr>
            <a:xfrm>
              <a:off x="10427518" y="4223386"/>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7</a:t>
              </a:r>
              <a:endParaRPr lang="en-US" sz="900" b="0" dirty="0">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3605553A-5997-724D-AAEE-966057996908}"/>
              </a:ext>
            </a:extLst>
          </p:cNvPr>
          <p:cNvGrpSpPr/>
          <p:nvPr userDrawn="1"/>
        </p:nvGrpSpPr>
        <p:grpSpPr>
          <a:xfrm>
            <a:off x="6330475" y="5416179"/>
            <a:ext cx="2489503" cy="1160055"/>
            <a:chOff x="7266497" y="5469869"/>
            <a:chExt cx="2489503" cy="1160055"/>
          </a:xfrm>
        </p:grpSpPr>
        <p:pic>
          <p:nvPicPr>
            <p:cNvPr id="37" name="Picture 36" descr="A screenshot of a cell phone&#10;&#10;Description automatically generated">
              <a:extLst>
                <a:ext uri="{FF2B5EF4-FFF2-40B4-BE49-F238E27FC236}">
                  <a16:creationId xmlns:a16="http://schemas.microsoft.com/office/drawing/2014/main" id="{4BD1E879-A6A1-904F-820F-A8FEFDE3D6E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41497" y="5668647"/>
              <a:ext cx="2414503" cy="961277"/>
            </a:xfrm>
            <a:prstGeom prst="rect">
              <a:avLst/>
            </a:prstGeom>
          </p:spPr>
        </p:pic>
        <p:sp>
          <p:nvSpPr>
            <p:cNvPr id="38" name="Content Placeholder 2">
              <a:extLst>
                <a:ext uri="{FF2B5EF4-FFF2-40B4-BE49-F238E27FC236}">
                  <a16:creationId xmlns:a16="http://schemas.microsoft.com/office/drawing/2014/main" id="{66560D80-154B-3141-9BE3-2B8D5E033DA9}"/>
                </a:ext>
              </a:extLst>
            </p:cNvPr>
            <p:cNvSpPr txBox="1">
              <a:spLocks/>
            </p:cNvSpPr>
            <p:nvPr userDrawn="1"/>
          </p:nvSpPr>
          <p:spPr>
            <a:xfrm>
              <a:off x="7266497" y="5469869"/>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8</a:t>
              </a:r>
              <a:endParaRPr lang="en-US" sz="900" b="0" dirty="0">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9B27DD3D-2817-5E44-B859-46DCDDF00B34}"/>
              </a:ext>
            </a:extLst>
          </p:cNvPr>
          <p:cNvGrpSpPr/>
          <p:nvPr userDrawn="1"/>
        </p:nvGrpSpPr>
        <p:grpSpPr>
          <a:xfrm>
            <a:off x="9240360" y="5398914"/>
            <a:ext cx="2237135" cy="694246"/>
            <a:chOff x="8889752" y="5452254"/>
            <a:chExt cx="2237135" cy="694246"/>
          </a:xfrm>
        </p:grpSpPr>
        <p:pic>
          <p:nvPicPr>
            <p:cNvPr id="41" name="Picture 40" descr="A close up of a clock&#10;&#10;Description automatically generated">
              <a:extLst>
                <a:ext uri="{FF2B5EF4-FFF2-40B4-BE49-F238E27FC236}">
                  <a16:creationId xmlns:a16="http://schemas.microsoft.com/office/drawing/2014/main" id="{682D8798-1080-914C-8CE3-BB006685BAAE}"/>
                </a:ext>
              </a:extLst>
            </p:cNvPr>
            <p:cNvPicPr>
              <a:picLocks noChangeAspect="1"/>
            </p:cNvPicPr>
            <p:nvPr userDrawn="1"/>
          </p:nvPicPr>
          <p:blipFill>
            <a:blip r:embed="rId9"/>
            <a:stretch>
              <a:fillRect/>
            </a:stretch>
          </p:blipFill>
          <p:spPr>
            <a:xfrm>
              <a:off x="8889752" y="5498990"/>
              <a:ext cx="1603059" cy="647510"/>
            </a:xfrm>
            <a:prstGeom prst="rect">
              <a:avLst/>
            </a:prstGeom>
          </p:spPr>
        </p:pic>
        <p:sp>
          <p:nvSpPr>
            <p:cNvPr id="44" name="Content Placeholder 2">
              <a:extLst>
                <a:ext uri="{FF2B5EF4-FFF2-40B4-BE49-F238E27FC236}">
                  <a16:creationId xmlns:a16="http://schemas.microsoft.com/office/drawing/2014/main" id="{9F41E3AB-EE1B-0549-9469-5B96451EDCB6}"/>
                </a:ext>
              </a:extLst>
            </p:cNvPr>
            <p:cNvSpPr txBox="1">
              <a:spLocks/>
            </p:cNvSpPr>
            <p:nvPr userDrawn="1"/>
          </p:nvSpPr>
          <p:spPr>
            <a:xfrm>
              <a:off x="10437655" y="5452254"/>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9</a:t>
              </a:r>
              <a:endParaRPr lang="en-US" sz="900" b="0" dirty="0">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FD28C24F-6E00-4C44-A7B0-BFEC0127FD5A}"/>
              </a:ext>
            </a:extLst>
          </p:cNvPr>
          <p:cNvGrpSpPr/>
          <p:nvPr userDrawn="1"/>
        </p:nvGrpSpPr>
        <p:grpSpPr>
          <a:xfrm>
            <a:off x="8889752" y="5997099"/>
            <a:ext cx="3174395" cy="766159"/>
            <a:chOff x="8889752" y="6019959"/>
            <a:chExt cx="3174395" cy="766159"/>
          </a:xfrm>
        </p:grpSpPr>
        <p:pic>
          <p:nvPicPr>
            <p:cNvPr id="43" name="Picture 42" descr="A screenshot of a cell phone&#10;&#10;Description automatically generated">
              <a:extLst>
                <a:ext uri="{FF2B5EF4-FFF2-40B4-BE49-F238E27FC236}">
                  <a16:creationId xmlns:a16="http://schemas.microsoft.com/office/drawing/2014/main" id="{6454215F-2388-E346-AC37-0AD8B3E5A8D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8889752" y="6212941"/>
              <a:ext cx="2906008" cy="573177"/>
            </a:xfrm>
            <a:prstGeom prst="rect">
              <a:avLst/>
            </a:prstGeom>
          </p:spPr>
        </p:pic>
        <p:sp>
          <p:nvSpPr>
            <p:cNvPr id="45" name="Content Placeholder 2">
              <a:extLst>
                <a:ext uri="{FF2B5EF4-FFF2-40B4-BE49-F238E27FC236}">
                  <a16:creationId xmlns:a16="http://schemas.microsoft.com/office/drawing/2014/main" id="{B111986B-8122-4D4C-B192-155F45DB5A02}"/>
                </a:ext>
              </a:extLst>
            </p:cNvPr>
            <p:cNvSpPr txBox="1">
              <a:spLocks/>
            </p:cNvSpPr>
            <p:nvPr userDrawn="1"/>
          </p:nvSpPr>
          <p:spPr>
            <a:xfrm>
              <a:off x="11374915" y="6019959"/>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10</a:t>
              </a:r>
              <a:endParaRPr lang="en-US" sz="900" b="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97763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Whi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C55A3F-2506-7D47-8E30-822DE8B0EEA0}"/>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0CD2F424-C343-BC4F-8658-283AE635684D}"/>
              </a:ext>
            </a:extLst>
          </p:cNvPr>
          <p:cNvSpPr>
            <a:spLocks noGrp="1"/>
          </p:cNvSpPr>
          <p:nvPr>
            <p:ph type="title" hasCustomPrompt="1"/>
          </p:nvPr>
        </p:nvSpPr>
        <p:spPr>
          <a:xfrm>
            <a:off x="381000" y="549275"/>
            <a:ext cx="11429998" cy="2852737"/>
          </a:xfrm>
        </p:spPr>
        <p:txBody>
          <a:bodyPr anchor="b"/>
          <a:lstStyle>
            <a:lvl1pPr algn="ctr">
              <a:defRPr sz="6000"/>
            </a:lvl1pPr>
          </a:lstStyle>
          <a:p>
            <a:r>
              <a:rPr lang="en-US" dirty="0"/>
              <a:t>Click to Add Title</a:t>
            </a:r>
          </a:p>
        </p:txBody>
      </p:sp>
      <p:sp>
        <p:nvSpPr>
          <p:cNvPr id="3" name="Text Placeholder 2">
            <a:extLst>
              <a:ext uri="{FF2B5EF4-FFF2-40B4-BE49-F238E27FC236}">
                <a16:creationId xmlns:a16="http://schemas.microsoft.com/office/drawing/2014/main"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a16="http://schemas.microsoft.com/office/drawing/2014/main" id="{5B84ED46-863D-364E-A799-72C7061B2403}"/>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val="3624723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1">
            <a:extLst>
              <a:ext uri="{FF2B5EF4-FFF2-40B4-BE49-F238E27FC236}">
                <a16:creationId xmlns:a16="http://schemas.microsoft.com/office/drawing/2014/main" id="{AF893BCD-B538-6F48-8149-8F7F6E98E5D3}"/>
              </a:ext>
            </a:extLst>
          </p:cNvPr>
          <p:cNvSpPr>
            <a:spLocks/>
          </p:cNvSpPr>
          <p:nvPr userDrawn="1"/>
        </p:nvSpPr>
        <p:spPr>
          <a:xfrm>
            <a:off x="3778170" y="0"/>
            <a:ext cx="4635660" cy="4936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2E280346-6291-6543-B4EE-8051D4C038ED}"/>
              </a:ext>
            </a:extLst>
          </p:cNvPr>
          <p:cNvSpPr>
            <a:spLocks noGrp="1"/>
          </p:cNvSpPr>
          <p:nvPr>
            <p:ph type="title" hasCustomPrompt="1"/>
          </p:nvPr>
        </p:nvSpPr>
        <p:spPr>
          <a:xfrm>
            <a:off x="4032812" y="870126"/>
            <a:ext cx="4126375" cy="2226780"/>
          </a:xfrm>
        </p:spPr>
        <p:txBody>
          <a:bodyPr anchor="b">
            <a:normAutofit/>
          </a:bodyPr>
          <a:lstStyle>
            <a:lvl1pPr algn="ctr">
              <a:defRPr sz="5600"/>
            </a:lvl1pPr>
          </a:lstStyle>
          <a:p>
            <a:r>
              <a:rPr lang="en-US" dirty="0"/>
              <a:t>Click to Add Title</a:t>
            </a:r>
          </a:p>
        </p:txBody>
      </p:sp>
      <p:sp>
        <p:nvSpPr>
          <p:cNvPr id="13" name="Text Placeholder 2">
            <a:extLst>
              <a:ext uri="{FF2B5EF4-FFF2-40B4-BE49-F238E27FC236}">
                <a16:creationId xmlns:a16="http://schemas.microsoft.com/office/drawing/2014/main" id="{D77D3C42-6F61-C84B-B4F8-66E71EC99A02}"/>
              </a:ext>
            </a:extLst>
          </p:cNvPr>
          <p:cNvSpPr>
            <a:spLocks noGrp="1"/>
          </p:cNvSpPr>
          <p:nvPr>
            <p:ph type="body" idx="1" hasCustomPrompt="1"/>
          </p:nvPr>
        </p:nvSpPr>
        <p:spPr>
          <a:xfrm>
            <a:off x="4032811" y="3378537"/>
            <a:ext cx="4126375" cy="1338147"/>
          </a:xfrm>
        </p:spPr>
        <p:txBody>
          <a:bodyPr>
            <a:normAutofit/>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cxnSp>
        <p:nvCxnSpPr>
          <p:cNvPr id="4" name="Conector recto 3">
            <a:extLst>
              <a:ext uri="{FF2B5EF4-FFF2-40B4-BE49-F238E27FC236}">
                <a16:creationId xmlns:a16="http://schemas.microsoft.com/office/drawing/2014/main" id="{B015061E-914C-774C-85B6-D8CDA3082370}"/>
              </a:ext>
            </a:extLst>
          </p:cNvPr>
          <p:cNvCxnSpPr/>
          <p:nvPr userDrawn="1"/>
        </p:nvCxnSpPr>
        <p:spPr>
          <a:xfrm>
            <a:off x="5665808" y="3148314"/>
            <a:ext cx="9317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8">
            <a:extLst>
              <a:ext uri="{FF2B5EF4-FFF2-40B4-BE49-F238E27FC236}">
                <a16:creationId xmlns:a16="http://schemas.microsoft.com/office/drawing/2014/main" id="{F04F4C45-D4AB-CF48-A6F7-D16CF3DEDCD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870"/>
            <a:ext cx="858570" cy="135878"/>
          </a:xfrm>
          <a:prstGeom prst="rect">
            <a:avLst/>
          </a:prstGeom>
        </p:spPr>
      </p:pic>
    </p:spTree>
    <p:extLst>
      <p:ext uri="{BB962C8B-B14F-4D97-AF65-F5344CB8AC3E}">
        <p14:creationId xmlns:p14="http://schemas.microsoft.com/office/powerpoint/2010/main" val="18372634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image" Target="../media/image1.png"/><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theme" Target="../theme/theme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8" Type="http://schemas.openxmlformats.org/officeDocument/2006/relationships/slideLayout" Target="../slideLayouts/slideLayout45.xml"/><Relationship Id="rId3"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F3B290E-5D34-F446-92FA-6CC5E1A34F47}"/>
              </a:ext>
            </a:extLst>
          </p:cNvPr>
          <p:cNvSpPr>
            <a:spLocks noGrp="1"/>
          </p:cNvSpPr>
          <p:nvPr>
            <p:ph type="ftr" sz="quarter" idx="3"/>
          </p:nvPr>
        </p:nvSpPr>
        <p:spPr>
          <a:xfrm>
            <a:off x="380999" y="5783466"/>
            <a:ext cx="11429999" cy="485400"/>
          </a:xfrm>
          <a:prstGeom prst="rect">
            <a:avLst/>
          </a:prstGeom>
        </p:spPr>
        <p:txBody>
          <a:bodyPr vert="horz" lIns="91440" tIns="45720" rIns="91440" bIns="45720" rtlCol="0" anchor="b"/>
          <a:lstStyle>
            <a:lvl1pPr algn="l">
              <a:defRPr sz="900" b="0" i="0">
                <a:solidFill>
                  <a:schemeClr val="accent4"/>
                </a:solidFill>
                <a:latin typeface="Proxima Nova Light" panose="02000506030000020004" pitchFamily="2" charset="0"/>
              </a:defRPr>
            </a:lvl1pPr>
          </a:lstStyle>
          <a:p>
            <a:r>
              <a:rPr lang="en-US"/>
              <a:t>Disclaimer</a:t>
            </a:r>
          </a:p>
        </p:txBody>
      </p:sp>
      <p:sp>
        <p:nvSpPr>
          <p:cNvPr id="2" name="Title Placeholder 1">
            <a:extLst>
              <a:ext uri="{FF2B5EF4-FFF2-40B4-BE49-F238E27FC236}">
                <a16:creationId xmlns:a16="http://schemas.microsoft.com/office/drawing/2014/main" id="{B2C2D3F5-7E9D-0843-B36D-E3ED5FE1F2C4}"/>
              </a:ext>
            </a:extLst>
          </p:cNvPr>
          <p:cNvSpPr>
            <a:spLocks noGrp="1"/>
          </p:cNvSpPr>
          <p:nvPr>
            <p:ph type="title"/>
          </p:nvPr>
        </p:nvSpPr>
        <p:spPr>
          <a:xfrm>
            <a:off x="381000" y="390712"/>
            <a:ext cx="11430000" cy="99168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0FB01EA2-A3A5-3944-84F6-0DBF6A954B7C}"/>
              </a:ext>
            </a:extLst>
          </p:cNvPr>
          <p:cNvSpPr>
            <a:spLocks noGrp="1"/>
          </p:cNvSpPr>
          <p:nvPr>
            <p:ph type="body" idx="1"/>
          </p:nvPr>
        </p:nvSpPr>
        <p:spPr>
          <a:xfrm>
            <a:off x="380999" y="1556475"/>
            <a:ext cx="11430001" cy="42269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1D5F99C-8197-6643-9C47-8AB27F90A763}"/>
              </a:ext>
            </a:extLst>
          </p:cNvPr>
          <p:cNvSpPr>
            <a:spLocks noGrp="1"/>
          </p:cNvSpPr>
          <p:nvPr>
            <p:ph type="sldNum" sz="quarter" idx="4"/>
          </p:nvPr>
        </p:nvSpPr>
        <p:spPr>
          <a:xfrm>
            <a:off x="11433650" y="344712"/>
            <a:ext cx="456598" cy="365125"/>
          </a:xfrm>
          <a:prstGeom prst="rect">
            <a:avLst/>
          </a:prstGeom>
        </p:spPr>
        <p:txBody>
          <a:bodyPr vert="horz" lIns="91440" tIns="45720" rIns="91440" bIns="45720" rtlCol="0" anchor="t"/>
          <a:lstStyle>
            <a:lvl1pPr algn="r">
              <a:defRPr sz="900">
                <a:solidFill>
                  <a:schemeClr val="accent4"/>
                </a:solidFill>
              </a:defRPr>
            </a:lvl1pPr>
          </a:lstStyle>
          <a:p>
            <a:fld id="{B6241DC6-097B-284E-8993-BBC1FC48FE7C}" type="slidenum">
              <a:rPr lang="en-US" smtClean="0"/>
              <a:pPr/>
              <a:t>‹#›</a:t>
            </a:fld>
            <a:endParaRPr lang="en-US"/>
          </a:p>
        </p:txBody>
      </p:sp>
      <p:pic>
        <p:nvPicPr>
          <p:cNvPr id="10" name="Picture 8">
            <a:extLst>
              <a:ext uri="{FF2B5EF4-FFF2-40B4-BE49-F238E27FC236}">
                <a16:creationId xmlns:a16="http://schemas.microsoft.com/office/drawing/2014/main" id="{F9A4293D-3C60-3B46-BA87-F0BFD153D64B}"/>
              </a:ext>
            </a:extLst>
          </p:cNvPr>
          <p:cNvPicPr>
            <a:picLocks noChangeAspect="1"/>
          </p:cNvPicPr>
          <p:nvPr userDrawn="1"/>
        </p:nvPicPr>
        <p:blipFill>
          <a:blip r:embed="rId39" cstate="screen">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114123708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713" r:id="rId3"/>
    <p:sldLayoutId id="2147483714" r:id="rId4"/>
    <p:sldLayoutId id="2147483661" r:id="rId5"/>
    <p:sldLayoutId id="2147483662" r:id="rId6"/>
    <p:sldLayoutId id="2147483663" r:id="rId7"/>
    <p:sldLayoutId id="2147483651" r:id="rId8"/>
    <p:sldLayoutId id="2147483667" r:id="rId9"/>
    <p:sldLayoutId id="2147483668" r:id="rId10"/>
    <p:sldLayoutId id="2147483710" r:id="rId11"/>
    <p:sldLayoutId id="2147483669" r:id="rId12"/>
    <p:sldLayoutId id="2147483761" r:id="rId13"/>
    <p:sldLayoutId id="2147483762" r:id="rId14"/>
    <p:sldLayoutId id="2147483763" r:id="rId15"/>
    <p:sldLayoutId id="2147483764" r:id="rId16"/>
    <p:sldLayoutId id="2147483650" r:id="rId17"/>
    <p:sldLayoutId id="2147483652" r:id="rId18"/>
    <p:sldLayoutId id="2147483653" r:id="rId19"/>
    <p:sldLayoutId id="2147483654" r:id="rId20"/>
    <p:sldLayoutId id="2147483655" r:id="rId21"/>
    <p:sldLayoutId id="2147483657" r:id="rId22"/>
    <p:sldLayoutId id="2147483712" r:id="rId23"/>
    <p:sldLayoutId id="2147483671" r:id="rId24"/>
    <p:sldLayoutId id="2147483672" r:id="rId25"/>
    <p:sldLayoutId id="2147483673" r:id="rId26"/>
    <p:sldLayoutId id="2147483670" r:id="rId27"/>
    <p:sldLayoutId id="2147483674" r:id="rId28"/>
    <p:sldLayoutId id="2147483675" r:id="rId29"/>
    <p:sldLayoutId id="2147483676" r:id="rId30"/>
    <p:sldLayoutId id="2147483677" r:id="rId31"/>
    <p:sldLayoutId id="2147483678" r:id="rId32"/>
    <p:sldLayoutId id="2147483679" r:id="rId33"/>
    <p:sldLayoutId id="2147483716" r:id="rId34"/>
    <p:sldLayoutId id="2147483717" r:id="rId35"/>
    <p:sldLayoutId id="2147483718" r:id="rId36"/>
    <p:sldLayoutId id="2147483680" r:id="rId37"/>
  </p:sldLayoutIdLst>
  <p:txStyles>
    <p:titleStyle>
      <a:lvl1pPr algn="ctr" defTabSz="914400" rtl="0" eaLnBrk="1" latinLnBrk="0" hangingPunct="1">
        <a:lnSpc>
          <a:spcPct val="90000"/>
        </a:lnSpc>
        <a:spcBef>
          <a:spcPct val="0"/>
        </a:spcBef>
        <a:buNone/>
        <a:defRPr sz="3600" b="1" i="0" kern="1200">
          <a:solidFill>
            <a:schemeClr val="tx1"/>
          </a:solidFill>
          <a:latin typeface="Superior Title Bold" pitchFamily="2" charset="77"/>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userDrawn="1">
          <p15:clr>
            <a:srgbClr val="F26B43"/>
          </p15:clr>
        </p15:guide>
        <p15:guide id="2" orient="horz" pos="4032" userDrawn="1">
          <p15:clr>
            <a:srgbClr val="F26B43"/>
          </p15:clr>
        </p15:guide>
        <p15:guide id="3" pos="240" userDrawn="1">
          <p15:clr>
            <a:srgbClr val="F26B43"/>
          </p15:clr>
        </p15:guide>
        <p15:guide id="4" pos="7440" userDrawn="1">
          <p15:clr>
            <a:srgbClr val="F26B43"/>
          </p15:clr>
        </p15:guide>
        <p15:guide id="5"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F3B290E-5D34-F446-92FA-6CC5E1A34F47}"/>
              </a:ext>
            </a:extLst>
          </p:cNvPr>
          <p:cNvSpPr>
            <a:spLocks noGrp="1"/>
          </p:cNvSpPr>
          <p:nvPr>
            <p:ph type="ftr" sz="quarter" idx="3"/>
          </p:nvPr>
        </p:nvSpPr>
        <p:spPr>
          <a:xfrm>
            <a:off x="380999" y="5783466"/>
            <a:ext cx="11429999" cy="485400"/>
          </a:xfrm>
          <a:prstGeom prst="rect">
            <a:avLst/>
          </a:prstGeom>
        </p:spPr>
        <p:txBody>
          <a:bodyPr vert="horz" lIns="91440" tIns="45720" rIns="91440" bIns="45720" rtlCol="0" anchor="b"/>
          <a:lstStyle>
            <a:lvl1pPr algn="l">
              <a:defRPr sz="900" b="0" i="0">
                <a:solidFill>
                  <a:schemeClr val="bg1"/>
                </a:solidFill>
                <a:latin typeface="Proxima Nova Light" panose="02000506030000020004" pitchFamily="2" charset="0"/>
              </a:defRPr>
            </a:lvl1pPr>
          </a:lstStyle>
          <a:p>
            <a:r>
              <a:rPr lang="en-US"/>
              <a:t>Disclaimer</a:t>
            </a:r>
          </a:p>
        </p:txBody>
      </p:sp>
      <p:sp>
        <p:nvSpPr>
          <p:cNvPr id="2" name="Title Placeholder 1">
            <a:extLst>
              <a:ext uri="{FF2B5EF4-FFF2-40B4-BE49-F238E27FC236}">
                <a16:creationId xmlns:a16="http://schemas.microsoft.com/office/drawing/2014/main" id="{B2C2D3F5-7E9D-0843-B36D-E3ED5FE1F2C4}"/>
              </a:ext>
            </a:extLst>
          </p:cNvPr>
          <p:cNvSpPr>
            <a:spLocks noGrp="1"/>
          </p:cNvSpPr>
          <p:nvPr>
            <p:ph type="title"/>
          </p:nvPr>
        </p:nvSpPr>
        <p:spPr>
          <a:xfrm>
            <a:off x="381000" y="390712"/>
            <a:ext cx="11430000" cy="99168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0FB01EA2-A3A5-3944-84F6-0DBF6A954B7C}"/>
              </a:ext>
            </a:extLst>
          </p:cNvPr>
          <p:cNvSpPr>
            <a:spLocks noGrp="1"/>
          </p:cNvSpPr>
          <p:nvPr>
            <p:ph type="body" idx="1"/>
          </p:nvPr>
        </p:nvSpPr>
        <p:spPr>
          <a:xfrm>
            <a:off x="380999" y="1556475"/>
            <a:ext cx="11430001" cy="42269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1D5F99C-8197-6643-9C47-8AB27F90A763}"/>
              </a:ext>
            </a:extLst>
          </p:cNvPr>
          <p:cNvSpPr>
            <a:spLocks noGrp="1"/>
          </p:cNvSpPr>
          <p:nvPr>
            <p:ph type="sldNum" sz="quarter" idx="4"/>
          </p:nvPr>
        </p:nvSpPr>
        <p:spPr>
          <a:xfrm>
            <a:off x="11433650" y="344712"/>
            <a:ext cx="456598" cy="365125"/>
          </a:xfrm>
          <a:prstGeom prst="rect">
            <a:avLst/>
          </a:prstGeom>
        </p:spPr>
        <p:txBody>
          <a:bodyPr vert="horz" lIns="91440" tIns="45720" rIns="91440" bIns="45720" rtlCol="0" anchor="t"/>
          <a:lstStyle>
            <a:lvl1pPr algn="r">
              <a:defRPr sz="900">
                <a:solidFill>
                  <a:schemeClr val="bg1"/>
                </a:solidFill>
              </a:defRPr>
            </a:lvl1pPr>
          </a:lstStyle>
          <a:p>
            <a:fld id="{B6241DC6-097B-284E-8993-BBC1FC48FE7C}" type="slidenum">
              <a:rPr lang="en-US" smtClean="0"/>
              <a:pPr/>
              <a:t>‹#›</a:t>
            </a:fld>
            <a:endParaRPr lang="en-US"/>
          </a:p>
        </p:txBody>
      </p:sp>
      <p:pic>
        <p:nvPicPr>
          <p:cNvPr id="10" name="Picture 8">
            <a:extLst>
              <a:ext uri="{FF2B5EF4-FFF2-40B4-BE49-F238E27FC236}">
                <a16:creationId xmlns:a16="http://schemas.microsoft.com/office/drawing/2014/main" id="{F9A4293D-3C60-3B46-BA87-F0BFD153D64B}"/>
              </a:ext>
            </a:extLst>
          </p:cNvPr>
          <p:cNvPicPr>
            <a:picLocks noChangeAspect="1"/>
          </p:cNvPicPr>
          <p:nvPr userDrawn="1"/>
        </p:nvPicPr>
        <p:blipFill>
          <a:blip r:embed="rId39" cstate="screen">
            <a:biLevel thresh="25000"/>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274200794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57" r:id="rId13"/>
    <p:sldLayoutId id="2147483665" r:id="rId14"/>
    <p:sldLayoutId id="2147483759" r:id="rId15"/>
    <p:sldLayoutId id="2147483760"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 id="2147483749" r:id="rId30"/>
    <p:sldLayoutId id="2147483750" r:id="rId31"/>
    <p:sldLayoutId id="2147483751" r:id="rId32"/>
    <p:sldLayoutId id="2147483752" r:id="rId33"/>
    <p:sldLayoutId id="2147483753" r:id="rId34"/>
    <p:sldLayoutId id="2147483754" r:id="rId35"/>
    <p:sldLayoutId id="2147483765" r:id="rId36"/>
    <p:sldLayoutId id="2147483756" r:id="rId37"/>
  </p:sldLayoutIdLst>
  <p:txStyles>
    <p:titleStyle>
      <a:lvl1pPr algn="ctr" defTabSz="914400" rtl="0" eaLnBrk="1" latinLnBrk="0" hangingPunct="1">
        <a:lnSpc>
          <a:spcPct val="90000"/>
        </a:lnSpc>
        <a:spcBef>
          <a:spcPct val="0"/>
        </a:spcBef>
        <a:buNone/>
        <a:defRPr sz="3600" b="1" i="0" kern="1200">
          <a:solidFill>
            <a:schemeClr val="bg1"/>
          </a:solidFill>
          <a:latin typeface="Superior Title Bold" pitchFamily="2" charset="77"/>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b="0" i="0" kern="1200">
          <a:solidFill>
            <a:schemeClr val="bg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400" b="0" i="0" kern="1200">
          <a:solidFill>
            <a:schemeClr val="bg1"/>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000" b="0" i="0" kern="1200">
          <a:solidFill>
            <a:schemeClr val="bg1"/>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800" b="0" i="0" kern="1200">
          <a:solidFill>
            <a:schemeClr val="bg1"/>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800" b="0" i="0" kern="1200">
          <a:solidFill>
            <a:schemeClr val="bg1"/>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userDrawn="1">
          <p15:clr>
            <a:srgbClr val="F26B43"/>
          </p15:clr>
        </p15:guide>
        <p15:guide id="2" orient="horz" pos="4032" userDrawn="1">
          <p15:clr>
            <a:srgbClr val="F26B43"/>
          </p15:clr>
        </p15:guide>
        <p15:guide id="3" pos="240" userDrawn="1">
          <p15:clr>
            <a:srgbClr val="F26B43"/>
          </p15:clr>
        </p15:guide>
        <p15:guide id="4" pos="74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5.jpe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067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late of food&#10;&#10;Description automatically generated with medium confidence">
            <a:extLst>
              <a:ext uri="{FF2B5EF4-FFF2-40B4-BE49-F238E27FC236}">
                <a16:creationId xmlns:a16="http://schemas.microsoft.com/office/drawing/2014/main" id="{91291AEC-4DCD-6D92-FB65-33E61A6F2F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5918401"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381000"/>
            <a:ext cx="5537400" cy="1676400"/>
          </a:xfrm>
        </p:spPr>
        <p:txBody>
          <a:bodyPr/>
          <a:lstStyle/>
          <a:p>
            <a:r>
              <a:rPr lang="en-US" dirty="0"/>
              <a:t>Harvest Thins</a:t>
            </a:r>
            <a:r>
              <a:rPr lang="en-GB" dirty="0"/>
              <a:t>™</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3585691"/>
            <a:ext cx="5537400" cy="2069344"/>
          </a:xfrm>
        </p:spPr>
        <p:txBody>
          <a:bodyPr>
            <a:normAutofit lnSpcReduction="10000"/>
          </a:bodyPr>
          <a:lstStyle/>
          <a:p>
            <a:pPr>
              <a:lnSpc>
                <a:spcPct val="100000"/>
              </a:lnSpc>
            </a:pPr>
            <a:r>
              <a:rPr lang="en-GB" sz="1400" dirty="0" err="1">
                <a:latin typeface="+mn-lt"/>
              </a:rPr>
              <a:t>Salvarea</a:t>
            </a:r>
            <a:r>
              <a:rPr lang="en-GB" sz="1400" dirty="0">
                <a:latin typeface="+mn-lt"/>
              </a:rPr>
              <a:t> </a:t>
            </a:r>
            <a:r>
              <a:rPr lang="en-GB" sz="1400" dirty="0" err="1">
                <a:latin typeface="+mn-lt"/>
              </a:rPr>
              <a:t>momentului</a:t>
            </a:r>
            <a:r>
              <a:rPr lang="en-GB" sz="1400" dirty="0">
                <a:latin typeface="+mn-lt"/>
              </a:rPr>
              <a:t> </a:t>
            </a:r>
            <a:r>
              <a:rPr lang="en-GB" sz="1400" dirty="0" err="1">
                <a:latin typeface="+mn-lt"/>
              </a:rPr>
              <a:t>pentru</a:t>
            </a:r>
            <a:r>
              <a:rPr lang="en-GB" sz="1400" dirty="0">
                <a:latin typeface="+mn-lt"/>
              </a:rPr>
              <a:t> </a:t>
            </a:r>
            <a:r>
              <a:rPr lang="en-GB" sz="1400" dirty="0" err="1">
                <a:latin typeface="+mn-lt"/>
              </a:rPr>
              <a:t>gustare</a:t>
            </a:r>
            <a:r>
              <a:rPr lang="en-GB" sz="1400" dirty="0">
                <a:latin typeface="+mn-lt"/>
              </a:rPr>
              <a:t>. 100 de </a:t>
            </a:r>
            <a:r>
              <a:rPr lang="en-GB" sz="1400" dirty="0" err="1">
                <a:latin typeface="+mn-lt"/>
              </a:rPr>
              <a:t>calorii</a:t>
            </a:r>
            <a:r>
              <a:rPr lang="en-GB" sz="1400" dirty="0">
                <a:latin typeface="+mn-lt"/>
              </a:rPr>
              <a:t>, </a:t>
            </a:r>
            <a:r>
              <a:rPr lang="en-GB" sz="1400" dirty="0" err="1">
                <a:latin typeface="+mn-lt"/>
              </a:rPr>
              <a:t>ambalate</a:t>
            </a:r>
            <a:r>
              <a:rPr lang="en-GB" sz="1400" dirty="0">
                <a:latin typeface="+mn-lt"/>
              </a:rPr>
              <a:t> individual </a:t>
            </a:r>
            <a:r>
              <a:rPr lang="en-GB" sz="1400" dirty="0" err="1">
                <a:latin typeface="+mn-lt"/>
              </a:rPr>
              <a:t>și</a:t>
            </a:r>
            <a:r>
              <a:rPr lang="en-GB" sz="1400" dirty="0">
                <a:latin typeface="+mn-lt"/>
              </a:rPr>
              <a:t> </a:t>
            </a:r>
            <a:r>
              <a:rPr lang="en-GB" sz="1400" dirty="0" err="1">
                <a:latin typeface="+mn-lt"/>
              </a:rPr>
              <a:t>pregătite</a:t>
            </a:r>
            <a:r>
              <a:rPr lang="en-GB" sz="1400" dirty="0">
                <a:latin typeface="+mn-lt"/>
              </a:rPr>
              <a:t> </a:t>
            </a:r>
            <a:r>
              <a:rPr lang="en-GB" sz="1400" dirty="0" err="1">
                <a:latin typeface="+mn-lt"/>
              </a:rPr>
              <a:t>atunci</a:t>
            </a:r>
            <a:r>
              <a:rPr lang="en-GB" sz="1400" dirty="0">
                <a:latin typeface="+mn-lt"/>
              </a:rPr>
              <a:t> </a:t>
            </a:r>
            <a:r>
              <a:rPr lang="en-GB" sz="1400" dirty="0" err="1">
                <a:latin typeface="+mn-lt"/>
              </a:rPr>
              <a:t>când</a:t>
            </a:r>
            <a:r>
              <a:rPr lang="en-GB" sz="1400" dirty="0">
                <a:latin typeface="+mn-lt"/>
              </a:rPr>
              <a:t> </a:t>
            </a:r>
            <a:r>
              <a:rPr lang="en-GB" sz="1400" dirty="0" err="1">
                <a:latin typeface="+mn-lt"/>
              </a:rPr>
              <a:t>ești</a:t>
            </a:r>
            <a:r>
              <a:rPr lang="en-GB" sz="1400" dirty="0">
                <a:latin typeface="+mn-lt"/>
              </a:rPr>
              <a:t> </a:t>
            </a:r>
            <a:r>
              <a:rPr lang="en-GB" sz="1400" dirty="0" err="1">
                <a:latin typeface="+mn-lt"/>
              </a:rPr>
              <a:t>și</a:t>
            </a:r>
            <a:r>
              <a:rPr lang="en-GB" sz="1400" dirty="0">
                <a:latin typeface="+mn-lt"/>
              </a:rPr>
              <a:t> </a:t>
            </a:r>
            <a:r>
              <a:rPr lang="en-GB" sz="1400" dirty="0" err="1">
                <a:latin typeface="+mn-lt"/>
              </a:rPr>
              <a:t>tu.</a:t>
            </a:r>
            <a:endParaRPr lang="en-GB" sz="1400" dirty="0">
              <a:latin typeface="+mn-lt"/>
            </a:endParaRPr>
          </a:p>
          <a:p>
            <a:pPr>
              <a:lnSpc>
                <a:spcPct val="100000"/>
              </a:lnSpc>
            </a:pPr>
            <a:r>
              <a:rPr lang="fr-FR" sz="1400" dirty="0" err="1">
                <a:latin typeface="+mn-lt"/>
              </a:rPr>
              <a:t>Satisface-ți</a:t>
            </a:r>
            <a:r>
              <a:rPr lang="fr-FR" sz="1400" dirty="0">
                <a:latin typeface="+mn-lt"/>
              </a:rPr>
              <a:t> </a:t>
            </a:r>
            <a:r>
              <a:rPr lang="fr-FR" sz="1400" dirty="0" err="1">
                <a:latin typeface="+mn-lt"/>
              </a:rPr>
              <a:t>pofta</a:t>
            </a:r>
            <a:r>
              <a:rPr lang="fr-FR" sz="1400" dirty="0">
                <a:latin typeface="+mn-lt"/>
              </a:rPr>
              <a:t> </a:t>
            </a:r>
            <a:r>
              <a:rPr lang="fr-FR" sz="1400" dirty="0" err="1">
                <a:latin typeface="+mn-lt"/>
              </a:rPr>
              <a:t>cu</a:t>
            </a:r>
            <a:r>
              <a:rPr lang="fr-FR" sz="1400" dirty="0">
                <a:latin typeface="+mn-lt"/>
              </a:rPr>
              <a:t> 11 g</a:t>
            </a:r>
            <a:r>
              <a:rPr lang="ro-RO" sz="1400" dirty="0">
                <a:latin typeface="+mn-lt"/>
              </a:rPr>
              <a:t>rame</a:t>
            </a:r>
            <a:r>
              <a:rPr lang="fr-FR" sz="1400" dirty="0">
                <a:latin typeface="+mn-lt"/>
              </a:rPr>
              <a:t> de </a:t>
            </a:r>
            <a:r>
              <a:rPr lang="fr-FR" sz="1400" dirty="0" err="1">
                <a:latin typeface="+mn-lt"/>
              </a:rPr>
              <a:t>proteine</a:t>
            </a:r>
            <a:r>
              <a:rPr lang="fr-FR" sz="1400" dirty="0">
                <a:latin typeface="+mn-lt"/>
              </a:rPr>
              <a:t> </a:t>
            </a:r>
            <a:r>
              <a:rPr lang="fr-FR" sz="1400" dirty="0" err="1">
                <a:latin typeface="+mn-lt"/>
              </a:rPr>
              <a:t>în</a:t>
            </a:r>
            <a:r>
              <a:rPr lang="fr-FR" sz="1400" dirty="0">
                <a:latin typeface="+mn-lt"/>
              </a:rPr>
              <a:t> </a:t>
            </a:r>
            <a:r>
              <a:rPr lang="fr-FR" sz="1400" dirty="0" err="1">
                <a:latin typeface="+mn-lt"/>
              </a:rPr>
              <a:t>fiecare</a:t>
            </a:r>
            <a:r>
              <a:rPr lang="fr-FR" sz="1400" dirty="0">
                <a:latin typeface="+mn-lt"/>
              </a:rPr>
              <a:t> </a:t>
            </a:r>
            <a:r>
              <a:rPr lang="fr-FR" sz="1400" dirty="0" err="1">
                <a:latin typeface="+mn-lt"/>
              </a:rPr>
              <a:t>pungă</a:t>
            </a:r>
            <a:r>
              <a:rPr lang="fr-FR" sz="1400" dirty="0">
                <a:latin typeface="+mn-lt"/>
              </a:rPr>
              <a:t> </a:t>
            </a:r>
            <a:r>
              <a:rPr lang="fr-FR" sz="1400" dirty="0" err="1">
                <a:latin typeface="+mn-lt"/>
              </a:rPr>
              <a:t>pentru</a:t>
            </a:r>
            <a:r>
              <a:rPr lang="fr-FR" sz="1400" dirty="0">
                <a:latin typeface="+mn-lt"/>
              </a:rPr>
              <a:t> a te </a:t>
            </a:r>
            <a:r>
              <a:rPr lang="fr-FR" sz="1400" dirty="0" err="1">
                <a:latin typeface="+mn-lt"/>
              </a:rPr>
              <a:t>simți</a:t>
            </a:r>
            <a:r>
              <a:rPr lang="fr-FR" sz="1400" dirty="0">
                <a:latin typeface="+mn-lt"/>
              </a:rPr>
              <a:t> mai </a:t>
            </a:r>
            <a:r>
              <a:rPr lang="fr-FR" sz="1400" dirty="0" err="1">
                <a:latin typeface="+mn-lt"/>
              </a:rPr>
              <a:t>plin</a:t>
            </a:r>
            <a:r>
              <a:rPr lang="fr-FR" sz="1400" dirty="0">
                <a:latin typeface="+mn-lt"/>
              </a:rPr>
              <a:t>(ă) </a:t>
            </a:r>
            <a:r>
              <a:rPr lang="fr-FR" sz="1400" dirty="0" err="1">
                <a:latin typeface="+mn-lt"/>
              </a:rPr>
              <a:t>pentru</a:t>
            </a:r>
            <a:r>
              <a:rPr lang="fr-FR" sz="1400" dirty="0">
                <a:latin typeface="+mn-lt"/>
              </a:rPr>
              <a:t> mai </a:t>
            </a:r>
            <a:r>
              <a:rPr lang="fr-FR" sz="1400" dirty="0" err="1">
                <a:latin typeface="+mn-lt"/>
              </a:rPr>
              <a:t>mult</a:t>
            </a:r>
            <a:r>
              <a:rPr lang="fr-FR" sz="1400" dirty="0">
                <a:latin typeface="+mn-lt"/>
              </a:rPr>
              <a:t> </a:t>
            </a:r>
            <a:r>
              <a:rPr lang="fr-FR" sz="1400" dirty="0" err="1">
                <a:latin typeface="+mn-lt"/>
              </a:rPr>
              <a:t>timp</a:t>
            </a:r>
            <a:r>
              <a:rPr lang="fr-FR" sz="1400" dirty="0">
                <a:latin typeface="+mn-lt"/>
              </a:rPr>
              <a:t>.</a:t>
            </a:r>
          </a:p>
          <a:p>
            <a:pPr>
              <a:lnSpc>
                <a:spcPct val="100000"/>
              </a:lnSpc>
            </a:pPr>
            <a:r>
              <a:rPr lang="en-GB" sz="1400" dirty="0" err="1">
                <a:latin typeface="+mn-lt"/>
              </a:rPr>
              <a:t>Continuă</a:t>
            </a:r>
            <a:r>
              <a:rPr lang="en-GB" sz="1400" dirty="0">
                <a:latin typeface="+mn-lt"/>
              </a:rPr>
              <a:t> </a:t>
            </a:r>
            <a:r>
              <a:rPr lang="en-GB" sz="1400" dirty="0" err="1">
                <a:latin typeface="+mn-lt"/>
              </a:rPr>
              <a:t>să</a:t>
            </a:r>
            <a:r>
              <a:rPr lang="en-GB" sz="1400" dirty="0">
                <a:latin typeface="+mn-lt"/>
              </a:rPr>
              <a:t> </a:t>
            </a:r>
            <a:r>
              <a:rPr lang="en-GB" sz="1400" dirty="0" err="1">
                <a:latin typeface="+mn-lt"/>
              </a:rPr>
              <a:t>te</a:t>
            </a:r>
            <a:r>
              <a:rPr lang="en-GB" sz="1400" dirty="0">
                <a:latin typeface="+mn-lt"/>
              </a:rPr>
              <a:t> </a:t>
            </a:r>
            <a:r>
              <a:rPr lang="en-GB" sz="1400" dirty="0" err="1">
                <a:latin typeface="+mn-lt"/>
              </a:rPr>
              <a:t>miști</a:t>
            </a:r>
            <a:r>
              <a:rPr lang="en-GB" sz="1400" dirty="0">
                <a:latin typeface="+mn-lt"/>
              </a:rPr>
              <a:t>. </a:t>
            </a:r>
            <a:r>
              <a:rPr lang="en-GB" sz="1400" dirty="0" err="1">
                <a:latin typeface="+mn-lt"/>
              </a:rPr>
              <a:t>Grăsimi</a:t>
            </a:r>
            <a:r>
              <a:rPr lang="en-GB" sz="1400" dirty="0">
                <a:latin typeface="+mn-lt"/>
              </a:rPr>
              <a:t> </a:t>
            </a:r>
            <a:r>
              <a:rPr lang="en-GB" sz="1400" dirty="0" err="1">
                <a:latin typeface="+mn-lt"/>
              </a:rPr>
              <a:t>bune</a:t>
            </a:r>
            <a:r>
              <a:rPr lang="en-GB" sz="1400" dirty="0">
                <a:latin typeface="+mn-lt"/>
              </a:rPr>
              <a:t>, </a:t>
            </a:r>
            <a:r>
              <a:rPr lang="en-GB" sz="1400" dirty="0" err="1">
                <a:latin typeface="+mn-lt"/>
              </a:rPr>
              <a:t>carbohidrați</a:t>
            </a:r>
            <a:r>
              <a:rPr lang="en-GB" sz="1400" dirty="0">
                <a:latin typeface="+mn-lt"/>
              </a:rPr>
              <a:t> </a:t>
            </a:r>
            <a:r>
              <a:rPr lang="en-GB" sz="1400" dirty="0" err="1">
                <a:latin typeface="+mn-lt"/>
              </a:rPr>
              <a:t>și</a:t>
            </a:r>
            <a:r>
              <a:rPr lang="en-GB" sz="1400" dirty="0">
                <a:latin typeface="+mn-lt"/>
              </a:rPr>
              <a:t> </a:t>
            </a:r>
            <a:r>
              <a:rPr lang="en-GB" sz="1400" dirty="0" err="1">
                <a:latin typeface="+mn-lt"/>
              </a:rPr>
              <a:t>multe</a:t>
            </a:r>
            <a:r>
              <a:rPr lang="en-GB" sz="1400" dirty="0">
                <a:latin typeface="+mn-lt"/>
              </a:rPr>
              <a:t> </a:t>
            </a:r>
            <a:r>
              <a:rPr lang="en-GB" sz="1400" dirty="0" err="1">
                <a:latin typeface="+mn-lt"/>
              </a:rPr>
              <a:t>proteine</a:t>
            </a:r>
            <a:r>
              <a:rPr lang="en-GB" sz="1400" dirty="0">
                <a:latin typeface="+mn-lt"/>
              </a:rPr>
              <a:t> </a:t>
            </a:r>
            <a:r>
              <a:rPr lang="en-GB" sz="1400" dirty="0" err="1">
                <a:latin typeface="+mn-lt"/>
              </a:rPr>
              <a:t>pentru</a:t>
            </a:r>
            <a:r>
              <a:rPr lang="en-GB" sz="1400" dirty="0">
                <a:latin typeface="+mn-lt"/>
              </a:rPr>
              <a:t> un plus de </a:t>
            </a:r>
            <a:r>
              <a:rPr lang="en-GB" sz="1400" dirty="0" err="1">
                <a:latin typeface="+mn-lt"/>
              </a:rPr>
              <a:t>energie</a:t>
            </a:r>
            <a:r>
              <a:rPr lang="en-GB" sz="1400" dirty="0">
                <a:latin typeface="+mn-lt"/>
              </a:rPr>
              <a:t>.</a:t>
            </a:r>
          </a:p>
          <a:p>
            <a:pPr>
              <a:lnSpc>
                <a:spcPct val="100000"/>
              </a:lnSpc>
            </a:pPr>
            <a:r>
              <a:rPr lang="en-GB" sz="1400" dirty="0">
                <a:latin typeface="+mn-lt"/>
              </a:rPr>
              <a:t>Pe </a:t>
            </a:r>
            <a:r>
              <a:rPr lang="en-GB" sz="1400" dirty="0" err="1">
                <a:latin typeface="+mn-lt"/>
              </a:rPr>
              <a:t>bază</a:t>
            </a:r>
            <a:r>
              <a:rPr lang="en-GB" sz="1400" dirty="0">
                <a:latin typeface="+mn-lt"/>
              </a:rPr>
              <a:t> de </a:t>
            </a:r>
            <a:r>
              <a:rPr lang="en-GB" sz="1400" dirty="0" err="1">
                <a:latin typeface="+mn-lt"/>
              </a:rPr>
              <a:t>plante</a:t>
            </a:r>
            <a:r>
              <a:rPr lang="en-GB" sz="1400" dirty="0">
                <a:latin typeface="+mn-lt"/>
              </a:rPr>
              <a:t>. </a:t>
            </a:r>
            <a:r>
              <a:rPr lang="en-GB" sz="1400" dirty="0" err="1">
                <a:latin typeface="+mn-lt"/>
              </a:rPr>
              <a:t>Ceva</a:t>
            </a:r>
            <a:r>
              <a:rPr lang="en-GB" sz="1400" dirty="0">
                <a:latin typeface="+mn-lt"/>
              </a:rPr>
              <a:t> care </a:t>
            </a:r>
            <a:r>
              <a:rPr lang="en-GB" sz="1400" dirty="0" err="1">
                <a:latin typeface="+mn-lt"/>
              </a:rPr>
              <a:t>să</a:t>
            </a:r>
            <a:r>
              <a:rPr lang="en-GB" sz="1400" dirty="0">
                <a:latin typeface="+mn-lt"/>
              </a:rPr>
              <a:t> se </a:t>
            </a:r>
            <a:r>
              <a:rPr lang="en-GB" sz="1400" dirty="0" err="1">
                <a:latin typeface="+mn-lt"/>
              </a:rPr>
              <a:t>potrivească</a:t>
            </a:r>
            <a:r>
              <a:rPr lang="en-GB" sz="1400" dirty="0">
                <a:latin typeface="+mn-lt"/>
              </a:rPr>
              <a:t> </a:t>
            </a:r>
            <a:r>
              <a:rPr lang="en-GB" sz="1400" dirty="0" err="1">
                <a:latin typeface="+mn-lt"/>
              </a:rPr>
              <a:t>fiecărui</a:t>
            </a:r>
            <a:r>
              <a:rPr lang="en-GB" sz="1400" dirty="0">
                <a:latin typeface="+mn-lt"/>
              </a:rPr>
              <a:t> </a:t>
            </a:r>
            <a:r>
              <a:rPr lang="en-GB" sz="1400" dirty="0" err="1">
                <a:latin typeface="+mn-lt"/>
              </a:rPr>
              <a:t>stil</a:t>
            </a:r>
            <a:r>
              <a:rPr lang="en-GB" sz="1400" dirty="0">
                <a:latin typeface="+mn-lt"/>
              </a:rPr>
              <a:t> de </a:t>
            </a:r>
            <a:r>
              <a:rPr lang="en-GB" sz="1400" dirty="0" err="1">
                <a:latin typeface="+mn-lt"/>
              </a:rPr>
              <a:t>viață</a:t>
            </a:r>
            <a:r>
              <a:rPr lang="en-GB" sz="1050" dirty="0"/>
              <a:t>. </a:t>
            </a:r>
            <a:endParaRPr lang="en-US" sz="1400" dirty="0">
              <a:highlight>
                <a:srgbClr val="FFFFFE"/>
              </a:highlight>
              <a:latin typeface="+mn-lt"/>
            </a:endParaRPr>
          </a:p>
        </p:txBody>
      </p:sp>
      <p:sp>
        <p:nvSpPr>
          <p:cNvPr id="6" name="TextBox 5">
            <a:extLst>
              <a:ext uri="{FF2B5EF4-FFF2-40B4-BE49-F238E27FC236}">
                <a16:creationId xmlns:a16="http://schemas.microsoft.com/office/drawing/2014/main" id="{712D931F-D5B6-B7DE-40FA-38978841B923}"/>
              </a:ext>
            </a:extLst>
          </p:cNvPr>
          <p:cNvSpPr txBox="1"/>
          <p:nvPr/>
        </p:nvSpPr>
        <p:spPr>
          <a:xfrm>
            <a:off x="6273600" y="2166396"/>
            <a:ext cx="5276249" cy="1169551"/>
          </a:xfrm>
          <a:prstGeom prst="rect">
            <a:avLst/>
          </a:prstGeom>
          <a:noFill/>
        </p:spPr>
        <p:txBody>
          <a:bodyPr wrap="square">
            <a:spAutoFit/>
          </a:bodyPr>
          <a:lstStyle/>
          <a:p>
            <a:r>
              <a:rPr lang="en-GB" sz="1400" dirty="0" err="1"/>
              <a:t>Incredibil</a:t>
            </a:r>
            <a:r>
              <a:rPr lang="en-GB" sz="1400" dirty="0"/>
              <a:t>, </a:t>
            </a:r>
            <a:r>
              <a:rPr lang="en-GB" sz="1400" dirty="0" err="1"/>
              <a:t>crocant</a:t>
            </a:r>
            <a:r>
              <a:rPr lang="en-GB" sz="1400" dirty="0"/>
              <a:t>, </a:t>
            </a:r>
            <a:r>
              <a:rPr lang="en-GB" sz="1400" dirty="0" err="1"/>
              <a:t>irezistibil</a:t>
            </a:r>
            <a:r>
              <a:rPr lang="en-GB" sz="1400" dirty="0"/>
              <a:t>. </a:t>
            </a:r>
            <a:r>
              <a:rPr lang="en-GB" sz="1400" dirty="0" err="1"/>
              <a:t>Această</a:t>
            </a:r>
            <a:r>
              <a:rPr lang="en-GB" sz="1400" dirty="0"/>
              <a:t> </a:t>
            </a:r>
            <a:r>
              <a:rPr lang="en-GB" sz="1400" dirty="0" err="1"/>
              <a:t>gustare</a:t>
            </a:r>
            <a:r>
              <a:rPr lang="en-GB" sz="1400" dirty="0"/>
              <a:t> </a:t>
            </a:r>
            <a:r>
              <a:rPr lang="en-GB" sz="1400" dirty="0" err="1"/>
              <a:t>este</a:t>
            </a:r>
            <a:r>
              <a:rPr lang="en-GB" sz="1400" dirty="0"/>
              <a:t> </a:t>
            </a:r>
            <a:r>
              <a:rPr lang="en-GB" sz="1400" dirty="0" err="1"/>
              <a:t>bogată</a:t>
            </a:r>
            <a:r>
              <a:rPr lang="en-GB" sz="1400" dirty="0"/>
              <a:t> </a:t>
            </a:r>
            <a:r>
              <a:rPr lang="en-GB" sz="1400" dirty="0" err="1"/>
              <a:t>în</a:t>
            </a:r>
            <a:r>
              <a:rPr lang="en-GB" sz="1400" dirty="0"/>
              <a:t> </a:t>
            </a:r>
            <a:r>
              <a:rPr lang="en-GB" sz="1400" dirty="0" err="1"/>
              <a:t>proteine</a:t>
            </a:r>
            <a:r>
              <a:rPr lang="en-GB" sz="1400" dirty="0"/>
              <a:t> </a:t>
            </a:r>
            <a:r>
              <a:rPr lang="en-GB" sz="1400" dirty="0" err="1"/>
              <a:t>pentru</a:t>
            </a:r>
            <a:r>
              <a:rPr lang="en-GB" sz="1400" dirty="0"/>
              <a:t> o </a:t>
            </a:r>
            <a:r>
              <a:rPr lang="en-GB" sz="1400" dirty="0" err="1"/>
              <a:t>energie</a:t>
            </a:r>
            <a:r>
              <a:rPr lang="en-GB" sz="1400" dirty="0"/>
              <a:t> de </a:t>
            </a:r>
            <a:r>
              <a:rPr lang="en-GB" sz="1400" dirty="0" err="1"/>
              <a:t>lungă</a:t>
            </a:r>
            <a:r>
              <a:rPr lang="en-GB" sz="1400" dirty="0"/>
              <a:t> </a:t>
            </a:r>
            <a:r>
              <a:rPr lang="en-GB" sz="1400" dirty="0" err="1"/>
              <a:t>durată</a:t>
            </a:r>
            <a:r>
              <a:rPr lang="en-GB" sz="1400" dirty="0"/>
              <a:t>. </a:t>
            </a:r>
            <a:r>
              <a:rPr lang="en-GB" sz="1400" dirty="0" err="1"/>
              <a:t>Așadar</a:t>
            </a:r>
            <a:r>
              <a:rPr lang="en-GB" sz="1400" dirty="0"/>
              <a:t>, data </a:t>
            </a:r>
            <a:r>
              <a:rPr lang="en-GB" sz="1400" dirty="0" err="1"/>
              <a:t>viitoare</a:t>
            </a:r>
            <a:r>
              <a:rPr lang="en-GB" sz="1400" dirty="0"/>
              <a:t> </a:t>
            </a:r>
            <a:r>
              <a:rPr lang="en-GB" sz="1400" dirty="0" err="1"/>
              <a:t>când</a:t>
            </a:r>
            <a:r>
              <a:rPr lang="en-GB" sz="1400" dirty="0"/>
              <a:t> </a:t>
            </a:r>
            <a:r>
              <a:rPr lang="en-GB" sz="1400" dirty="0" err="1"/>
              <a:t>încep</a:t>
            </a:r>
            <a:r>
              <a:rPr lang="en-GB" sz="1400" dirty="0"/>
              <a:t> </a:t>
            </a:r>
            <a:r>
              <a:rPr lang="en-GB" sz="1400" dirty="0" err="1"/>
              <a:t>poftele</a:t>
            </a:r>
            <a:r>
              <a:rPr lang="en-GB" sz="1400" dirty="0"/>
              <a:t>, </a:t>
            </a:r>
            <a:r>
              <a:rPr lang="en-GB" sz="1400" dirty="0" err="1"/>
              <a:t>ia-ți</a:t>
            </a:r>
            <a:r>
              <a:rPr lang="en-GB" sz="1400" dirty="0"/>
              <a:t> aroma </a:t>
            </a:r>
            <a:r>
              <a:rPr lang="en-GB" sz="1400" dirty="0" err="1"/>
              <a:t>preferată</a:t>
            </a:r>
            <a:r>
              <a:rPr lang="en-GB" sz="1400" dirty="0"/>
              <a:t> de Thins™ </a:t>
            </a:r>
            <a:r>
              <a:rPr lang="en-GB" sz="1400" dirty="0" err="1"/>
              <a:t>pentru</a:t>
            </a:r>
            <a:r>
              <a:rPr lang="en-GB" sz="1400" dirty="0"/>
              <a:t> o </a:t>
            </a:r>
            <a:r>
              <a:rPr lang="en-GB" sz="1400" dirty="0" err="1"/>
              <a:t>gustare</a:t>
            </a:r>
            <a:r>
              <a:rPr lang="en-GB" sz="1400" dirty="0"/>
              <a:t> </a:t>
            </a:r>
            <a:r>
              <a:rPr lang="en-GB" sz="1400" dirty="0" err="1"/>
              <a:t>când</a:t>
            </a:r>
            <a:r>
              <a:rPr lang="en-GB" sz="1400" dirty="0"/>
              <a:t> </a:t>
            </a:r>
            <a:r>
              <a:rPr lang="en-GB" sz="1400" dirty="0" err="1"/>
              <a:t>te</a:t>
            </a:r>
            <a:r>
              <a:rPr lang="en-GB" sz="1400" dirty="0"/>
              <a:t> </a:t>
            </a:r>
            <a:r>
              <a:rPr lang="en-GB" sz="1400" dirty="0" err="1"/>
              <a:t>afli</a:t>
            </a:r>
            <a:r>
              <a:rPr lang="en-GB" sz="1400" dirty="0"/>
              <a:t> </a:t>
            </a:r>
            <a:r>
              <a:rPr lang="en-GB" sz="1400" dirty="0" err="1"/>
              <a:t>în</a:t>
            </a:r>
            <a:r>
              <a:rPr lang="en-GB" sz="1400" dirty="0"/>
              <a:t> </a:t>
            </a:r>
            <a:r>
              <a:rPr lang="en-GB" sz="1400" dirty="0" err="1"/>
              <a:t>deplasare</a:t>
            </a:r>
            <a:r>
              <a:rPr lang="en-GB" sz="1400" dirty="0"/>
              <a:t> care </a:t>
            </a:r>
            <a:r>
              <a:rPr lang="en-GB" sz="1400" dirty="0" err="1"/>
              <a:t>este</a:t>
            </a:r>
            <a:r>
              <a:rPr lang="en-GB" sz="1400" dirty="0"/>
              <a:t> la </a:t>
            </a:r>
            <a:r>
              <a:rPr lang="en-GB" sz="1400" dirty="0" err="1"/>
              <a:t>fel</a:t>
            </a:r>
            <a:r>
              <a:rPr lang="en-GB" sz="1400" dirty="0"/>
              <a:t> de </a:t>
            </a:r>
            <a:r>
              <a:rPr lang="en-GB" sz="1400" dirty="0" err="1"/>
              <a:t>gustoasă</a:t>
            </a:r>
            <a:r>
              <a:rPr lang="en-GB" sz="1400" dirty="0"/>
              <a:t> pe </a:t>
            </a:r>
            <a:r>
              <a:rPr lang="en-GB" sz="1400" dirty="0" err="1"/>
              <a:t>cât</a:t>
            </a:r>
            <a:r>
              <a:rPr lang="en-GB" sz="1400" dirty="0"/>
              <a:t> </a:t>
            </a:r>
            <a:r>
              <a:rPr lang="en-GB" sz="1400" dirty="0" err="1"/>
              <a:t>este</a:t>
            </a:r>
            <a:r>
              <a:rPr lang="en-GB" sz="1400" dirty="0"/>
              <a:t> de </a:t>
            </a:r>
            <a:r>
              <a:rPr lang="en-GB" sz="1400" dirty="0" err="1"/>
              <a:t>nutritivă</a:t>
            </a:r>
            <a:r>
              <a:rPr lang="en-GB" sz="1400" dirty="0"/>
              <a:t>.</a:t>
            </a:r>
          </a:p>
        </p:txBody>
      </p:sp>
    </p:spTree>
    <p:extLst>
      <p:ext uri="{BB962C8B-B14F-4D97-AF65-F5344CB8AC3E}">
        <p14:creationId xmlns:p14="http://schemas.microsoft.com/office/powerpoint/2010/main" val="378460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150172"/>
            <a:ext cx="5537400" cy="1676400"/>
          </a:xfrm>
        </p:spPr>
        <p:txBody>
          <a:bodyPr/>
          <a:lstStyle/>
          <a:p>
            <a:r>
              <a:rPr lang="en-US" dirty="0"/>
              <a:t>Snack Bites</a:t>
            </a:r>
          </a:p>
        </p:txBody>
      </p:sp>
      <p:sp>
        <p:nvSpPr>
          <p:cNvPr id="6" name="Text Placeholder 3">
            <a:extLst>
              <a:ext uri="{FF2B5EF4-FFF2-40B4-BE49-F238E27FC236}">
                <a16:creationId xmlns:a16="http://schemas.microsoft.com/office/drawing/2014/main" id="{66B66BE6-9D41-5656-A218-402DB85D22C5}"/>
              </a:ext>
            </a:extLst>
          </p:cNvPr>
          <p:cNvSpPr txBox="1">
            <a:spLocks/>
          </p:cNvSpPr>
          <p:nvPr/>
        </p:nvSpPr>
        <p:spPr>
          <a:xfrm>
            <a:off x="6273600" y="3286204"/>
            <a:ext cx="5537400" cy="23267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400" dirty="0">
                <a:latin typeface="+mn-lt"/>
              </a:rPr>
              <a:t>Control total. </a:t>
            </a:r>
            <a:r>
              <a:rPr lang="en-GB" sz="1400" dirty="0" err="1">
                <a:latin typeface="+mn-lt"/>
              </a:rPr>
              <a:t>Ambalat</a:t>
            </a:r>
            <a:r>
              <a:rPr lang="en-GB" sz="1400" dirty="0">
                <a:latin typeface="+mn-lt"/>
              </a:rPr>
              <a:t> individual </a:t>
            </a:r>
            <a:r>
              <a:rPr lang="en-GB" sz="1400" dirty="0" err="1">
                <a:latin typeface="+mn-lt"/>
              </a:rPr>
              <a:t>pentru</a:t>
            </a:r>
            <a:r>
              <a:rPr lang="en-GB" sz="1400" dirty="0">
                <a:latin typeface="+mn-lt"/>
              </a:rPr>
              <a:t> a </a:t>
            </a:r>
            <a:r>
              <a:rPr lang="en-GB" sz="1400" dirty="0" err="1">
                <a:latin typeface="+mn-lt"/>
              </a:rPr>
              <a:t>îndepărta</a:t>
            </a:r>
            <a:r>
              <a:rPr lang="en-GB" sz="1400" dirty="0">
                <a:latin typeface="+mn-lt"/>
              </a:rPr>
              <a:t> </a:t>
            </a:r>
            <a:r>
              <a:rPr lang="en-GB" sz="1400" dirty="0" err="1">
                <a:latin typeface="+mn-lt"/>
              </a:rPr>
              <a:t>puterea</a:t>
            </a:r>
            <a:r>
              <a:rPr lang="en-GB" sz="1400" dirty="0">
                <a:latin typeface="+mn-lt"/>
              </a:rPr>
              <a:t> </a:t>
            </a:r>
            <a:r>
              <a:rPr lang="en-GB" sz="1400" dirty="0" err="1">
                <a:latin typeface="+mn-lt"/>
              </a:rPr>
              <a:t>voinței</a:t>
            </a:r>
            <a:r>
              <a:rPr lang="en-GB" sz="1400" dirty="0">
                <a:latin typeface="+mn-lt"/>
              </a:rPr>
              <a:t> din </a:t>
            </a:r>
            <a:r>
              <a:rPr lang="en-GB" sz="1400" dirty="0" err="1">
                <a:latin typeface="+mn-lt"/>
              </a:rPr>
              <a:t>gustare</a:t>
            </a:r>
            <a:r>
              <a:rPr lang="en-GB" sz="1400" dirty="0">
                <a:latin typeface="+mn-lt"/>
              </a:rPr>
              <a:t>.</a:t>
            </a:r>
          </a:p>
          <a:p>
            <a:pPr>
              <a:lnSpc>
                <a:spcPct val="100000"/>
              </a:lnSpc>
            </a:pPr>
            <a:r>
              <a:rPr lang="en-GB" sz="1400" dirty="0" err="1">
                <a:latin typeface="+mn-lt"/>
              </a:rPr>
              <a:t>Satisfacție</a:t>
            </a:r>
            <a:r>
              <a:rPr lang="en-GB" sz="1400" dirty="0">
                <a:latin typeface="+mn-lt"/>
              </a:rPr>
              <a:t> dulce. O </a:t>
            </a:r>
            <a:r>
              <a:rPr lang="en-GB" sz="1400" dirty="0" err="1">
                <a:latin typeface="+mn-lt"/>
              </a:rPr>
              <a:t>nutriție</a:t>
            </a:r>
            <a:r>
              <a:rPr lang="en-GB" sz="1400" dirty="0">
                <a:latin typeface="+mn-lt"/>
              </a:rPr>
              <a:t> </a:t>
            </a:r>
            <a:r>
              <a:rPr lang="en-GB" sz="1400" dirty="0" err="1">
                <a:latin typeface="+mn-lt"/>
              </a:rPr>
              <a:t>bună</a:t>
            </a:r>
            <a:r>
              <a:rPr lang="en-GB" sz="1400" dirty="0">
                <a:latin typeface="+mn-lt"/>
              </a:rPr>
              <a:t> </a:t>
            </a:r>
            <a:r>
              <a:rPr lang="en-GB" sz="1400" dirty="0" err="1">
                <a:latin typeface="+mn-lt"/>
              </a:rPr>
              <a:t>ar</a:t>
            </a:r>
            <a:r>
              <a:rPr lang="en-GB" sz="1400" dirty="0">
                <a:latin typeface="+mn-lt"/>
              </a:rPr>
              <a:t> </a:t>
            </a:r>
            <a:r>
              <a:rPr lang="en-GB" sz="1400" dirty="0" err="1">
                <a:latin typeface="+mn-lt"/>
              </a:rPr>
              <a:t>trebui</a:t>
            </a:r>
            <a:r>
              <a:rPr lang="en-GB" sz="1400" dirty="0">
                <a:latin typeface="+mn-lt"/>
              </a:rPr>
              <a:t> </a:t>
            </a:r>
            <a:r>
              <a:rPr lang="en-GB" sz="1400" dirty="0" err="1">
                <a:latin typeface="+mn-lt"/>
              </a:rPr>
              <a:t>să</a:t>
            </a:r>
            <a:r>
              <a:rPr lang="en-GB" sz="1400" dirty="0">
                <a:latin typeface="+mn-lt"/>
              </a:rPr>
              <a:t> </a:t>
            </a:r>
            <a:r>
              <a:rPr lang="en-GB" sz="1400" dirty="0" err="1">
                <a:latin typeface="+mn-lt"/>
              </a:rPr>
              <a:t>aibă</a:t>
            </a:r>
            <a:r>
              <a:rPr lang="en-GB" sz="1400" dirty="0">
                <a:latin typeface="+mn-lt"/>
              </a:rPr>
              <a:t> un gust bun </a:t>
            </a:r>
            <a:r>
              <a:rPr lang="en-GB" sz="1400" dirty="0" err="1">
                <a:latin typeface="+mn-lt"/>
              </a:rPr>
              <a:t>și</a:t>
            </a:r>
            <a:r>
              <a:rPr lang="en-GB" sz="1400" dirty="0">
                <a:latin typeface="+mn-lt"/>
              </a:rPr>
              <a:t> </a:t>
            </a:r>
            <a:r>
              <a:rPr lang="en-GB" sz="1400" dirty="0" err="1">
                <a:latin typeface="+mn-lt"/>
              </a:rPr>
              <a:t>să</a:t>
            </a:r>
            <a:r>
              <a:rPr lang="en-GB" sz="1400" dirty="0">
                <a:latin typeface="+mn-lt"/>
              </a:rPr>
              <a:t> </a:t>
            </a:r>
            <a:r>
              <a:rPr lang="en-GB" sz="1400" dirty="0" err="1">
                <a:latin typeface="+mn-lt"/>
              </a:rPr>
              <a:t>ofere</a:t>
            </a:r>
            <a:r>
              <a:rPr lang="en-GB" sz="1400" dirty="0">
                <a:latin typeface="+mn-lt"/>
              </a:rPr>
              <a:t> o </a:t>
            </a:r>
            <a:r>
              <a:rPr lang="en-GB" sz="1400" dirty="0" err="1">
                <a:latin typeface="+mn-lt"/>
              </a:rPr>
              <a:t>senzație</a:t>
            </a:r>
            <a:r>
              <a:rPr lang="en-GB" sz="1400" dirty="0">
                <a:latin typeface="+mn-lt"/>
              </a:rPr>
              <a:t> </a:t>
            </a:r>
            <a:r>
              <a:rPr lang="en-GB" sz="1400" dirty="0" err="1">
                <a:latin typeface="+mn-lt"/>
              </a:rPr>
              <a:t>plăcută</a:t>
            </a:r>
            <a:endParaRPr lang="en-GB" sz="1400" dirty="0">
              <a:latin typeface="+mn-lt"/>
            </a:endParaRPr>
          </a:p>
          <a:p>
            <a:pPr>
              <a:lnSpc>
                <a:spcPct val="100000"/>
              </a:lnSpc>
            </a:pPr>
            <a:r>
              <a:rPr lang="fr-FR" sz="1400" dirty="0" err="1">
                <a:latin typeface="+mn-lt"/>
              </a:rPr>
              <a:t>Gustări</a:t>
            </a:r>
            <a:r>
              <a:rPr lang="fr-FR" sz="1400" dirty="0">
                <a:latin typeface="+mn-lt"/>
              </a:rPr>
              <a:t> </a:t>
            </a:r>
            <a:r>
              <a:rPr lang="fr-FR" sz="1400" dirty="0" err="1">
                <a:latin typeface="+mn-lt"/>
              </a:rPr>
              <a:t>într</a:t>
            </a:r>
            <a:r>
              <a:rPr lang="fr-FR" sz="1400" dirty="0">
                <a:latin typeface="+mn-lt"/>
              </a:rPr>
              <a:t>-un mod mai </a:t>
            </a:r>
            <a:r>
              <a:rPr lang="fr-FR" sz="1400" dirty="0" err="1">
                <a:latin typeface="+mn-lt"/>
              </a:rPr>
              <a:t>inteligent</a:t>
            </a:r>
            <a:r>
              <a:rPr lang="fr-FR" sz="1400" dirty="0">
                <a:latin typeface="+mn-lt"/>
              </a:rPr>
              <a:t>, nu mai </a:t>
            </a:r>
            <a:r>
              <a:rPr lang="fr-FR" sz="1400" dirty="0" err="1">
                <a:latin typeface="+mn-lt"/>
              </a:rPr>
              <a:t>greu</a:t>
            </a:r>
            <a:r>
              <a:rPr lang="fr-FR" sz="1400" dirty="0">
                <a:latin typeface="+mn-lt"/>
              </a:rPr>
              <a:t>. 5 </a:t>
            </a:r>
            <a:r>
              <a:rPr lang="fr-FR" sz="1400" dirty="0" err="1">
                <a:latin typeface="+mn-lt"/>
              </a:rPr>
              <a:t>grame</a:t>
            </a:r>
            <a:r>
              <a:rPr lang="fr-FR" sz="1400" dirty="0">
                <a:latin typeface="+mn-lt"/>
              </a:rPr>
              <a:t> de </a:t>
            </a:r>
            <a:r>
              <a:rPr lang="fr-FR" sz="1400" dirty="0" err="1">
                <a:latin typeface="+mn-lt"/>
              </a:rPr>
              <a:t>proteine</a:t>
            </a:r>
            <a:r>
              <a:rPr lang="fr-FR" sz="1400" dirty="0">
                <a:latin typeface="+mn-lt"/>
              </a:rPr>
              <a:t> </a:t>
            </a:r>
            <a:r>
              <a:rPr lang="fr-FR" sz="1400" dirty="0" err="1">
                <a:latin typeface="+mn-lt"/>
              </a:rPr>
              <a:t>pentru</a:t>
            </a:r>
            <a:r>
              <a:rPr lang="fr-FR" sz="1400" dirty="0">
                <a:latin typeface="+mn-lt"/>
              </a:rPr>
              <a:t> a te </a:t>
            </a:r>
            <a:r>
              <a:rPr lang="fr-FR" sz="1400" dirty="0" err="1">
                <a:latin typeface="+mn-lt"/>
              </a:rPr>
              <a:t>menține</a:t>
            </a:r>
            <a:r>
              <a:rPr lang="fr-FR" sz="1400" dirty="0">
                <a:latin typeface="+mn-lt"/>
              </a:rPr>
              <a:t> mai </a:t>
            </a:r>
            <a:r>
              <a:rPr lang="fr-FR" sz="1400" dirty="0" err="1">
                <a:latin typeface="+mn-lt"/>
              </a:rPr>
              <a:t>plin</a:t>
            </a:r>
            <a:r>
              <a:rPr lang="fr-FR" sz="1400" dirty="0">
                <a:latin typeface="+mn-lt"/>
              </a:rPr>
              <a:t>(ă), mai </a:t>
            </a:r>
            <a:r>
              <a:rPr lang="fr-FR" sz="1400" dirty="0" err="1">
                <a:latin typeface="+mn-lt"/>
              </a:rPr>
              <a:t>mult</a:t>
            </a:r>
            <a:r>
              <a:rPr lang="fr-FR" sz="1400" dirty="0">
                <a:latin typeface="+mn-lt"/>
              </a:rPr>
              <a:t> </a:t>
            </a:r>
            <a:r>
              <a:rPr lang="fr-FR" sz="1400" dirty="0" err="1">
                <a:latin typeface="+mn-lt"/>
              </a:rPr>
              <a:t>timp</a:t>
            </a:r>
            <a:endParaRPr lang="fr-FR" sz="1400" dirty="0">
              <a:latin typeface="+mn-lt"/>
            </a:endParaRPr>
          </a:p>
          <a:p>
            <a:pPr>
              <a:lnSpc>
                <a:spcPct val="100000"/>
              </a:lnSpc>
            </a:pPr>
            <a:r>
              <a:rPr lang="en-GB" sz="1400" dirty="0" err="1">
                <a:latin typeface="+mn-lt"/>
              </a:rPr>
              <a:t>Accelerază</a:t>
            </a:r>
            <a:r>
              <a:rPr lang="en-GB" sz="1400" dirty="0">
                <a:latin typeface="+mn-lt"/>
              </a:rPr>
              <a:t> </a:t>
            </a:r>
            <a:r>
              <a:rPr lang="en-GB" sz="1400" dirty="0" err="1">
                <a:latin typeface="+mn-lt"/>
              </a:rPr>
              <a:t>progresul</a:t>
            </a:r>
            <a:r>
              <a:rPr lang="en-GB" sz="1400" dirty="0">
                <a:latin typeface="+mn-lt"/>
              </a:rPr>
              <a:t> </a:t>
            </a:r>
            <a:r>
              <a:rPr lang="en-GB" sz="1400" dirty="0" err="1">
                <a:latin typeface="+mn-lt"/>
              </a:rPr>
              <a:t>zilei</a:t>
            </a:r>
            <a:r>
              <a:rPr lang="en-GB" sz="1400" dirty="0">
                <a:latin typeface="+mn-lt"/>
              </a:rPr>
              <a:t> de post. Post </a:t>
            </a:r>
            <a:r>
              <a:rPr lang="en-GB" sz="1400" dirty="0" err="1">
                <a:latin typeface="+mn-lt"/>
              </a:rPr>
              <a:t>intermitent</a:t>
            </a:r>
            <a:r>
              <a:rPr lang="en-GB" sz="1400" dirty="0">
                <a:latin typeface="+mn-lt"/>
              </a:rPr>
              <a:t> </a:t>
            </a:r>
            <a:r>
              <a:rPr lang="en-GB" sz="1400" dirty="0" err="1">
                <a:latin typeface="+mn-lt"/>
              </a:rPr>
              <a:t>prietenos</a:t>
            </a:r>
            <a:endParaRPr lang="en-GB" sz="1400" dirty="0">
              <a:latin typeface="+mn-lt"/>
            </a:endParaRPr>
          </a:p>
          <a:p>
            <a:pPr>
              <a:lnSpc>
                <a:spcPct val="100000"/>
              </a:lnSpc>
            </a:pPr>
            <a:r>
              <a:rPr lang="en-GB" sz="1400" dirty="0" err="1">
                <a:latin typeface="+mn-lt"/>
              </a:rPr>
              <a:t>Scapă</a:t>
            </a:r>
            <a:r>
              <a:rPr lang="en-GB" sz="1400" dirty="0">
                <a:latin typeface="+mn-lt"/>
              </a:rPr>
              <a:t> de </a:t>
            </a:r>
            <a:r>
              <a:rPr lang="en-GB" sz="1400" dirty="0" err="1">
                <a:latin typeface="+mn-lt"/>
              </a:rPr>
              <a:t>stres</a:t>
            </a:r>
            <a:r>
              <a:rPr lang="en-GB" sz="1400" dirty="0">
                <a:latin typeface="+mn-lt"/>
              </a:rPr>
              <a:t>, nu de </a:t>
            </a:r>
            <a:r>
              <a:rPr lang="en-GB" sz="1400" dirty="0" err="1">
                <a:latin typeface="+mn-lt"/>
              </a:rPr>
              <a:t>gustări</a:t>
            </a:r>
            <a:r>
              <a:rPr lang="en-GB" sz="1400" dirty="0">
                <a:latin typeface="+mn-lt"/>
              </a:rPr>
              <a:t>. 110 </a:t>
            </a:r>
            <a:r>
              <a:rPr lang="en-GB" sz="1400" dirty="0" err="1">
                <a:latin typeface="+mn-lt"/>
              </a:rPr>
              <a:t>calorii</a:t>
            </a:r>
            <a:r>
              <a:rPr lang="en-GB" sz="1400" dirty="0">
                <a:latin typeface="+mn-lt"/>
              </a:rPr>
              <a:t> la </a:t>
            </a:r>
            <a:r>
              <a:rPr lang="en-GB" sz="1400" dirty="0" err="1">
                <a:latin typeface="+mn-lt"/>
              </a:rPr>
              <a:t>fiecare</a:t>
            </a:r>
            <a:r>
              <a:rPr lang="en-GB" sz="1400" dirty="0">
                <a:latin typeface="+mn-lt"/>
              </a:rPr>
              <a:t> </a:t>
            </a:r>
            <a:r>
              <a:rPr lang="en-GB" sz="1400" dirty="0" err="1">
                <a:latin typeface="+mn-lt"/>
              </a:rPr>
              <a:t>mușcătură</a:t>
            </a:r>
            <a:r>
              <a:rPr lang="en-GB" sz="1400" dirty="0">
                <a:latin typeface="+mn-lt"/>
              </a:rPr>
              <a:t>.</a:t>
            </a:r>
          </a:p>
          <a:p>
            <a:pPr marL="0" indent="0">
              <a:buFont typeface="Arial" panose="020B0604020202020204" pitchFamily="34" charset="0"/>
              <a:buNone/>
            </a:pPr>
            <a:endParaRPr lang="en-US" dirty="0"/>
          </a:p>
        </p:txBody>
      </p:sp>
      <p:sp>
        <p:nvSpPr>
          <p:cNvPr id="7" name="TextBox 6">
            <a:extLst>
              <a:ext uri="{FF2B5EF4-FFF2-40B4-BE49-F238E27FC236}">
                <a16:creationId xmlns:a16="http://schemas.microsoft.com/office/drawing/2014/main" id="{13841A9C-724E-96E4-5AF9-6A7EAE6CF01B}"/>
              </a:ext>
            </a:extLst>
          </p:cNvPr>
          <p:cNvSpPr txBox="1"/>
          <p:nvPr/>
        </p:nvSpPr>
        <p:spPr>
          <a:xfrm>
            <a:off x="6273600" y="1951696"/>
            <a:ext cx="5276249" cy="1169551"/>
          </a:xfrm>
          <a:prstGeom prst="rect">
            <a:avLst/>
          </a:prstGeom>
          <a:noFill/>
        </p:spPr>
        <p:txBody>
          <a:bodyPr wrap="square">
            <a:spAutoFit/>
          </a:bodyPr>
          <a:lstStyle/>
          <a:p>
            <a:r>
              <a:rPr lang="en-GB" sz="1400" dirty="0" err="1"/>
              <a:t>Viața</a:t>
            </a:r>
            <a:r>
              <a:rPr lang="en-GB" sz="1400" dirty="0"/>
              <a:t> </a:t>
            </a:r>
            <a:r>
              <a:rPr lang="en-GB" sz="1400" dirty="0" err="1"/>
              <a:t>este</a:t>
            </a:r>
            <a:r>
              <a:rPr lang="en-GB" sz="1400" dirty="0"/>
              <a:t> </a:t>
            </a:r>
            <a:r>
              <a:rPr lang="en-GB" sz="1400" dirty="0" err="1"/>
              <a:t>prea</a:t>
            </a:r>
            <a:r>
              <a:rPr lang="en-GB" sz="1400" dirty="0"/>
              <a:t> </a:t>
            </a:r>
            <a:r>
              <a:rPr lang="en-GB" sz="1400" dirty="0" err="1"/>
              <a:t>scurtă</a:t>
            </a:r>
            <a:r>
              <a:rPr lang="en-GB" sz="1400" dirty="0"/>
              <a:t> </a:t>
            </a:r>
            <a:r>
              <a:rPr lang="en-GB" sz="1400" dirty="0" err="1"/>
              <a:t>pentru</a:t>
            </a:r>
            <a:r>
              <a:rPr lang="en-GB" sz="1400" dirty="0"/>
              <a:t> a rata </a:t>
            </a:r>
            <a:r>
              <a:rPr lang="en-GB" sz="1400" dirty="0" err="1"/>
              <a:t>gustările</a:t>
            </a:r>
            <a:r>
              <a:rPr lang="en-GB" sz="1400" dirty="0"/>
              <a:t> </a:t>
            </a:r>
            <a:r>
              <a:rPr lang="en-GB" sz="1400" dirty="0" err="1"/>
              <a:t>grozave</a:t>
            </a:r>
            <a:r>
              <a:rPr lang="en-GB" sz="1400" dirty="0"/>
              <a:t>, </a:t>
            </a:r>
            <a:r>
              <a:rPr lang="en-GB" sz="1400" dirty="0" err="1"/>
              <a:t>în</a:t>
            </a:r>
            <a:r>
              <a:rPr lang="en-GB" sz="1400" dirty="0"/>
              <a:t> special </a:t>
            </a:r>
            <a:r>
              <a:rPr lang="en-GB" sz="1400" dirty="0" err="1"/>
              <a:t>cele</a:t>
            </a:r>
            <a:r>
              <a:rPr lang="en-GB" sz="1400" dirty="0"/>
              <a:t> care sunt </a:t>
            </a:r>
            <a:r>
              <a:rPr lang="en-GB" sz="1400" dirty="0" err="1"/>
              <a:t>foarte</a:t>
            </a:r>
            <a:r>
              <a:rPr lang="en-GB" sz="1400" dirty="0"/>
              <a:t> </a:t>
            </a:r>
            <a:r>
              <a:rPr lang="en-GB" sz="1400" dirty="0" err="1"/>
              <a:t>satisfăcătoare</a:t>
            </a:r>
            <a:r>
              <a:rPr lang="en-GB" sz="1400" dirty="0"/>
              <a:t> </a:t>
            </a:r>
            <a:r>
              <a:rPr lang="en-GB" sz="1400" dirty="0" err="1"/>
              <a:t>și</a:t>
            </a:r>
            <a:r>
              <a:rPr lang="en-GB" sz="1400" dirty="0"/>
              <a:t> </a:t>
            </a:r>
            <a:r>
              <a:rPr lang="en-GB" sz="1400" dirty="0" err="1"/>
              <a:t>produse</a:t>
            </a:r>
            <a:r>
              <a:rPr lang="en-GB" sz="1400" dirty="0"/>
              <a:t> din </a:t>
            </a:r>
            <a:r>
              <a:rPr lang="en-GB" sz="1400" dirty="0" err="1"/>
              <a:t>ingrediente</a:t>
            </a:r>
            <a:r>
              <a:rPr lang="en-GB" sz="1400" dirty="0"/>
              <a:t> nutritive. </a:t>
            </a:r>
            <a:r>
              <a:rPr lang="en-GB" sz="1400" dirty="0" err="1"/>
              <a:t>Cauți</a:t>
            </a:r>
            <a:r>
              <a:rPr lang="en-GB" sz="1400" dirty="0"/>
              <a:t> </a:t>
            </a:r>
            <a:r>
              <a:rPr lang="en-GB" sz="1400" dirty="0" err="1"/>
              <a:t>ceva</a:t>
            </a:r>
            <a:r>
              <a:rPr lang="en-GB" sz="1400" dirty="0"/>
              <a:t> care </a:t>
            </a:r>
            <a:r>
              <a:rPr lang="en-GB" sz="1400" dirty="0" err="1"/>
              <a:t>să</a:t>
            </a:r>
            <a:r>
              <a:rPr lang="en-GB" sz="1400" dirty="0"/>
              <a:t> </a:t>
            </a:r>
            <a:r>
              <a:rPr lang="en-GB" sz="1400" dirty="0" err="1"/>
              <a:t>aibă</a:t>
            </a:r>
            <a:r>
              <a:rPr lang="en-GB" sz="1400" dirty="0"/>
              <a:t> un gust </a:t>
            </a:r>
            <a:r>
              <a:rPr lang="en-GB" sz="1400" dirty="0" err="1"/>
              <a:t>excelent</a:t>
            </a:r>
            <a:r>
              <a:rPr lang="en-GB" sz="1400" dirty="0"/>
              <a:t> </a:t>
            </a:r>
            <a:r>
              <a:rPr lang="en-GB" sz="1400" dirty="0" err="1"/>
              <a:t>și</a:t>
            </a:r>
            <a:r>
              <a:rPr lang="en-GB" sz="1400" dirty="0"/>
              <a:t> </a:t>
            </a:r>
            <a:r>
              <a:rPr lang="en-GB" sz="1400" dirty="0" err="1"/>
              <a:t>să</a:t>
            </a:r>
            <a:r>
              <a:rPr lang="en-GB" sz="1400" dirty="0"/>
              <a:t> </a:t>
            </a:r>
            <a:r>
              <a:rPr lang="en-GB" sz="1400" dirty="0" err="1"/>
              <a:t>satisfacă</a:t>
            </a:r>
            <a:r>
              <a:rPr lang="en-GB" sz="1400" dirty="0"/>
              <a:t> </a:t>
            </a:r>
            <a:r>
              <a:rPr lang="en-GB" sz="1400" dirty="0" err="1"/>
              <a:t>poftele</a:t>
            </a:r>
            <a:r>
              <a:rPr lang="en-GB" sz="1400" dirty="0"/>
              <a:t>? Nu </a:t>
            </a:r>
            <a:r>
              <a:rPr lang="en-GB" sz="1400" dirty="0" err="1"/>
              <a:t>este</a:t>
            </a:r>
            <a:r>
              <a:rPr lang="en-GB" sz="1400" dirty="0"/>
              <a:t> </a:t>
            </a:r>
            <a:r>
              <a:rPr lang="en-GB" sz="1400" dirty="0" err="1"/>
              <a:t>prea</a:t>
            </a:r>
            <a:r>
              <a:rPr lang="en-GB" sz="1400" dirty="0"/>
              <a:t> </a:t>
            </a:r>
            <a:r>
              <a:rPr lang="en-GB" sz="1400" dirty="0" err="1"/>
              <a:t>frumos</a:t>
            </a:r>
            <a:r>
              <a:rPr lang="en-GB" sz="1400" dirty="0"/>
              <a:t> </a:t>
            </a:r>
            <a:r>
              <a:rPr lang="en-GB" sz="1400" dirty="0" err="1"/>
              <a:t>pentru</a:t>
            </a:r>
            <a:r>
              <a:rPr lang="en-GB" sz="1400" dirty="0"/>
              <a:t> a fi </a:t>
            </a:r>
            <a:r>
              <a:rPr lang="en-GB" sz="1400" dirty="0" err="1"/>
              <a:t>adevărat</a:t>
            </a:r>
            <a:r>
              <a:rPr lang="en-GB" sz="1400" dirty="0"/>
              <a:t> - </a:t>
            </a:r>
            <a:r>
              <a:rPr lang="en-GB" sz="1400" dirty="0" err="1"/>
              <a:t>este</a:t>
            </a:r>
            <a:r>
              <a:rPr lang="en-GB" sz="1400" dirty="0"/>
              <a:t> Snack Bites</a:t>
            </a:r>
            <a:r>
              <a:rPr lang="ro-RO" sz="1400" dirty="0"/>
              <a:t>.</a:t>
            </a:r>
            <a:endParaRPr lang="en-GB" sz="1400" dirty="0"/>
          </a:p>
        </p:txBody>
      </p:sp>
      <p:pic>
        <p:nvPicPr>
          <p:cNvPr id="2" name="Picture 1" descr="A picture containing cup, table, drink, food&#10;&#10;Description automatically generated">
            <a:extLst>
              <a:ext uri="{FF2B5EF4-FFF2-40B4-BE49-F238E27FC236}">
                <a16:creationId xmlns:a16="http://schemas.microsoft.com/office/drawing/2014/main" id="{BA5B28CF-838D-BBFB-09FE-6071719F4E7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5918400" cy="6858000"/>
          </a:xfrm>
          <a:prstGeom prst="rect">
            <a:avLst/>
          </a:prstGeom>
        </p:spPr>
      </p:pic>
      <p:pic>
        <p:nvPicPr>
          <p:cNvPr id="4" name="Picture 3" descr="A picture containing cake, piece, indoor, slice&#10;&#10;Description automatically generated">
            <a:extLst>
              <a:ext uri="{FF2B5EF4-FFF2-40B4-BE49-F238E27FC236}">
                <a16:creationId xmlns:a16="http://schemas.microsoft.com/office/drawing/2014/main" id="{019D7491-2AA6-B13C-38B3-0DFCBD896F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918400" cy="6858000"/>
          </a:xfrm>
          <a:prstGeom prst="rect">
            <a:avLst/>
          </a:prstGeom>
        </p:spPr>
      </p:pic>
    </p:spTree>
    <p:extLst>
      <p:ext uri="{BB962C8B-B14F-4D97-AF65-F5344CB8AC3E}">
        <p14:creationId xmlns:p14="http://schemas.microsoft.com/office/powerpoint/2010/main" val="744104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ake, chocolate, piece, dessert&#10;&#10;Description automatically generated">
            <a:extLst>
              <a:ext uri="{FF2B5EF4-FFF2-40B4-BE49-F238E27FC236}">
                <a16:creationId xmlns:a16="http://schemas.microsoft.com/office/drawing/2014/main" id="{C4E4EFCF-AB07-563E-A909-5CA58E2287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67" y="-754"/>
            <a:ext cx="5918401" cy="6858001"/>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753"/>
            <a:ext cx="5537400" cy="1676400"/>
          </a:xfrm>
        </p:spPr>
        <p:txBody>
          <a:bodyPr/>
          <a:lstStyle/>
          <a:p>
            <a:r>
              <a:rPr lang="en-US" dirty="0" err="1"/>
              <a:t>IsaDelight</a:t>
            </a:r>
            <a:r>
              <a:rPr lang="en-GB" dirty="0"/>
              <a:t>™</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3211250"/>
            <a:ext cx="5537400" cy="2353430"/>
          </a:xfrm>
        </p:spPr>
        <p:txBody>
          <a:bodyPr>
            <a:normAutofit lnSpcReduction="10000"/>
          </a:bodyPr>
          <a:lstStyle/>
          <a:p>
            <a:pPr>
              <a:lnSpc>
                <a:spcPct val="100000"/>
              </a:lnSpc>
            </a:pPr>
            <a:r>
              <a:rPr lang="en-GB" sz="1400" dirty="0" err="1">
                <a:solidFill>
                  <a:srgbClr val="54585A"/>
                </a:solidFill>
                <a:latin typeface="+mn-lt"/>
              </a:rPr>
              <a:t>Ciocolată</a:t>
            </a:r>
            <a:r>
              <a:rPr lang="en-GB" sz="1400" dirty="0">
                <a:solidFill>
                  <a:srgbClr val="54585A"/>
                </a:solidFill>
                <a:latin typeface="+mn-lt"/>
              </a:rPr>
              <a:t> </a:t>
            </a:r>
            <a:r>
              <a:rPr lang="en-GB" sz="1400" dirty="0" err="1">
                <a:solidFill>
                  <a:srgbClr val="54585A"/>
                </a:solidFill>
                <a:latin typeface="+mn-lt"/>
              </a:rPr>
              <a:t>fără</a:t>
            </a:r>
            <a:r>
              <a:rPr lang="en-GB" sz="1400" dirty="0">
                <a:solidFill>
                  <a:srgbClr val="54585A"/>
                </a:solidFill>
                <a:latin typeface="+mn-lt"/>
              </a:rPr>
              <a:t> </a:t>
            </a:r>
            <a:r>
              <a:rPr lang="en-GB" sz="1400" dirty="0" err="1">
                <a:solidFill>
                  <a:srgbClr val="54585A"/>
                </a:solidFill>
                <a:latin typeface="+mn-lt"/>
              </a:rPr>
              <a:t>vină</a:t>
            </a:r>
            <a:r>
              <a:rPr lang="ro-RO" sz="1400" dirty="0">
                <a:solidFill>
                  <a:srgbClr val="54585A"/>
                </a:solidFill>
                <a:latin typeface="+mn-lt"/>
              </a:rPr>
              <a:t>,</a:t>
            </a:r>
            <a:r>
              <a:rPr lang="en-GB" sz="1400" dirty="0">
                <a:solidFill>
                  <a:srgbClr val="54585A"/>
                </a:solidFill>
                <a:latin typeface="+mn-lt"/>
              </a:rPr>
              <a:t> cu </a:t>
            </a:r>
            <a:r>
              <a:rPr lang="en-GB" sz="1400" dirty="0" err="1">
                <a:solidFill>
                  <a:srgbClr val="54585A"/>
                </a:solidFill>
                <a:latin typeface="+mn-lt"/>
              </a:rPr>
              <a:t>ingrediente</a:t>
            </a:r>
            <a:r>
              <a:rPr lang="en-GB" sz="1400" dirty="0">
                <a:solidFill>
                  <a:srgbClr val="54585A"/>
                </a:solidFill>
                <a:latin typeface="+mn-lt"/>
              </a:rPr>
              <a:t> </a:t>
            </a:r>
            <a:r>
              <a:rPr lang="en-GB" sz="1400" dirty="0" err="1">
                <a:solidFill>
                  <a:srgbClr val="54585A"/>
                </a:solidFill>
                <a:latin typeface="+mn-lt"/>
              </a:rPr>
              <a:t>bune</a:t>
            </a:r>
            <a:r>
              <a:rPr lang="ro-RO" sz="1400" dirty="0">
                <a:solidFill>
                  <a:srgbClr val="54585A"/>
                </a:solidFill>
                <a:latin typeface="+mn-lt"/>
              </a:rPr>
              <a:t>.</a:t>
            </a:r>
            <a:endParaRPr lang="en-GB" sz="1400" dirty="0">
              <a:solidFill>
                <a:srgbClr val="54585A"/>
              </a:solidFill>
              <a:latin typeface="+mn-lt"/>
            </a:endParaRPr>
          </a:p>
          <a:p>
            <a:pPr>
              <a:lnSpc>
                <a:spcPct val="100000"/>
              </a:lnSpc>
            </a:pPr>
            <a:r>
              <a:rPr lang="en-US" sz="1400" dirty="0" err="1">
                <a:solidFill>
                  <a:srgbClr val="54585A"/>
                </a:solidFill>
                <a:latin typeface="+mn-lt"/>
              </a:rPr>
              <a:t>Ciocolată</a:t>
            </a:r>
            <a:r>
              <a:rPr lang="en-US" sz="1400" dirty="0">
                <a:solidFill>
                  <a:srgbClr val="54585A"/>
                </a:solidFill>
                <a:latin typeface="+mn-lt"/>
              </a:rPr>
              <a:t> </a:t>
            </a:r>
            <a:r>
              <a:rPr lang="en-US" sz="1400" dirty="0" err="1">
                <a:solidFill>
                  <a:srgbClr val="54585A"/>
                </a:solidFill>
                <a:latin typeface="+mn-lt"/>
              </a:rPr>
              <a:t>ambalată</a:t>
            </a:r>
            <a:r>
              <a:rPr lang="en-US" sz="1400" dirty="0">
                <a:solidFill>
                  <a:srgbClr val="54585A"/>
                </a:solidFill>
                <a:latin typeface="+mn-lt"/>
              </a:rPr>
              <a:t> individual, care </a:t>
            </a:r>
            <a:r>
              <a:rPr lang="en-US" sz="1400" dirty="0" err="1">
                <a:solidFill>
                  <a:srgbClr val="54585A"/>
                </a:solidFill>
                <a:latin typeface="+mn-lt"/>
              </a:rPr>
              <a:t>conține</a:t>
            </a:r>
            <a:r>
              <a:rPr lang="en-US" sz="1400" dirty="0">
                <a:solidFill>
                  <a:srgbClr val="54585A"/>
                </a:solidFill>
                <a:latin typeface="+mn-lt"/>
              </a:rPr>
              <a:t> </a:t>
            </a:r>
            <a:r>
              <a:rPr lang="en-US" sz="1400" dirty="0" err="1">
                <a:solidFill>
                  <a:srgbClr val="54585A"/>
                </a:solidFill>
                <a:latin typeface="+mn-lt"/>
              </a:rPr>
              <a:t>ceai</a:t>
            </a:r>
            <a:r>
              <a:rPr lang="en-US" sz="1400" dirty="0">
                <a:solidFill>
                  <a:srgbClr val="54585A"/>
                </a:solidFill>
                <a:latin typeface="+mn-lt"/>
              </a:rPr>
              <a:t> </a:t>
            </a:r>
            <a:r>
              <a:rPr lang="en-US" sz="1400" dirty="0" err="1">
                <a:solidFill>
                  <a:srgbClr val="54585A"/>
                </a:solidFill>
                <a:latin typeface="+mn-lt"/>
              </a:rPr>
              <a:t>verde</a:t>
            </a:r>
            <a:r>
              <a:rPr lang="en-US" sz="1400" dirty="0">
                <a:solidFill>
                  <a:srgbClr val="54585A"/>
                </a:solidFill>
                <a:latin typeface="+mn-lt"/>
              </a:rPr>
              <a:t>, </a:t>
            </a:r>
            <a:r>
              <a:rPr lang="en-US" sz="1400" dirty="0" err="1">
                <a:solidFill>
                  <a:srgbClr val="54585A"/>
                </a:solidFill>
                <a:latin typeface="+mn-lt"/>
              </a:rPr>
              <a:t>aminoacizi</a:t>
            </a:r>
            <a:r>
              <a:rPr lang="en-US" sz="1400" dirty="0">
                <a:solidFill>
                  <a:srgbClr val="54585A"/>
                </a:solidFill>
                <a:latin typeface="+mn-lt"/>
              </a:rPr>
              <a:t>, </a:t>
            </a:r>
            <a:r>
              <a:rPr lang="en-US" sz="1400" dirty="0" err="1">
                <a:solidFill>
                  <a:srgbClr val="54585A"/>
                </a:solidFill>
                <a:latin typeface="+mn-lt"/>
              </a:rPr>
              <a:t>antioxidanți</a:t>
            </a:r>
            <a:r>
              <a:rPr lang="en-US" sz="1400" dirty="0">
                <a:solidFill>
                  <a:srgbClr val="54585A"/>
                </a:solidFill>
                <a:latin typeface="+mn-lt"/>
              </a:rPr>
              <a:t> </a:t>
            </a:r>
            <a:r>
              <a:rPr lang="en-US" sz="1400" dirty="0" err="1">
                <a:solidFill>
                  <a:srgbClr val="54585A"/>
                </a:solidFill>
                <a:latin typeface="+mn-lt"/>
              </a:rPr>
              <a:t>și</a:t>
            </a:r>
            <a:r>
              <a:rPr lang="en-US" sz="1400" dirty="0">
                <a:solidFill>
                  <a:srgbClr val="54585A"/>
                </a:solidFill>
                <a:latin typeface="+mn-lt"/>
              </a:rPr>
              <a:t> </a:t>
            </a:r>
            <a:r>
              <a:rPr lang="en-US" sz="1400" dirty="0" err="1">
                <a:solidFill>
                  <a:srgbClr val="54585A"/>
                </a:solidFill>
                <a:latin typeface="+mn-lt"/>
              </a:rPr>
              <a:t>vitamine</a:t>
            </a:r>
            <a:r>
              <a:rPr lang="en-US" sz="1400" dirty="0">
                <a:solidFill>
                  <a:srgbClr val="54585A"/>
                </a:solidFill>
                <a:latin typeface="+mn-lt"/>
              </a:rPr>
              <a:t> B. </a:t>
            </a:r>
            <a:r>
              <a:rPr lang="en-US" sz="1400" dirty="0" err="1">
                <a:solidFill>
                  <a:srgbClr val="54585A"/>
                </a:solidFill>
                <a:latin typeface="+mn-lt"/>
              </a:rPr>
              <a:t>Doar</a:t>
            </a:r>
            <a:r>
              <a:rPr lang="en-US" sz="1400" dirty="0">
                <a:solidFill>
                  <a:srgbClr val="54585A"/>
                </a:solidFill>
                <a:latin typeface="+mn-lt"/>
              </a:rPr>
              <a:t> 60 </a:t>
            </a:r>
            <a:r>
              <a:rPr lang="en-US" sz="1400" dirty="0" err="1">
                <a:solidFill>
                  <a:srgbClr val="54585A"/>
                </a:solidFill>
                <a:latin typeface="+mn-lt"/>
              </a:rPr>
              <a:t>calorii</a:t>
            </a:r>
            <a:r>
              <a:rPr lang="en-US" sz="1400" dirty="0">
                <a:solidFill>
                  <a:srgbClr val="54585A"/>
                </a:solidFill>
                <a:latin typeface="+mn-lt"/>
              </a:rPr>
              <a:t> pe p</a:t>
            </a:r>
            <a:r>
              <a:rPr lang="ro-RO" sz="1400" dirty="0">
                <a:solidFill>
                  <a:srgbClr val="54585A"/>
                </a:solidFill>
                <a:latin typeface="+mn-lt"/>
              </a:rPr>
              <a:t>ătrățică</a:t>
            </a:r>
            <a:r>
              <a:rPr lang="en-US" sz="1400" dirty="0">
                <a:solidFill>
                  <a:srgbClr val="54585A"/>
                </a:solidFill>
                <a:latin typeface="+mn-lt"/>
              </a:rPr>
              <a:t>.</a:t>
            </a:r>
          </a:p>
          <a:p>
            <a:pPr>
              <a:lnSpc>
                <a:spcPct val="100000"/>
              </a:lnSpc>
            </a:pPr>
            <a:r>
              <a:rPr lang="en-US" sz="1400" dirty="0">
                <a:solidFill>
                  <a:srgbClr val="54585A"/>
                </a:solidFill>
                <a:latin typeface="+mn-lt"/>
              </a:rPr>
              <a:t>Mai </a:t>
            </a:r>
            <a:r>
              <a:rPr lang="en-US" sz="1400" dirty="0" err="1">
                <a:solidFill>
                  <a:srgbClr val="54585A"/>
                </a:solidFill>
                <a:latin typeface="+mn-lt"/>
              </a:rPr>
              <a:t>mult</a:t>
            </a:r>
            <a:r>
              <a:rPr lang="en-US" sz="1400" dirty="0">
                <a:solidFill>
                  <a:srgbClr val="54585A"/>
                </a:solidFill>
                <a:latin typeface="+mn-lt"/>
              </a:rPr>
              <a:t> </a:t>
            </a:r>
            <a:r>
              <a:rPr lang="en-US" sz="1400" dirty="0" err="1">
                <a:solidFill>
                  <a:srgbClr val="54585A"/>
                </a:solidFill>
                <a:latin typeface="+mn-lt"/>
              </a:rPr>
              <a:t>decât</a:t>
            </a:r>
            <a:r>
              <a:rPr lang="en-US" sz="1400" dirty="0">
                <a:solidFill>
                  <a:srgbClr val="54585A"/>
                </a:solidFill>
                <a:latin typeface="+mn-lt"/>
              </a:rPr>
              <a:t> </a:t>
            </a:r>
            <a:r>
              <a:rPr lang="en-US" sz="1400" dirty="0" err="1">
                <a:solidFill>
                  <a:srgbClr val="54585A"/>
                </a:solidFill>
                <a:latin typeface="+mn-lt"/>
              </a:rPr>
              <a:t>ciocolată</a:t>
            </a:r>
            <a:r>
              <a:rPr lang="en-US" sz="1400" dirty="0">
                <a:solidFill>
                  <a:srgbClr val="54585A"/>
                </a:solidFill>
                <a:latin typeface="+mn-lt"/>
              </a:rPr>
              <a:t>, cu </a:t>
            </a:r>
            <a:r>
              <a:rPr lang="en-US" sz="1400" dirty="0" err="1">
                <a:solidFill>
                  <a:srgbClr val="54585A"/>
                </a:solidFill>
                <a:latin typeface="+mn-lt"/>
              </a:rPr>
              <a:t>beneficiile</a:t>
            </a:r>
            <a:r>
              <a:rPr lang="en-US" sz="1400" dirty="0">
                <a:solidFill>
                  <a:srgbClr val="54585A"/>
                </a:solidFill>
                <a:latin typeface="+mn-lt"/>
              </a:rPr>
              <a:t> </a:t>
            </a:r>
            <a:r>
              <a:rPr lang="en-US" sz="1400" dirty="0" err="1">
                <a:solidFill>
                  <a:srgbClr val="54585A"/>
                </a:solidFill>
                <a:latin typeface="+mn-lt"/>
              </a:rPr>
              <a:t>suplimentare</a:t>
            </a:r>
            <a:r>
              <a:rPr lang="en-US" sz="1400" dirty="0">
                <a:solidFill>
                  <a:srgbClr val="54585A"/>
                </a:solidFill>
                <a:latin typeface="+mn-lt"/>
              </a:rPr>
              <a:t> ale </a:t>
            </a:r>
            <a:r>
              <a:rPr lang="en-US" sz="1400" dirty="0" err="1">
                <a:solidFill>
                  <a:srgbClr val="54585A"/>
                </a:solidFill>
                <a:latin typeface="+mn-lt"/>
              </a:rPr>
              <a:t>ceaiului</a:t>
            </a:r>
            <a:r>
              <a:rPr lang="en-US" sz="1400" dirty="0">
                <a:solidFill>
                  <a:srgbClr val="54585A"/>
                </a:solidFill>
                <a:latin typeface="+mn-lt"/>
              </a:rPr>
              <a:t> </a:t>
            </a:r>
            <a:r>
              <a:rPr lang="en-US" sz="1400" dirty="0" err="1">
                <a:solidFill>
                  <a:srgbClr val="54585A"/>
                </a:solidFill>
                <a:latin typeface="+mn-lt"/>
              </a:rPr>
              <a:t>verde</a:t>
            </a:r>
            <a:r>
              <a:rPr lang="en-US" sz="1400" dirty="0">
                <a:solidFill>
                  <a:srgbClr val="54585A"/>
                </a:solidFill>
                <a:latin typeface="+mn-lt"/>
              </a:rPr>
              <a:t>, </a:t>
            </a:r>
            <a:r>
              <a:rPr lang="en-US" sz="1400" dirty="0" err="1">
                <a:solidFill>
                  <a:srgbClr val="54585A"/>
                </a:solidFill>
                <a:latin typeface="+mn-lt"/>
              </a:rPr>
              <a:t>aminoacizilor</a:t>
            </a:r>
            <a:r>
              <a:rPr lang="en-US" sz="1400" dirty="0">
                <a:solidFill>
                  <a:srgbClr val="54585A"/>
                </a:solidFill>
                <a:latin typeface="+mn-lt"/>
              </a:rPr>
              <a:t> </a:t>
            </a:r>
            <a:r>
              <a:rPr lang="en-US" sz="1400" dirty="0" err="1">
                <a:solidFill>
                  <a:srgbClr val="54585A"/>
                </a:solidFill>
                <a:latin typeface="+mn-lt"/>
              </a:rPr>
              <a:t>și</a:t>
            </a:r>
            <a:r>
              <a:rPr lang="en-US" sz="1400" dirty="0">
                <a:solidFill>
                  <a:srgbClr val="54585A"/>
                </a:solidFill>
                <a:latin typeface="+mn-lt"/>
              </a:rPr>
              <a:t> </a:t>
            </a:r>
            <a:r>
              <a:rPr lang="en-US" sz="1400" dirty="0" err="1">
                <a:solidFill>
                  <a:srgbClr val="54585A"/>
                </a:solidFill>
                <a:latin typeface="+mn-lt"/>
              </a:rPr>
              <a:t>vitaminelor</a:t>
            </a:r>
            <a:r>
              <a:rPr lang="en-US" sz="1400" dirty="0">
                <a:solidFill>
                  <a:srgbClr val="54585A"/>
                </a:solidFill>
                <a:latin typeface="+mn-lt"/>
              </a:rPr>
              <a:t> B </a:t>
            </a:r>
            <a:r>
              <a:rPr lang="en-US" sz="1400" dirty="0" err="1">
                <a:solidFill>
                  <a:srgbClr val="54585A"/>
                </a:solidFill>
                <a:latin typeface="+mn-lt"/>
              </a:rPr>
              <a:t>pentru</a:t>
            </a:r>
            <a:r>
              <a:rPr lang="en-US" sz="1400" dirty="0">
                <a:solidFill>
                  <a:srgbClr val="54585A"/>
                </a:solidFill>
                <a:latin typeface="+mn-lt"/>
              </a:rPr>
              <a:t> a reduce </a:t>
            </a:r>
            <a:r>
              <a:rPr lang="en-US" sz="1400" dirty="0" err="1">
                <a:solidFill>
                  <a:srgbClr val="54585A"/>
                </a:solidFill>
                <a:latin typeface="+mn-lt"/>
              </a:rPr>
              <a:t>pofta</a:t>
            </a:r>
            <a:r>
              <a:rPr lang="en-US" sz="1400" dirty="0">
                <a:solidFill>
                  <a:srgbClr val="54585A"/>
                </a:solidFill>
                <a:latin typeface="+mn-lt"/>
              </a:rPr>
              <a:t> de </a:t>
            </a:r>
            <a:r>
              <a:rPr lang="en-US" sz="1400" dirty="0" err="1">
                <a:solidFill>
                  <a:srgbClr val="54585A"/>
                </a:solidFill>
                <a:latin typeface="+mn-lt"/>
              </a:rPr>
              <a:t>mâncare</a:t>
            </a:r>
            <a:r>
              <a:rPr lang="en-US" sz="1400" dirty="0">
                <a:solidFill>
                  <a:srgbClr val="54585A"/>
                </a:solidFill>
                <a:latin typeface="+mn-lt"/>
              </a:rPr>
              <a:t>.</a:t>
            </a:r>
          </a:p>
          <a:p>
            <a:pPr>
              <a:lnSpc>
                <a:spcPct val="100000"/>
              </a:lnSpc>
            </a:pPr>
            <a:r>
              <a:rPr lang="en-US" sz="1400" dirty="0" err="1">
                <a:solidFill>
                  <a:srgbClr val="54585A"/>
                </a:solidFill>
                <a:latin typeface="+mn-lt"/>
              </a:rPr>
              <a:t>Perfectă</a:t>
            </a:r>
            <a:r>
              <a:rPr lang="en-US" sz="1400" dirty="0">
                <a:solidFill>
                  <a:srgbClr val="54585A"/>
                </a:solidFill>
                <a:latin typeface="+mn-lt"/>
              </a:rPr>
              <a:t> ca </a:t>
            </a:r>
            <a:r>
              <a:rPr lang="en-US" sz="1400" dirty="0" err="1">
                <a:solidFill>
                  <a:srgbClr val="54585A"/>
                </a:solidFill>
                <a:latin typeface="+mn-lt"/>
              </a:rPr>
              <a:t>gustare</a:t>
            </a:r>
            <a:r>
              <a:rPr lang="en-US" sz="1400" dirty="0">
                <a:solidFill>
                  <a:srgbClr val="54585A"/>
                </a:solidFill>
                <a:latin typeface="+mn-lt"/>
              </a:rPr>
              <a:t> </a:t>
            </a:r>
            <a:r>
              <a:rPr lang="en-US" sz="1400" dirty="0" err="1">
                <a:solidFill>
                  <a:srgbClr val="54585A"/>
                </a:solidFill>
                <a:latin typeface="+mn-lt"/>
              </a:rPr>
              <a:t>între</a:t>
            </a:r>
            <a:r>
              <a:rPr lang="en-US" sz="1400" dirty="0">
                <a:solidFill>
                  <a:srgbClr val="54585A"/>
                </a:solidFill>
                <a:latin typeface="+mn-lt"/>
              </a:rPr>
              <a:t> mese, un </a:t>
            </a:r>
            <a:r>
              <a:rPr lang="en-US" sz="1400" dirty="0" err="1">
                <a:solidFill>
                  <a:srgbClr val="54585A"/>
                </a:solidFill>
                <a:latin typeface="+mn-lt"/>
              </a:rPr>
              <a:t>răsfăț</a:t>
            </a:r>
            <a:r>
              <a:rPr lang="en-US" sz="1400" dirty="0">
                <a:solidFill>
                  <a:srgbClr val="54585A"/>
                </a:solidFill>
                <a:latin typeface="+mn-lt"/>
              </a:rPr>
              <a:t> dulce </a:t>
            </a:r>
            <a:r>
              <a:rPr lang="en-US" sz="1400" dirty="0" err="1">
                <a:solidFill>
                  <a:srgbClr val="54585A"/>
                </a:solidFill>
                <a:latin typeface="+mn-lt"/>
              </a:rPr>
              <a:t>după</a:t>
            </a:r>
            <a:r>
              <a:rPr lang="en-US" sz="1400" dirty="0">
                <a:solidFill>
                  <a:srgbClr val="54585A"/>
                </a:solidFill>
                <a:latin typeface="+mn-lt"/>
              </a:rPr>
              <a:t> </a:t>
            </a:r>
            <a:r>
              <a:rPr lang="en-US" sz="1400" dirty="0" err="1">
                <a:solidFill>
                  <a:srgbClr val="54585A"/>
                </a:solidFill>
                <a:latin typeface="+mn-lt"/>
              </a:rPr>
              <a:t>masă</a:t>
            </a:r>
            <a:r>
              <a:rPr lang="en-US" sz="1400" dirty="0">
                <a:solidFill>
                  <a:srgbClr val="54585A"/>
                </a:solidFill>
                <a:latin typeface="+mn-lt"/>
              </a:rPr>
              <a:t> </a:t>
            </a:r>
            <a:r>
              <a:rPr lang="en-US" sz="1400" dirty="0" err="1">
                <a:solidFill>
                  <a:srgbClr val="54585A"/>
                </a:solidFill>
                <a:latin typeface="+mn-lt"/>
              </a:rPr>
              <a:t>și</a:t>
            </a:r>
            <a:r>
              <a:rPr lang="en-US" sz="1400" dirty="0">
                <a:solidFill>
                  <a:srgbClr val="54585A"/>
                </a:solidFill>
                <a:latin typeface="+mn-lt"/>
              </a:rPr>
              <a:t> </a:t>
            </a:r>
            <a:r>
              <a:rPr lang="en-US" sz="1400" dirty="0" err="1">
                <a:solidFill>
                  <a:srgbClr val="54585A"/>
                </a:solidFill>
                <a:latin typeface="+mn-lt"/>
              </a:rPr>
              <a:t>poți</a:t>
            </a:r>
            <a:r>
              <a:rPr lang="en-US" sz="1400" dirty="0">
                <a:solidFill>
                  <a:srgbClr val="54585A"/>
                </a:solidFill>
                <a:latin typeface="+mn-lt"/>
              </a:rPr>
              <a:t> </a:t>
            </a:r>
            <a:r>
              <a:rPr lang="en-US" sz="1400" dirty="0" err="1">
                <a:solidFill>
                  <a:srgbClr val="54585A"/>
                </a:solidFill>
                <a:latin typeface="+mn-lt"/>
              </a:rPr>
              <a:t>chiar</a:t>
            </a:r>
            <a:r>
              <a:rPr lang="en-US" sz="1400" dirty="0">
                <a:solidFill>
                  <a:srgbClr val="54585A"/>
                </a:solidFill>
                <a:latin typeface="+mn-lt"/>
              </a:rPr>
              <a:t> </a:t>
            </a:r>
            <a:r>
              <a:rPr lang="en-US" sz="1400" dirty="0" err="1">
                <a:solidFill>
                  <a:srgbClr val="54585A"/>
                </a:solidFill>
                <a:latin typeface="+mn-lt"/>
              </a:rPr>
              <a:t>să</a:t>
            </a:r>
            <a:r>
              <a:rPr lang="en-US" sz="1400" dirty="0">
                <a:solidFill>
                  <a:srgbClr val="54585A"/>
                </a:solidFill>
                <a:latin typeface="+mn-lt"/>
              </a:rPr>
              <a:t> ai </a:t>
            </a:r>
            <a:r>
              <a:rPr lang="en-US" sz="1400" dirty="0" err="1">
                <a:solidFill>
                  <a:srgbClr val="54585A"/>
                </a:solidFill>
                <a:latin typeface="+mn-lt"/>
              </a:rPr>
              <a:t>IsaDelights</a:t>
            </a:r>
            <a:r>
              <a:rPr lang="en-US" sz="1400" dirty="0">
                <a:solidFill>
                  <a:srgbClr val="54585A"/>
                </a:solidFill>
                <a:latin typeface="+mn-lt"/>
              </a:rPr>
              <a:t> </a:t>
            </a:r>
            <a:r>
              <a:rPr lang="en-US" sz="1400" dirty="0" err="1">
                <a:solidFill>
                  <a:srgbClr val="54585A"/>
                </a:solidFill>
                <a:latin typeface="+mn-lt"/>
              </a:rPr>
              <a:t>în</a:t>
            </a:r>
            <a:r>
              <a:rPr lang="en-US" sz="1400" dirty="0">
                <a:solidFill>
                  <a:srgbClr val="54585A"/>
                </a:solidFill>
                <a:latin typeface="+mn-lt"/>
              </a:rPr>
              <a:t> </a:t>
            </a:r>
            <a:r>
              <a:rPr lang="en-US" sz="1400" dirty="0" err="1">
                <a:solidFill>
                  <a:srgbClr val="54585A"/>
                </a:solidFill>
                <a:latin typeface="+mn-lt"/>
              </a:rPr>
              <a:t>ziua</a:t>
            </a:r>
            <a:r>
              <a:rPr lang="en-US" sz="1400" dirty="0">
                <a:solidFill>
                  <a:srgbClr val="54585A"/>
                </a:solidFill>
                <a:latin typeface="+mn-lt"/>
              </a:rPr>
              <a:t> </a:t>
            </a:r>
            <a:r>
              <a:rPr lang="en-US" sz="1400" dirty="0" err="1">
                <a:solidFill>
                  <a:srgbClr val="54585A"/>
                </a:solidFill>
                <a:latin typeface="+mn-lt"/>
              </a:rPr>
              <a:t>curățirii</a:t>
            </a:r>
            <a:r>
              <a:rPr lang="en-US" sz="1400" dirty="0">
                <a:solidFill>
                  <a:srgbClr val="54585A"/>
                </a:solidFill>
                <a:latin typeface="+mn-lt"/>
              </a:rPr>
              <a:t>.</a:t>
            </a:r>
          </a:p>
          <a:p>
            <a:pPr marL="0" indent="0">
              <a:buNone/>
            </a:pPr>
            <a:endParaRPr lang="en-US" dirty="0"/>
          </a:p>
        </p:txBody>
      </p:sp>
      <p:sp>
        <p:nvSpPr>
          <p:cNvPr id="2" name="TextBox 1">
            <a:extLst>
              <a:ext uri="{FF2B5EF4-FFF2-40B4-BE49-F238E27FC236}">
                <a16:creationId xmlns:a16="http://schemas.microsoft.com/office/drawing/2014/main" id="{D42673A5-3695-586C-959E-DC2927F5D3D6}"/>
              </a:ext>
            </a:extLst>
          </p:cNvPr>
          <p:cNvSpPr txBox="1"/>
          <p:nvPr/>
        </p:nvSpPr>
        <p:spPr>
          <a:xfrm>
            <a:off x="6273600" y="1813192"/>
            <a:ext cx="5677994" cy="1169551"/>
          </a:xfrm>
          <a:prstGeom prst="rect">
            <a:avLst/>
          </a:prstGeom>
          <a:noFill/>
        </p:spPr>
        <p:txBody>
          <a:bodyPr wrap="square">
            <a:spAutoFit/>
          </a:bodyPr>
          <a:lstStyle/>
          <a:p>
            <a:r>
              <a:rPr lang="en-US" sz="1400" b="0" i="0" dirty="0" err="1">
                <a:solidFill>
                  <a:srgbClr val="54585A"/>
                </a:solidFill>
                <a:effectLst/>
              </a:rPr>
              <a:t>Ciocolata</a:t>
            </a:r>
            <a:r>
              <a:rPr lang="en-US" sz="1400" b="0" i="0" dirty="0">
                <a:solidFill>
                  <a:srgbClr val="54585A"/>
                </a:solidFill>
                <a:effectLst/>
              </a:rPr>
              <a:t> </a:t>
            </a:r>
            <a:r>
              <a:rPr lang="en-US" sz="1400" b="0" i="0" dirty="0" err="1">
                <a:solidFill>
                  <a:srgbClr val="54585A"/>
                </a:solidFill>
                <a:effectLst/>
              </a:rPr>
              <a:t>este</a:t>
            </a:r>
            <a:r>
              <a:rPr lang="en-US" sz="1400" b="0" i="0" dirty="0">
                <a:solidFill>
                  <a:srgbClr val="54585A"/>
                </a:solidFill>
                <a:effectLst/>
              </a:rPr>
              <a:t> </a:t>
            </a:r>
            <a:r>
              <a:rPr lang="en-US" sz="1400" b="0" i="0" dirty="0" err="1">
                <a:solidFill>
                  <a:srgbClr val="54585A"/>
                </a:solidFill>
                <a:effectLst/>
              </a:rPr>
              <a:t>esențială</a:t>
            </a:r>
            <a:r>
              <a:rPr lang="en-US" sz="1400" b="0" i="0" dirty="0">
                <a:solidFill>
                  <a:srgbClr val="54585A"/>
                </a:solidFill>
                <a:effectLst/>
              </a:rPr>
              <a:t>. De </a:t>
            </a:r>
            <a:r>
              <a:rPr lang="en-US" sz="1400" b="0" i="0" dirty="0" err="1">
                <a:solidFill>
                  <a:srgbClr val="54585A"/>
                </a:solidFill>
                <a:effectLst/>
              </a:rPr>
              <a:t>ce</a:t>
            </a:r>
            <a:r>
              <a:rPr lang="en-US" sz="1400" b="0" i="0" dirty="0">
                <a:solidFill>
                  <a:srgbClr val="54585A"/>
                </a:solidFill>
                <a:effectLst/>
              </a:rPr>
              <a:t> </a:t>
            </a:r>
            <a:r>
              <a:rPr lang="en-US" sz="1400" b="0" i="0" dirty="0" err="1">
                <a:solidFill>
                  <a:srgbClr val="54585A"/>
                </a:solidFill>
                <a:effectLst/>
              </a:rPr>
              <a:t>să</a:t>
            </a:r>
            <a:r>
              <a:rPr lang="en-US" sz="1400" b="0" i="0" dirty="0">
                <a:solidFill>
                  <a:srgbClr val="54585A"/>
                </a:solidFill>
                <a:effectLst/>
              </a:rPr>
              <a:t> </a:t>
            </a:r>
            <a:r>
              <a:rPr lang="en-US" sz="1400" b="0" i="0" dirty="0" err="1">
                <a:solidFill>
                  <a:srgbClr val="54585A"/>
                </a:solidFill>
                <a:effectLst/>
              </a:rPr>
              <a:t>pretindeți</a:t>
            </a:r>
            <a:r>
              <a:rPr lang="en-US" sz="1400" b="0" i="0" dirty="0">
                <a:solidFill>
                  <a:srgbClr val="54585A"/>
                </a:solidFill>
                <a:effectLst/>
              </a:rPr>
              <a:t> </a:t>
            </a:r>
            <a:r>
              <a:rPr lang="en-US" sz="1400" b="0" i="0" dirty="0" err="1">
                <a:solidFill>
                  <a:srgbClr val="54585A"/>
                </a:solidFill>
                <a:effectLst/>
              </a:rPr>
              <a:t>altfel</a:t>
            </a:r>
            <a:r>
              <a:rPr lang="en-US" sz="1400" b="0" i="0" dirty="0">
                <a:solidFill>
                  <a:srgbClr val="54585A"/>
                </a:solidFill>
                <a:effectLst/>
              </a:rPr>
              <a:t>? Este </a:t>
            </a:r>
            <a:r>
              <a:rPr lang="en-US" sz="1400" b="0" i="0" dirty="0" err="1">
                <a:solidFill>
                  <a:srgbClr val="54585A"/>
                </a:solidFill>
                <a:effectLst/>
              </a:rPr>
              <a:t>timpul</a:t>
            </a:r>
            <a:r>
              <a:rPr lang="en-US" sz="1400" b="0" i="0" dirty="0">
                <a:solidFill>
                  <a:srgbClr val="54585A"/>
                </a:solidFill>
                <a:effectLst/>
              </a:rPr>
              <a:t> </a:t>
            </a:r>
            <a:r>
              <a:rPr lang="en-US" sz="1400" b="0" i="0" dirty="0" err="1">
                <a:solidFill>
                  <a:srgbClr val="54585A"/>
                </a:solidFill>
                <a:effectLst/>
              </a:rPr>
              <a:t>să</a:t>
            </a:r>
            <a:r>
              <a:rPr lang="en-US" sz="1400" b="0" i="0" dirty="0">
                <a:solidFill>
                  <a:srgbClr val="54585A"/>
                </a:solidFill>
                <a:effectLst/>
              </a:rPr>
              <a:t> </a:t>
            </a:r>
            <a:r>
              <a:rPr lang="en-US" sz="1400" b="0" i="0" dirty="0" err="1">
                <a:solidFill>
                  <a:srgbClr val="54585A"/>
                </a:solidFill>
                <a:effectLst/>
              </a:rPr>
              <a:t>renunți</a:t>
            </a:r>
            <a:r>
              <a:rPr lang="en-US" sz="1400" b="0" i="0" dirty="0">
                <a:solidFill>
                  <a:srgbClr val="54585A"/>
                </a:solidFill>
                <a:effectLst/>
              </a:rPr>
              <a:t> la </a:t>
            </a:r>
            <a:r>
              <a:rPr lang="en-US" sz="1400" b="0" i="0" dirty="0" err="1">
                <a:solidFill>
                  <a:srgbClr val="54585A"/>
                </a:solidFill>
                <a:effectLst/>
              </a:rPr>
              <a:t>dieta</a:t>
            </a:r>
            <a:r>
              <a:rPr lang="en-US" sz="1400" b="0" i="0" dirty="0">
                <a:solidFill>
                  <a:srgbClr val="54585A"/>
                </a:solidFill>
                <a:effectLst/>
              </a:rPr>
              <a:t> de </a:t>
            </a:r>
            <a:r>
              <a:rPr lang="en-US" sz="1400" b="0" i="0" dirty="0" err="1">
                <a:solidFill>
                  <a:srgbClr val="54585A"/>
                </a:solidFill>
                <a:effectLst/>
              </a:rPr>
              <a:t>privare</a:t>
            </a:r>
            <a:r>
              <a:rPr lang="en-US" sz="1400" b="0" i="0" dirty="0">
                <a:solidFill>
                  <a:srgbClr val="54585A"/>
                </a:solidFill>
                <a:effectLst/>
              </a:rPr>
              <a:t> </a:t>
            </a:r>
            <a:r>
              <a:rPr lang="en-US" sz="1400" b="0" i="0" dirty="0" err="1">
                <a:solidFill>
                  <a:srgbClr val="54585A"/>
                </a:solidFill>
                <a:effectLst/>
              </a:rPr>
              <a:t>și</a:t>
            </a:r>
            <a:r>
              <a:rPr lang="en-US" sz="1400" b="0" i="0" dirty="0">
                <a:solidFill>
                  <a:srgbClr val="54585A"/>
                </a:solidFill>
                <a:effectLst/>
              </a:rPr>
              <a:t> </a:t>
            </a:r>
            <a:r>
              <a:rPr lang="en-US" sz="1400" b="0" i="0" dirty="0" err="1">
                <a:solidFill>
                  <a:srgbClr val="54585A"/>
                </a:solidFill>
                <a:effectLst/>
              </a:rPr>
              <a:t>să</a:t>
            </a:r>
            <a:r>
              <a:rPr lang="ro-RO" sz="1400" dirty="0">
                <a:solidFill>
                  <a:srgbClr val="54585A"/>
                </a:solidFill>
              </a:rPr>
              <a:t> cedezi la</a:t>
            </a:r>
            <a:r>
              <a:rPr lang="en-US" sz="1400" b="0" i="0" dirty="0">
                <a:solidFill>
                  <a:srgbClr val="54585A"/>
                </a:solidFill>
                <a:effectLst/>
              </a:rPr>
              <a:t> preparate </a:t>
            </a:r>
            <a:r>
              <a:rPr lang="en-US" sz="1400" b="0" i="0" dirty="0" err="1">
                <a:solidFill>
                  <a:srgbClr val="54585A"/>
                </a:solidFill>
                <a:effectLst/>
              </a:rPr>
              <a:t>delicioase</a:t>
            </a:r>
            <a:r>
              <a:rPr lang="en-US" sz="1400" b="0" i="0" dirty="0">
                <a:solidFill>
                  <a:srgbClr val="54585A"/>
                </a:solidFill>
                <a:effectLst/>
              </a:rPr>
              <a:t>. Din </a:t>
            </a:r>
            <a:r>
              <a:rPr lang="en-US" sz="1400" b="0" i="0" dirty="0" err="1">
                <a:solidFill>
                  <a:srgbClr val="54585A"/>
                </a:solidFill>
                <a:effectLst/>
              </a:rPr>
              <a:t>fericire</a:t>
            </a:r>
            <a:r>
              <a:rPr lang="en-US" sz="1400" b="0" i="0" dirty="0">
                <a:solidFill>
                  <a:srgbClr val="54585A"/>
                </a:solidFill>
                <a:effectLst/>
              </a:rPr>
              <a:t>, </a:t>
            </a:r>
            <a:r>
              <a:rPr lang="en-US" sz="1400" b="0" i="0" dirty="0" err="1">
                <a:solidFill>
                  <a:srgbClr val="54585A"/>
                </a:solidFill>
                <a:effectLst/>
              </a:rPr>
              <a:t>IsaDelights</a:t>
            </a:r>
            <a:r>
              <a:rPr lang="en-US" sz="1400" b="0" i="0" dirty="0">
                <a:solidFill>
                  <a:srgbClr val="54585A"/>
                </a:solidFill>
                <a:effectLst/>
              </a:rPr>
              <a:t>(™) sunt </a:t>
            </a:r>
            <a:r>
              <a:rPr lang="en-US" sz="1400" b="0" i="0" dirty="0" err="1">
                <a:solidFill>
                  <a:srgbClr val="54585A"/>
                </a:solidFill>
                <a:effectLst/>
              </a:rPr>
              <a:t>tipul</a:t>
            </a:r>
            <a:r>
              <a:rPr lang="en-US" sz="1400" b="0" i="0" dirty="0">
                <a:solidFill>
                  <a:srgbClr val="54585A"/>
                </a:solidFill>
                <a:effectLst/>
              </a:rPr>
              <a:t> </a:t>
            </a:r>
            <a:r>
              <a:rPr lang="en-US" sz="1400" b="0" i="0" dirty="0" err="1">
                <a:solidFill>
                  <a:srgbClr val="54585A"/>
                </a:solidFill>
                <a:effectLst/>
              </a:rPr>
              <a:t>corect</a:t>
            </a:r>
            <a:r>
              <a:rPr lang="en-US" sz="1400" b="0" i="0" dirty="0">
                <a:solidFill>
                  <a:srgbClr val="54585A"/>
                </a:solidFill>
                <a:effectLst/>
              </a:rPr>
              <a:t> de </a:t>
            </a:r>
            <a:r>
              <a:rPr lang="en-US" sz="1400" b="0" i="0" dirty="0" err="1">
                <a:solidFill>
                  <a:srgbClr val="54585A"/>
                </a:solidFill>
                <a:effectLst/>
              </a:rPr>
              <a:t>delicios</a:t>
            </a:r>
            <a:r>
              <a:rPr lang="en-US" sz="1400" b="0" i="0" dirty="0">
                <a:solidFill>
                  <a:srgbClr val="54585A"/>
                </a:solidFill>
                <a:effectLst/>
              </a:rPr>
              <a:t> — </a:t>
            </a:r>
            <a:r>
              <a:rPr lang="en-US" sz="1400" b="0" i="0" dirty="0" err="1">
                <a:solidFill>
                  <a:srgbClr val="54585A"/>
                </a:solidFill>
                <a:effectLst/>
              </a:rPr>
              <a:t>tipul</a:t>
            </a:r>
            <a:r>
              <a:rPr lang="en-US" sz="1400" b="0" i="0" dirty="0">
                <a:solidFill>
                  <a:srgbClr val="54585A"/>
                </a:solidFill>
                <a:effectLst/>
              </a:rPr>
              <a:t> care are o </a:t>
            </a:r>
            <a:r>
              <a:rPr lang="en-US" sz="1400" b="0" i="0" dirty="0" err="1">
                <a:solidFill>
                  <a:srgbClr val="54585A"/>
                </a:solidFill>
                <a:effectLst/>
              </a:rPr>
              <a:t>bunătate</a:t>
            </a:r>
            <a:r>
              <a:rPr lang="en-US" sz="1400" b="0" i="0" dirty="0">
                <a:solidFill>
                  <a:srgbClr val="54585A"/>
                </a:solidFill>
                <a:effectLst/>
              </a:rPr>
              <a:t> </a:t>
            </a:r>
            <a:r>
              <a:rPr lang="en-US" sz="1400" b="0" i="0" dirty="0" err="1">
                <a:solidFill>
                  <a:srgbClr val="54585A"/>
                </a:solidFill>
                <a:effectLst/>
              </a:rPr>
              <a:t>ascunsă</a:t>
            </a:r>
            <a:r>
              <a:rPr lang="en-US" sz="1400" b="0" i="0" dirty="0">
                <a:solidFill>
                  <a:srgbClr val="54585A"/>
                </a:solidFill>
                <a:effectLst/>
              </a:rPr>
              <a:t> </a:t>
            </a:r>
            <a:r>
              <a:rPr lang="en-US" sz="1400" b="0" i="0" dirty="0" err="1">
                <a:solidFill>
                  <a:srgbClr val="54585A"/>
                </a:solidFill>
                <a:effectLst/>
              </a:rPr>
              <a:t>în</a:t>
            </a:r>
            <a:r>
              <a:rPr lang="en-US" sz="1400" b="0" i="0" dirty="0">
                <a:solidFill>
                  <a:srgbClr val="54585A"/>
                </a:solidFill>
                <a:effectLst/>
              </a:rPr>
              <a:t> interior, </a:t>
            </a:r>
            <a:r>
              <a:rPr lang="en-US" sz="1400" b="0" i="0" dirty="0" err="1">
                <a:solidFill>
                  <a:srgbClr val="54585A"/>
                </a:solidFill>
                <a:effectLst/>
              </a:rPr>
              <a:t>astfel</a:t>
            </a:r>
            <a:r>
              <a:rPr lang="en-US" sz="1400" b="0" i="0" dirty="0">
                <a:solidFill>
                  <a:srgbClr val="54585A"/>
                </a:solidFill>
                <a:effectLst/>
              </a:rPr>
              <a:t> </a:t>
            </a:r>
            <a:r>
              <a:rPr lang="en-US" sz="1400" b="0" i="0" dirty="0" err="1">
                <a:solidFill>
                  <a:srgbClr val="54585A"/>
                </a:solidFill>
                <a:effectLst/>
              </a:rPr>
              <a:t>încât</a:t>
            </a:r>
            <a:r>
              <a:rPr lang="en-US" sz="1400" b="0" i="0" dirty="0">
                <a:solidFill>
                  <a:srgbClr val="54585A"/>
                </a:solidFill>
                <a:effectLst/>
              </a:rPr>
              <a:t> </a:t>
            </a:r>
            <a:r>
              <a:rPr lang="en-US" sz="1400" b="0" i="0" dirty="0" err="1">
                <a:solidFill>
                  <a:srgbClr val="54585A"/>
                </a:solidFill>
                <a:effectLst/>
              </a:rPr>
              <a:t>să</a:t>
            </a:r>
            <a:r>
              <a:rPr lang="en-US" sz="1400" b="0" i="0" dirty="0">
                <a:solidFill>
                  <a:srgbClr val="54585A"/>
                </a:solidFill>
                <a:effectLst/>
              </a:rPr>
              <a:t> </a:t>
            </a:r>
            <a:r>
              <a:rPr lang="en-US" sz="1400" b="0" i="0" dirty="0" err="1">
                <a:solidFill>
                  <a:srgbClr val="54585A"/>
                </a:solidFill>
                <a:effectLst/>
              </a:rPr>
              <a:t>puteți</a:t>
            </a:r>
            <a:r>
              <a:rPr lang="en-US" sz="1400" b="0" i="0" dirty="0">
                <a:solidFill>
                  <a:srgbClr val="54585A"/>
                </a:solidFill>
                <a:effectLst/>
              </a:rPr>
              <a:t> </a:t>
            </a:r>
            <a:r>
              <a:rPr lang="en-US" sz="1400" b="0" i="0" dirty="0" err="1">
                <a:solidFill>
                  <a:srgbClr val="54585A"/>
                </a:solidFill>
                <a:effectLst/>
              </a:rPr>
              <a:t>rămâne</a:t>
            </a:r>
            <a:r>
              <a:rPr lang="en-US" sz="1400" b="0" i="0" dirty="0">
                <a:solidFill>
                  <a:srgbClr val="54585A"/>
                </a:solidFill>
                <a:effectLst/>
              </a:rPr>
              <a:t> pe </a:t>
            </a:r>
            <a:r>
              <a:rPr lang="en-US" sz="1400" b="0" i="0" dirty="0" err="1">
                <a:solidFill>
                  <a:srgbClr val="54585A"/>
                </a:solidFill>
                <a:effectLst/>
              </a:rPr>
              <a:t>drumul</a:t>
            </a:r>
            <a:r>
              <a:rPr lang="en-US" sz="1400" b="0" i="0" dirty="0">
                <a:solidFill>
                  <a:srgbClr val="54585A"/>
                </a:solidFill>
                <a:effectLst/>
              </a:rPr>
              <a:t> </a:t>
            </a:r>
            <a:r>
              <a:rPr lang="en-US" sz="1400" b="0" i="0" dirty="0" err="1">
                <a:solidFill>
                  <a:srgbClr val="54585A"/>
                </a:solidFill>
                <a:effectLst/>
              </a:rPr>
              <a:t>cel</a:t>
            </a:r>
            <a:r>
              <a:rPr lang="en-US" sz="1400" b="0" i="0" dirty="0">
                <a:solidFill>
                  <a:srgbClr val="54585A"/>
                </a:solidFill>
                <a:effectLst/>
              </a:rPr>
              <a:t> bun </a:t>
            </a:r>
            <a:r>
              <a:rPr lang="en-US" sz="1400" b="0" i="0" dirty="0" err="1">
                <a:solidFill>
                  <a:srgbClr val="54585A"/>
                </a:solidFill>
                <a:effectLst/>
              </a:rPr>
              <a:t>și</a:t>
            </a:r>
            <a:r>
              <a:rPr lang="en-US" sz="1400" b="0" i="0" dirty="0">
                <a:solidFill>
                  <a:srgbClr val="54585A"/>
                </a:solidFill>
                <a:effectLst/>
              </a:rPr>
              <a:t> </a:t>
            </a:r>
            <a:r>
              <a:rPr lang="en-US" sz="1400" b="0" i="0" dirty="0" err="1">
                <a:solidFill>
                  <a:srgbClr val="54585A"/>
                </a:solidFill>
                <a:effectLst/>
              </a:rPr>
              <a:t>să</a:t>
            </a:r>
            <a:r>
              <a:rPr lang="en-US" sz="1400" b="0" i="0" dirty="0">
                <a:solidFill>
                  <a:srgbClr val="54585A"/>
                </a:solidFill>
                <a:effectLst/>
              </a:rPr>
              <a:t> </a:t>
            </a:r>
            <a:r>
              <a:rPr lang="en-US" sz="1400" b="0" i="0" dirty="0" err="1">
                <a:solidFill>
                  <a:srgbClr val="54585A"/>
                </a:solidFill>
                <a:effectLst/>
              </a:rPr>
              <a:t>vă</a:t>
            </a:r>
            <a:r>
              <a:rPr lang="en-US" sz="1400" b="0" i="0" dirty="0">
                <a:solidFill>
                  <a:srgbClr val="54585A"/>
                </a:solidFill>
                <a:effectLst/>
              </a:rPr>
              <a:t> </a:t>
            </a:r>
            <a:r>
              <a:rPr lang="en-US" sz="1400" b="0" i="0" dirty="0" err="1">
                <a:solidFill>
                  <a:srgbClr val="54585A"/>
                </a:solidFill>
                <a:effectLst/>
              </a:rPr>
              <a:t>răsfățați</a:t>
            </a:r>
            <a:r>
              <a:rPr lang="en-US" sz="1400" b="0" i="0" dirty="0">
                <a:solidFill>
                  <a:srgbClr val="54585A"/>
                </a:solidFill>
                <a:effectLst/>
              </a:rPr>
              <a:t> cu </a:t>
            </a:r>
            <a:r>
              <a:rPr lang="en-US" sz="1400" b="0" i="0" dirty="0" err="1">
                <a:solidFill>
                  <a:srgbClr val="54585A"/>
                </a:solidFill>
                <a:effectLst/>
              </a:rPr>
              <a:t>una</a:t>
            </a:r>
            <a:r>
              <a:rPr lang="en-US" sz="1400" b="0" i="0" dirty="0">
                <a:solidFill>
                  <a:srgbClr val="54585A"/>
                </a:solidFill>
                <a:effectLst/>
              </a:rPr>
              <a:t> </a:t>
            </a:r>
            <a:r>
              <a:rPr lang="en-US" sz="1400" b="0" i="0" dirty="0" err="1">
                <a:solidFill>
                  <a:srgbClr val="54585A"/>
                </a:solidFill>
                <a:effectLst/>
              </a:rPr>
              <a:t>dintre</a:t>
            </a:r>
            <a:r>
              <a:rPr lang="en-US" sz="1400" b="0" i="0" dirty="0">
                <a:solidFill>
                  <a:srgbClr val="54585A"/>
                </a:solidFill>
                <a:effectLst/>
              </a:rPr>
              <a:t> </a:t>
            </a:r>
            <a:r>
              <a:rPr lang="en-US" sz="1400" b="0" i="0" dirty="0" err="1">
                <a:solidFill>
                  <a:srgbClr val="54585A"/>
                </a:solidFill>
                <a:effectLst/>
              </a:rPr>
              <a:t>cele</a:t>
            </a:r>
            <a:r>
              <a:rPr lang="en-US" sz="1400" b="0" i="0" dirty="0">
                <a:solidFill>
                  <a:srgbClr val="54585A"/>
                </a:solidFill>
                <a:effectLst/>
              </a:rPr>
              <a:t> </a:t>
            </a:r>
            <a:r>
              <a:rPr lang="en-US" sz="1400" b="0" i="0" dirty="0" err="1">
                <a:solidFill>
                  <a:srgbClr val="54585A"/>
                </a:solidFill>
                <a:effectLst/>
              </a:rPr>
              <a:t>mai</a:t>
            </a:r>
            <a:r>
              <a:rPr lang="en-US" sz="1400" b="0" i="0" dirty="0">
                <a:solidFill>
                  <a:srgbClr val="54585A"/>
                </a:solidFill>
                <a:effectLst/>
              </a:rPr>
              <a:t> </a:t>
            </a:r>
            <a:r>
              <a:rPr lang="en-US" sz="1400" b="0" i="0" dirty="0" err="1">
                <a:solidFill>
                  <a:srgbClr val="54585A"/>
                </a:solidFill>
                <a:effectLst/>
              </a:rPr>
              <a:t>mari</a:t>
            </a:r>
            <a:r>
              <a:rPr lang="en-US" sz="1400" b="0" i="0" dirty="0">
                <a:solidFill>
                  <a:srgbClr val="54585A"/>
                </a:solidFill>
                <a:effectLst/>
              </a:rPr>
              <a:t> </a:t>
            </a:r>
            <a:r>
              <a:rPr lang="en-US" sz="1400" b="0" i="0" dirty="0" err="1">
                <a:solidFill>
                  <a:srgbClr val="54585A"/>
                </a:solidFill>
                <a:effectLst/>
              </a:rPr>
              <a:t>bucurii</a:t>
            </a:r>
            <a:r>
              <a:rPr lang="en-US" sz="1400" b="0" i="0" dirty="0">
                <a:solidFill>
                  <a:srgbClr val="54585A"/>
                </a:solidFill>
                <a:effectLst/>
              </a:rPr>
              <a:t> ale </a:t>
            </a:r>
            <a:r>
              <a:rPr lang="en-US" sz="1400" b="0" i="0" dirty="0" err="1">
                <a:solidFill>
                  <a:srgbClr val="54585A"/>
                </a:solidFill>
                <a:effectLst/>
              </a:rPr>
              <a:t>vieții</a:t>
            </a:r>
            <a:r>
              <a:rPr lang="en-US" sz="1400" b="0" i="0" dirty="0">
                <a:solidFill>
                  <a:srgbClr val="54585A"/>
                </a:solidFill>
                <a:effectLst/>
              </a:rPr>
              <a:t>.</a:t>
            </a:r>
            <a:endParaRPr lang="en-GB" sz="1400" dirty="0"/>
          </a:p>
        </p:txBody>
      </p:sp>
    </p:spTree>
    <p:extLst>
      <p:ext uri="{BB962C8B-B14F-4D97-AF65-F5344CB8AC3E}">
        <p14:creationId xmlns:p14="http://schemas.microsoft.com/office/powerpoint/2010/main" val="1646411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hocolate, dirty, dessert&#10;&#10;Description automatically generated">
            <a:extLst>
              <a:ext uri="{FF2B5EF4-FFF2-40B4-BE49-F238E27FC236}">
                <a16:creationId xmlns:a16="http://schemas.microsoft.com/office/drawing/2014/main" id="{15F2DC8B-AD06-DFBD-4BDA-55D426FFCA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35" y="0"/>
            <a:ext cx="5923535"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3975"/>
            <a:ext cx="5918400" cy="1676400"/>
          </a:xfrm>
        </p:spPr>
        <p:txBody>
          <a:bodyPr/>
          <a:lstStyle/>
          <a:p>
            <a:r>
              <a:rPr lang="en-US" dirty="0"/>
              <a:t>Whole Blend </a:t>
            </a:r>
            <a:r>
              <a:rPr lang="en-US" dirty="0" err="1"/>
              <a:t>IsaLean</a:t>
            </a:r>
            <a:r>
              <a:rPr lang="en-GB" dirty="0"/>
              <a:t>™</a:t>
            </a:r>
            <a:r>
              <a:rPr lang="en-US" dirty="0"/>
              <a:t> Bar</a:t>
            </a:r>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2762630"/>
            <a:ext cx="5537400" cy="3298437"/>
          </a:xfrm>
        </p:spPr>
        <p:txBody>
          <a:bodyPr>
            <a:noAutofit/>
          </a:bodyPr>
          <a:lstStyle/>
          <a:p>
            <a:pPr>
              <a:lnSpc>
                <a:spcPct val="100000"/>
              </a:lnSpc>
            </a:pPr>
            <a:r>
              <a:rPr lang="ro-RO" sz="1400" dirty="0">
                <a:latin typeface="+mn-lt"/>
              </a:rPr>
              <a:t>Echilibrată nutrițional. Un amestec de proteine, carbohidrați complecși, grăsimi sănătoase, vitamine și minerale în doar  222 calorii.</a:t>
            </a:r>
            <a:r>
              <a:rPr lang="en-US" sz="1400" dirty="0">
                <a:latin typeface="+mn-lt"/>
              </a:rPr>
              <a:t> </a:t>
            </a:r>
            <a:r>
              <a:rPr lang="ro-RO" sz="1400" dirty="0">
                <a:latin typeface="+mn-lt"/>
              </a:rPr>
              <a:t>Legume ascunse. Vitamine și minerale dintr-un amestec de legume organice integrale, de broccoli, spanac, kale, chlorella, cartof dulce și ciuperci maitake. Arăți suplu. 20 de grame de zer și proteină din lapte care să te ajute să te simți plin/ă între mese sau după ce ai fost la sală</a:t>
            </a:r>
            <a:r>
              <a:rPr lang="en-US" sz="1400" dirty="0">
                <a:latin typeface="+mn-lt"/>
              </a:rPr>
              <a:t>.</a:t>
            </a:r>
          </a:p>
          <a:p>
            <a:pPr>
              <a:lnSpc>
                <a:spcPct val="100000"/>
              </a:lnSpc>
            </a:pPr>
            <a:r>
              <a:rPr lang="ro-RO" sz="1400" dirty="0">
                <a:latin typeface="+mn-lt"/>
              </a:rPr>
              <a:t>Dulce în mod natural. Așteaptă-te ca papilele gustative să creadă altceva, dar este mai puțin de 1 gram de zahăr adăugat înăuntru. Alimentează-te ca să te simți plin și să-ți păstrezi sistemul digestiv sănătos. </a:t>
            </a:r>
            <a:r>
              <a:rPr lang="en-US" sz="1400" dirty="0">
                <a:latin typeface="+mn-lt"/>
              </a:rPr>
              <a:t>12.5</a:t>
            </a:r>
            <a:r>
              <a:rPr lang="ro-RO" sz="1400" dirty="0">
                <a:latin typeface="+mn-lt"/>
              </a:rPr>
              <a:t> </a:t>
            </a:r>
            <a:r>
              <a:rPr lang="en-US" sz="1400" dirty="0">
                <a:latin typeface="+mn-lt"/>
              </a:rPr>
              <a:t>g</a:t>
            </a:r>
            <a:r>
              <a:rPr lang="ro-RO" sz="1400" dirty="0">
                <a:latin typeface="+mn-lt"/>
              </a:rPr>
              <a:t>rame</a:t>
            </a:r>
            <a:r>
              <a:rPr lang="en-US" sz="1400" dirty="0">
                <a:latin typeface="+mn-lt"/>
              </a:rPr>
              <a:t> </a:t>
            </a:r>
            <a:r>
              <a:rPr lang="ro-RO" sz="1400" dirty="0">
                <a:latin typeface="+mn-lt"/>
              </a:rPr>
              <a:t>de </a:t>
            </a:r>
            <a:r>
              <a:rPr lang="en-US" sz="1400" dirty="0" err="1">
                <a:latin typeface="+mn-lt"/>
              </a:rPr>
              <a:t>fibre</a:t>
            </a:r>
            <a:r>
              <a:rPr lang="ro-RO" sz="1400" dirty="0">
                <a:latin typeface="+mn-lt"/>
              </a:rPr>
              <a:t> în fiecare bară ca să te ajute să te simți plin și să-ți păstrezi sistemul digestiv sănătos.</a:t>
            </a:r>
            <a:endParaRPr lang="en-GB" sz="1400" dirty="0">
              <a:latin typeface="+mn-lt"/>
            </a:endParaRPr>
          </a:p>
        </p:txBody>
      </p:sp>
      <p:sp>
        <p:nvSpPr>
          <p:cNvPr id="6" name="TextBox 5">
            <a:extLst>
              <a:ext uri="{FF2B5EF4-FFF2-40B4-BE49-F238E27FC236}">
                <a16:creationId xmlns:a16="http://schemas.microsoft.com/office/drawing/2014/main" id="{8E64F43C-72DC-290C-CAF4-3C64BFB27F53}"/>
              </a:ext>
            </a:extLst>
          </p:cNvPr>
          <p:cNvSpPr txBox="1"/>
          <p:nvPr/>
        </p:nvSpPr>
        <p:spPr>
          <a:xfrm>
            <a:off x="6273600" y="1585608"/>
            <a:ext cx="4845115" cy="954107"/>
          </a:xfrm>
          <a:prstGeom prst="rect">
            <a:avLst/>
          </a:prstGeom>
          <a:noFill/>
        </p:spPr>
        <p:txBody>
          <a:bodyPr wrap="square">
            <a:spAutoFit/>
          </a:bodyPr>
          <a:lstStyle/>
          <a:p>
            <a:r>
              <a:rPr lang="ro-RO" sz="1400" dirty="0"/>
              <a:t>Sub un exterior indulgent, fiecare bară ascunde un amestec de legume organice integrale, mai puțin de 1 gram de zahăr adăugat și este echilibrată nutrițional.</a:t>
            </a:r>
            <a:r>
              <a:rPr lang="en-US" sz="1400" dirty="0"/>
              <a:t> </a:t>
            </a:r>
            <a:r>
              <a:rPr lang="ro-RO" sz="1400" dirty="0"/>
              <a:t>Da, nici nouă nu ne vine să credem.</a:t>
            </a:r>
            <a:endParaRPr lang="en-GB" sz="1400" dirty="0"/>
          </a:p>
        </p:txBody>
      </p:sp>
    </p:spTree>
    <p:extLst>
      <p:ext uri="{BB962C8B-B14F-4D97-AF65-F5344CB8AC3E}">
        <p14:creationId xmlns:p14="http://schemas.microsoft.com/office/powerpoint/2010/main" val="3212190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able, indoor&#10;&#10;Description automatically generated">
            <a:extLst>
              <a:ext uri="{FF2B5EF4-FFF2-40B4-BE49-F238E27FC236}">
                <a16:creationId xmlns:a16="http://schemas.microsoft.com/office/drawing/2014/main" id="{6D580216-BDD9-7C85-296B-5600010920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88"/>
          <a:stretch/>
        </p:blipFill>
        <p:spPr>
          <a:xfrm>
            <a:off x="0" y="-25896"/>
            <a:ext cx="5918400" cy="6883895"/>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25895"/>
            <a:ext cx="5537400" cy="1676400"/>
          </a:xfrm>
        </p:spPr>
        <p:txBody>
          <a:bodyPr/>
          <a:lstStyle/>
          <a:p>
            <a:r>
              <a:rPr lang="en-US" dirty="0"/>
              <a:t>Isagenix Snacks</a:t>
            </a:r>
            <a:r>
              <a:rPr lang="en-GB" dirty="0"/>
              <a:t>™</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3009535"/>
            <a:ext cx="5537400" cy="2619760"/>
          </a:xfrm>
        </p:spPr>
        <p:txBody>
          <a:bodyPr>
            <a:noAutofit/>
          </a:bodyPr>
          <a:lstStyle/>
          <a:p>
            <a:pPr>
              <a:lnSpc>
                <a:spcPct val="100000"/>
              </a:lnSpc>
            </a:pPr>
            <a:r>
              <a:rPr lang="en-GB" sz="1400" dirty="0" err="1">
                <a:latin typeface="+mn-lt"/>
              </a:rPr>
              <a:t>Energie</a:t>
            </a:r>
            <a:r>
              <a:rPr lang="en-GB" sz="1400" dirty="0">
                <a:latin typeface="+mn-lt"/>
              </a:rPr>
              <a:t> </a:t>
            </a:r>
            <a:r>
              <a:rPr lang="en-GB" sz="1400" dirty="0" err="1">
                <a:latin typeface="+mn-lt"/>
              </a:rPr>
              <a:t>controlată</a:t>
            </a:r>
            <a:r>
              <a:rPr lang="en-GB" sz="1400" dirty="0">
                <a:latin typeface="+mn-lt"/>
              </a:rPr>
              <a:t> de </a:t>
            </a:r>
            <a:r>
              <a:rPr lang="en-GB" sz="1400" dirty="0" err="1">
                <a:latin typeface="+mn-lt"/>
              </a:rPr>
              <a:t>calorii</a:t>
            </a:r>
            <a:r>
              <a:rPr lang="en-GB" sz="1400" dirty="0">
                <a:latin typeface="+mn-lt"/>
              </a:rPr>
              <a:t>. </a:t>
            </a:r>
            <a:r>
              <a:rPr lang="en-GB" sz="1400" dirty="0" err="1">
                <a:latin typeface="+mn-lt"/>
              </a:rPr>
              <a:t>Profită</a:t>
            </a:r>
            <a:r>
              <a:rPr lang="en-GB" sz="1400" dirty="0">
                <a:latin typeface="+mn-lt"/>
              </a:rPr>
              <a:t> de </a:t>
            </a:r>
            <a:r>
              <a:rPr lang="en-GB" sz="1400" dirty="0" err="1">
                <a:latin typeface="+mn-lt"/>
              </a:rPr>
              <a:t>beneficiile</a:t>
            </a:r>
            <a:r>
              <a:rPr lang="en-GB" sz="1400" dirty="0">
                <a:latin typeface="+mn-lt"/>
              </a:rPr>
              <a:t> </a:t>
            </a:r>
            <a:r>
              <a:rPr lang="en-GB" sz="1400" dirty="0" err="1">
                <a:latin typeface="+mn-lt"/>
              </a:rPr>
              <a:t>postului</a:t>
            </a:r>
            <a:r>
              <a:rPr lang="en-GB" sz="1400" dirty="0">
                <a:latin typeface="+mn-lt"/>
              </a:rPr>
              <a:t> </a:t>
            </a:r>
            <a:r>
              <a:rPr lang="en-GB" sz="1400" dirty="0" err="1">
                <a:latin typeface="+mn-lt"/>
              </a:rPr>
              <a:t>alimentar</a:t>
            </a:r>
            <a:r>
              <a:rPr lang="en-GB" sz="1400" dirty="0">
                <a:latin typeface="+mn-lt"/>
              </a:rPr>
              <a:t> </a:t>
            </a:r>
            <a:r>
              <a:rPr lang="en-GB" sz="1400" dirty="0" err="1">
                <a:latin typeface="+mn-lt"/>
              </a:rPr>
              <a:t>și</a:t>
            </a:r>
            <a:r>
              <a:rPr lang="en-GB" sz="1400" dirty="0">
                <a:latin typeface="+mn-lt"/>
              </a:rPr>
              <a:t> </a:t>
            </a:r>
            <a:r>
              <a:rPr lang="en-GB" sz="1400" dirty="0" err="1">
                <a:latin typeface="+mn-lt"/>
              </a:rPr>
              <a:t>obține</a:t>
            </a:r>
            <a:r>
              <a:rPr lang="en-GB" sz="1400" dirty="0">
                <a:latin typeface="+mn-lt"/>
              </a:rPr>
              <a:t> un plus de </a:t>
            </a:r>
            <a:r>
              <a:rPr lang="en-GB" sz="1400" dirty="0" err="1">
                <a:latin typeface="+mn-lt"/>
              </a:rPr>
              <a:t>energie</a:t>
            </a:r>
            <a:r>
              <a:rPr lang="en-GB" sz="1400" dirty="0">
                <a:latin typeface="+mn-lt"/>
              </a:rPr>
              <a:t> </a:t>
            </a:r>
            <a:r>
              <a:rPr lang="en-GB" sz="1400" dirty="0" err="1">
                <a:latin typeface="+mn-lt"/>
              </a:rPr>
              <a:t>în</a:t>
            </a:r>
            <a:r>
              <a:rPr lang="en-GB" sz="1400" dirty="0">
                <a:latin typeface="+mn-lt"/>
              </a:rPr>
              <a:t> </a:t>
            </a:r>
            <a:r>
              <a:rPr lang="en-GB" sz="1400" dirty="0" err="1">
                <a:latin typeface="+mn-lt"/>
              </a:rPr>
              <a:t>doar</a:t>
            </a:r>
            <a:r>
              <a:rPr lang="en-GB" sz="1400" dirty="0">
                <a:latin typeface="+mn-lt"/>
              </a:rPr>
              <a:t> 15 </a:t>
            </a:r>
            <a:r>
              <a:rPr lang="en-GB" sz="1400" dirty="0" err="1">
                <a:latin typeface="+mn-lt"/>
              </a:rPr>
              <a:t>calorii</a:t>
            </a:r>
            <a:r>
              <a:rPr lang="en-GB" sz="1400" dirty="0">
                <a:latin typeface="+mn-lt"/>
              </a:rPr>
              <a:t>. </a:t>
            </a:r>
          </a:p>
          <a:p>
            <a:pPr>
              <a:lnSpc>
                <a:spcPct val="100000"/>
              </a:lnSpc>
            </a:pPr>
            <a:r>
              <a:rPr lang="en-GB" sz="1400" dirty="0" err="1">
                <a:latin typeface="+mn-lt"/>
              </a:rPr>
              <a:t>Susținerea</a:t>
            </a:r>
            <a:r>
              <a:rPr lang="en-GB" sz="1400" dirty="0">
                <a:latin typeface="+mn-lt"/>
              </a:rPr>
              <a:t> </a:t>
            </a:r>
            <a:r>
              <a:rPr lang="en-GB" sz="1400" dirty="0" err="1">
                <a:latin typeface="+mn-lt"/>
              </a:rPr>
              <a:t>metabolismului</a:t>
            </a:r>
            <a:r>
              <a:rPr lang="en-GB" sz="1400" dirty="0">
                <a:latin typeface="+mn-lt"/>
              </a:rPr>
              <a:t>. </a:t>
            </a:r>
            <a:r>
              <a:rPr lang="en-GB" sz="1400" dirty="0" err="1">
                <a:latin typeface="+mn-lt"/>
              </a:rPr>
              <a:t>Cromul</a:t>
            </a:r>
            <a:r>
              <a:rPr lang="en-GB" sz="1400" dirty="0">
                <a:latin typeface="+mn-lt"/>
              </a:rPr>
              <a:t> din </a:t>
            </a:r>
            <a:r>
              <a:rPr lang="en-GB" sz="1400" dirty="0" err="1">
                <a:latin typeface="+mn-lt"/>
              </a:rPr>
              <a:t>aceste</a:t>
            </a:r>
            <a:r>
              <a:rPr lang="en-GB" sz="1400" dirty="0">
                <a:latin typeface="+mn-lt"/>
              </a:rPr>
              <a:t> </a:t>
            </a:r>
            <a:r>
              <a:rPr lang="ro-RO" sz="1400" dirty="0">
                <a:latin typeface="+mn-lt"/>
              </a:rPr>
              <a:t>tablete</a:t>
            </a:r>
            <a:r>
              <a:rPr lang="en-GB" sz="1400" dirty="0">
                <a:latin typeface="+mn-lt"/>
              </a:rPr>
              <a:t> </a:t>
            </a:r>
            <a:r>
              <a:rPr lang="en-GB" sz="1400" dirty="0" err="1">
                <a:latin typeface="+mn-lt"/>
              </a:rPr>
              <a:t>mici</a:t>
            </a:r>
            <a:r>
              <a:rPr lang="en-GB" sz="1400" dirty="0">
                <a:latin typeface="+mn-lt"/>
              </a:rPr>
              <a:t> </a:t>
            </a:r>
            <a:r>
              <a:rPr lang="en-GB" sz="1400" dirty="0" err="1">
                <a:latin typeface="+mn-lt"/>
              </a:rPr>
              <a:t>ajută</a:t>
            </a:r>
            <a:r>
              <a:rPr lang="en-GB" sz="1400" dirty="0">
                <a:latin typeface="+mn-lt"/>
              </a:rPr>
              <a:t> la </a:t>
            </a:r>
            <a:r>
              <a:rPr lang="en-GB" sz="1400" dirty="0" err="1">
                <a:latin typeface="+mn-lt"/>
              </a:rPr>
              <a:t>susținerea</a:t>
            </a:r>
            <a:r>
              <a:rPr lang="en-GB" sz="1400" dirty="0">
                <a:latin typeface="+mn-lt"/>
              </a:rPr>
              <a:t> </a:t>
            </a:r>
            <a:r>
              <a:rPr lang="en-GB" sz="1400" dirty="0" err="1">
                <a:latin typeface="+mn-lt"/>
              </a:rPr>
              <a:t>metabolismului</a:t>
            </a:r>
            <a:r>
              <a:rPr lang="en-GB" sz="1400" dirty="0">
                <a:latin typeface="+mn-lt"/>
              </a:rPr>
              <a:t> </a:t>
            </a:r>
            <a:r>
              <a:rPr lang="en-GB" sz="1400" dirty="0" err="1">
                <a:latin typeface="+mn-lt"/>
              </a:rPr>
              <a:t>și</a:t>
            </a:r>
            <a:r>
              <a:rPr lang="en-GB" sz="1400" dirty="0">
                <a:latin typeface="+mn-lt"/>
              </a:rPr>
              <a:t> a </a:t>
            </a:r>
            <a:r>
              <a:rPr lang="en-GB" sz="1400" dirty="0" err="1">
                <a:latin typeface="+mn-lt"/>
              </a:rPr>
              <a:t>nivelurilor</a:t>
            </a:r>
            <a:r>
              <a:rPr lang="en-GB" sz="1400" dirty="0">
                <a:latin typeface="+mn-lt"/>
              </a:rPr>
              <a:t> </a:t>
            </a:r>
            <a:r>
              <a:rPr lang="en-GB" sz="1400" dirty="0" err="1">
                <a:latin typeface="+mn-lt"/>
              </a:rPr>
              <a:t>normale</a:t>
            </a:r>
            <a:r>
              <a:rPr lang="en-GB" sz="1400" dirty="0">
                <a:latin typeface="+mn-lt"/>
              </a:rPr>
              <a:t> ale </a:t>
            </a:r>
            <a:r>
              <a:rPr lang="en-GB" sz="1400" dirty="0" err="1">
                <a:latin typeface="+mn-lt"/>
              </a:rPr>
              <a:t>glucozei</a:t>
            </a:r>
            <a:r>
              <a:rPr lang="en-GB" sz="1400" dirty="0">
                <a:latin typeface="+mn-lt"/>
              </a:rPr>
              <a:t> din </a:t>
            </a:r>
            <a:r>
              <a:rPr lang="en-GB" sz="1400" dirty="0" err="1">
                <a:latin typeface="+mn-lt"/>
              </a:rPr>
              <a:t>sânge</a:t>
            </a:r>
            <a:r>
              <a:rPr lang="en-GB" sz="1400" dirty="0">
                <a:latin typeface="+mn-lt"/>
              </a:rPr>
              <a:t>* </a:t>
            </a:r>
            <a:r>
              <a:rPr lang="en-GB" sz="1400" dirty="0" err="1">
                <a:latin typeface="+mn-lt"/>
              </a:rPr>
              <a:t>în</a:t>
            </a:r>
            <a:r>
              <a:rPr lang="en-GB" sz="1400" dirty="0">
                <a:latin typeface="+mn-lt"/>
              </a:rPr>
              <a:t> </a:t>
            </a:r>
            <a:r>
              <a:rPr lang="en-GB" sz="1400" dirty="0" err="1">
                <a:latin typeface="+mn-lt"/>
              </a:rPr>
              <a:t>timp</a:t>
            </a:r>
            <a:r>
              <a:rPr lang="en-GB" sz="1400" dirty="0">
                <a:latin typeface="+mn-lt"/>
              </a:rPr>
              <a:t> </a:t>
            </a:r>
            <a:r>
              <a:rPr lang="en-GB" sz="1400" dirty="0" err="1">
                <a:latin typeface="+mn-lt"/>
              </a:rPr>
              <a:t>ce</a:t>
            </a:r>
            <a:r>
              <a:rPr lang="en-GB" sz="1400" dirty="0">
                <a:latin typeface="+mn-lt"/>
              </a:rPr>
              <a:t> </a:t>
            </a:r>
            <a:r>
              <a:rPr lang="en-GB" sz="1400" dirty="0" err="1">
                <a:latin typeface="+mn-lt"/>
              </a:rPr>
              <a:t>ții</a:t>
            </a:r>
            <a:r>
              <a:rPr lang="en-GB" sz="1400" dirty="0">
                <a:latin typeface="+mn-lt"/>
              </a:rPr>
              <a:t> post. </a:t>
            </a:r>
          </a:p>
          <a:p>
            <a:pPr>
              <a:lnSpc>
                <a:spcPct val="100000"/>
              </a:lnSpc>
            </a:pPr>
            <a:r>
              <a:rPr lang="en-GB" sz="1400" dirty="0" err="1">
                <a:latin typeface="+mn-lt"/>
              </a:rPr>
              <a:t>Postul</a:t>
            </a:r>
            <a:r>
              <a:rPr lang="en-GB" sz="1400" dirty="0">
                <a:latin typeface="+mn-lt"/>
              </a:rPr>
              <a:t> nu e </a:t>
            </a:r>
            <a:r>
              <a:rPr lang="en-GB" sz="1400" dirty="0" err="1">
                <a:latin typeface="+mn-lt"/>
              </a:rPr>
              <a:t>pentru</a:t>
            </a:r>
            <a:r>
              <a:rPr lang="en-GB" sz="1400" dirty="0">
                <a:latin typeface="+mn-lt"/>
              </a:rPr>
              <a:t> tine? </a:t>
            </a:r>
            <a:r>
              <a:rPr lang="en-GB" sz="1400" dirty="0" err="1">
                <a:latin typeface="+mn-lt"/>
              </a:rPr>
              <a:t>Aceste</a:t>
            </a:r>
            <a:r>
              <a:rPr lang="en-GB" sz="1400" dirty="0">
                <a:latin typeface="+mn-lt"/>
              </a:rPr>
              <a:t> </a:t>
            </a:r>
            <a:r>
              <a:rPr lang="en-GB" sz="1400" dirty="0" err="1">
                <a:latin typeface="+mn-lt"/>
              </a:rPr>
              <a:t>gustări</a:t>
            </a:r>
            <a:r>
              <a:rPr lang="en-GB" sz="1400" dirty="0">
                <a:latin typeface="+mn-lt"/>
              </a:rPr>
              <a:t> nu </a:t>
            </a:r>
            <a:r>
              <a:rPr lang="en-GB" sz="1400" dirty="0" err="1">
                <a:latin typeface="+mn-lt"/>
              </a:rPr>
              <a:t>fac</a:t>
            </a:r>
            <a:r>
              <a:rPr lang="en-GB" sz="1400" dirty="0">
                <a:latin typeface="+mn-lt"/>
              </a:rPr>
              <a:t> </a:t>
            </a:r>
            <a:r>
              <a:rPr lang="en-GB" sz="1400" dirty="0" err="1">
                <a:latin typeface="+mn-lt"/>
              </a:rPr>
              <a:t>parte</a:t>
            </a:r>
            <a:r>
              <a:rPr lang="en-GB" sz="1400" dirty="0">
                <a:latin typeface="+mn-lt"/>
              </a:rPr>
              <a:t> </a:t>
            </a:r>
            <a:r>
              <a:rPr lang="en-GB" sz="1400" dirty="0" err="1">
                <a:latin typeface="+mn-lt"/>
              </a:rPr>
              <a:t>dintr</a:t>
            </a:r>
            <a:r>
              <a:rPr lang="en-GB" sz="1400" dirty="0">
                <a:latin typeface="+mn-lt"/>
              </a:rPr>
              <a:t>-un club exclusivist de </a:t>
            </a:r>
            <a:r>
              <a:rPr lang="en-GB" sz="1400" dirty="0" err="1">
                <a:latin typeface="+mn-lt"/>
              </a:rPr>
              <a:t>curățare</a:t>
            </a:r>
            <a:r>
              <a:rPr lang="en-GB" sz="1400" dirty="0">
                <a:latin typeface="+mn-lt"/>
              </a:rPr>
              <a:t> </a:t>
            </a:r>
            <a:r>
              <a:rPr lang="en-GB" sz="1400" dirty="0" err="1">
                <a:latin typeface="+mn-lt"/>
              </a:rPr>
              <a:t>zilnică</a:t>
            </a:r>
            <a:r>
              <a:rPr lang="en-GB" sz="1400" dirty="0">
                <a:latin typeface="+mn-lt"/>
              </a:rPr>
              <a:t> - </a:t>
            </a:r>
            <a:r>
              <a:rPr lang="en-GB" sz="1400" dirty="0" err="1">
                <a:latin typeface="+mn-lt"/>
              </a:rPr>
              <a:t>doar</a:t>
            </a:r>
            <a:r>
              <a:rPr lang="en-GB" sz="1400" dirty="0">
                <a:latin typeface="+mn-lt"/>
              </a:rPr>
              <a:t> </a:t>
            </a:r>
            <a:r>
              <a:rPr lang="en-GB" sz="1400" dirty="0" err="1">
                <a:latin typeface="+mn-lt"/>
              </a:rPr>
              <a:t>consumă</a:t>
            </a:r>
            <a:r>
              <a:rPr lang="en-GB" sz="1400" dirty="0">
                <a:latin typeface="+mn-lt"/>
              </a:rPr>
              <a:t>-le </a:t>
            </a:r>
            <a:r>
              <a:rPr lang="en-GB" sz="1400" dirty="0" err="1">
                <a:latin typeface="+mn-lt"/>
              </a:rPr>
              <a:t>atunci</a:t>
            </a:r>
            <a:r>
              <a:rPr lang="en-GB" sz="1400" dirty="0">
                <a:latin typeface="+mn-lt"/>
              </a:rPr>
              <a:t> </a:t>
            </a:r>
            <a:r>
              <a:rPr lang="en-GB" sz="1400" dirty="0" err="1">
                <a:latin typeface="+mn-lt"/>
              </a:rPr>
              <a:t>când</a:t>
            </a:r>
            <a:r>
              <a:rPr lang="en-GB" sz="1400" dirty="0">
                <a:latin typeface="+mn-lt"/>
              </a:rPr>
              <a:t> </a:t>
            </a:r>
            <a:r>
              <a:rPr lang="en-GB" sz="1400" dirty="0" err="1">
                <a:latin typeface="+mn-lt"/>
              </a:rPr>
              <a:t>îți</a:t>
            </a:r>
            <a:r>
              <a:rPr lang="en-GB" sz="1400" dirty="0">
                <a:latin typeface="+mn-lt"/>
              </a:rPr>
              <a:t> </a:t>
            </a:r>
            <a:r>
              <a:rPr lang="en-GB" sz="1400" dirty="0" err="1">
                <a:latin typeface="+mn-lt"/>
              </a:rPr>
              <a:t>este</a:t>
            </a:r>
            <a:r>
              <a:rPr lang="en-GB" sz="1400" dirty="0">
                <a:latin typeface="+mn-lt"/>
              </a:rPr>
              <a:t> </a:t>
            </a:r>
            <a:r>
              <a:rPr lang="en-GB" sz="1400" dirty="0" err="1">
                <a:latin typeface="+mn-lt"/>
              </a:rPr>
              <a:t>foame</a:t>
            </a:r>
            <a:r>
              <a:rPr lang="en-GB" sz="1400" dirty="0">
                <a:latin typeface="+mn-lt"/>
              </a:rPr>
              <a:t>. Este </a:t>
            </a:r>
            <a:r>
              <a:rPr lang="en-GB" sz="1400" dirty="0" err="1">
                <a:latin typeface="+mn-lt"/>
              </a:rPr>
              <a:t>atât</a:t>
            </a:r>
            <a:r>
              <a:rPr lang="en-GB" sz="1400" dirty="0">
                <a:latin typeface="+mn-lt"/>
              </a:rPr>
              <a:t> de </a:t>
            </a:r>
            <a:r>
              <a:rPr lang="en-GB" sz="1400" dirty="0" err="1">
                <a:latin typeface="+mn-lt"/>
              </a:rPr>
              <a:t>simplu</a:t>
            </a:r>
            <a:r>
              <a:rPr lang="en-GB" sz="1400" dirty="0">
                <a:latin typeface="+mn-lt"/>
              </a:rPr>
              <a:t>. </a:t>
            </a:r>
          </a:p>
          <a:p>
            <a:pPr>
              <a:lnSpc>
                <a:spcPct val="100000"/>
              </a:lnSpc>
            </a:pPr>
            <a:r>
              <a:rPr lang="en-GB" sz="1400" dirty="0">
                <a:latin typeface="+mn-lt"/>
              </a:rPr>
              <a:t>Care </a:t>
            </a:r>
            <a:r>
              <a:rPr lang="en-GB" sz="1400" dirty="0" err="1">
                <a:latin typeface="+mn-lt"/>
              </a:rPr>
              <a:t>este</a:t>
            </a:r>
            <a:r>
              <a:rPr lang="en-GB" sz="1400" dirty="0">
                <a:latin typeface="+mn-lt"/>
              </a:rPr>
              <a:t> aroma ta? </a:t>
            </a:r>
            <a:r>
              <a:rPr lang="en-GB" sz="1400" dirty="0" err="1">
                <a:latin typeface="+mn-lt"/>
              </a:rPr>
              <a:t>Satisf</a:t>
            </a:r>
            <a:r>
              <a:rPr lang="ro-RO" sz="1400" dirty="0">
                <a:latin typeface="+mn-lt"/>
              </a:rPr>
              <a:t>ace</a:t>
            </a:r>
            <a:r>
              <a:rPr lang="en-GB" sz="1400" dirty="0">
                <a:latin typeface="+mn-lt"/>
              </a:rPr>
              <a:t>-</a:t>
            </a:r>
            <a:r>
              <a:rPr lang="en-GB" sz="1400" dirty="0" err="1">
                <a:latin typeface="+mn-lt"/>
              </a:rPr>
              <a:t>ți</a:t>
            </a:r>
            <a:r>
              <a:rPr lang="en-GB" sz="1400" dirty="0">
                <a:latin typeface="+mn-lt"/>
              </a:rPr>
              <a:t> </a:t>
            </a:r>
            <a:r>
              <a:rPr lang="en-GB" sz="1400" dirty="0" err="1">
                <a:latin typeface="+mn-lt"/>
              </a:rPr>
              <a:t>pofta</a:t>
            </a:r>
            <a:r>
              <a:rPr lang="en-GB" sz="1400" dirty="0">
                <a:latin typeface="+mn-lt"/>
              </a:rPr>
              <a:t> de dulce cu </a:t>
            </a:r>
            <a:r>
              <a:rPr lang="en-GB" sz="1400" dirty="0" err="1">
                <a:latin typeface="+mn-lt"/>
              </a:rPr>
              <a:t>ciocolată</a:t>
            </a:r>
            <a:r>
              <a:rPr lang="en-GB" sz="1400" dirty="0">
                <a:latin typeface="+mn-lt"/>
              </a:rPr>
              <a:t> pe </a:t>
            </a:r>
            <a:r>
              <a:rPr lang="en-GB" sz="1400" dirty="0" err="1">
                <a:latin typeface="+mn-lt"/>
              </a:rPr>
              <a:t>bază</a:t>
            </a:r>
            <a:r>
              <a:rPr lang="en-GB" sz="1400" dirty="0">
                <a:latin typeface="+mn-lt"/>
              </a:rPr>
              <a:t> de </a:t>
            </a:r>
            <a:r>
              <a:rPr lang="en-GB" sz="1400" dirty="0" err="1">
                <a:latin typeface="+mn-lt"/>
              </a:rPr>
              <a:t>zer</a:t>
            </a:r>
            <a:r>
              <a:rPr lang="en-GB" sz="1400" dirty="0">
                <a:latin typeface="+mn-lt"/>
              </a:rPr>
              <a:t> </a:t>
            </a:r>
            <a:r>
              <a:rPr lang="en-GB" sz="1400" dirty="0" err="1">
                <a:latin typeface="+mn-lt"/>
              </a:rPr>
              <a:t>sau</a:t>
            </a:r>
            <a:r>
              <a:rPr lang="en-GB" sz="1400" dirty="0">
                <a:latin typeface="+mn-lt"/>
              </a:rPr>
              <a:t> </a:t>
            </a:r>
            <a:r>
              <a:rPr lang="en-GB" sz="1400" dirty="0" err="1">
                <a:latin typeface="+mn-lt"/>
              </a:rPr>
              <a:t>fructe</a:t>
            </a:r>
            <a:r>
              <a:rPr lang="en-GB" sz="1400" dirty="0">
                <a:latin typeface="+mn-lt"/>
              </a:rPr>
              <a:t> de </a:t>
            </a:r>
            <a:r>
              <a:rPr lang="en-GB" sz="1400" dirty="0" err="1">
                <a:latin typeface="+mn-lt"/>
              </a:rPr>
              <a:t>pădure</a:t>
            </a:r>
            <a:r>
              <a:rPr lang="en-GB" sz="1400" dirty="0">
                <a:latin typeface="+mn-lt"/>
              </a:rPr>
              <a:t> </a:t>
            </a:r>
            <a:r>
              <a:rPr lang="en-GB" sz="1400" dirty="0" err="1">
                <a:latin typeface="+mn-lt"/>
              </a:rPr>
              <a:t>sălbatice</a:t>
            </a:r>
            <a:r>
              <a:rPr lang="en-GB" sz="1400" dirty="0">
                <a:latin typeface="+mn-lt"/>
              </a:rPr>
              <a:t> pe </a:t>
            </a:r>
            <a:r>
              <a:rPr lang="en-GB" sz="1400" dirty="0" err="1">
                <a:latin typeface="+mn-lt"/>
              </a:rPr>
              <a:t>bază</a:t>
            </a:r>
            <a:r>
              <a:rPr lang="en-GB" sz="1400" dirty="0">
                <a:latin typeface="+mn-lt"/>
              </a:rPr>
              <a:t> de </a:t>
            </a:r>
            <a:r>
              <a:rPr lang="en-GB" sz="1400" dirty="0" err="1">
                <a:latin typeface="+mn-lt"/>
              </a:rPr>
              <a:t>plante</a:t>
            </a:r>
            <a:endParaRPr lang="en-GB" sz="1400" dirty="0">
              <a:latin typeface="+mn-lt"/>
            </a:endParaRPr>
          </a:p>
        </p:txBody>
      </p:sp>
      <p:sp>
        <p:nvSpPr>
          <p:cNvPr id="6" name="TextBox 5">
            <a:extLst>
              <a:ext uri="{FF2B5EF4-FFF2-40B4-BE49-F238E27FC236}">
                <a16:creationId xmlns:a16="http://schemas.microsoft.com/office/drawing/2014/main" id="{A07E11FE-E512-AACC-DCE4-DC6A1244894F}"/>
              </a:ext>
            </a:extLst>
          </p:cNvPr>
          <p:cNvSpPr txBox="1"/>
          <p:nvPr/>
        </p:nvSpPr>
        <p:spPr>
          <a:xfrm>
            <a:off x="6273600" y="1877085"/>
            <a:ext cx="4841243" cy="954107"/>
          </a:xfrm>
          <a:prstGeom prst="rect">
            <a:avLst/>
          </a:prstGeom>
          <a:noFill/>
        </p:spPr>
        <p:txBody>
          <a:bodyPr wrap="square">
            <a:spAutoFit/>
          </a:bodyPr>
          <a:lstStyle/>
          <a:p>
            <a:r>
              <a:rPr lang="en-GB" sz="1400" dirty="0" err="1"/>
              <a:t>Salvatori</a:t>
            </a:r>
            <a:r>
              <a:rPr lang="en-GB" sz="1400" dirty="0"/>
              <a:t> ai </a:t>
            </a:r>
            <a:r>
              <a:rPr lang="en-GB" sz="1400" dirty="0" err="1"/>
              <a:t>postului</a:t>
            </a:r>
            <a:r>
              <a:rPr lang="en-GB" sz="1400" dirty="0"/>
              <a:t> </a:t>
            </a:r>
            <a:r>
              <a:rPr lang="en-GB" sz="1400" dirty="0" err="1"/>
              <a:t>intermitent</a:t>
            </a:r>
            <a:r>
              <a:rPr lang="en-GB" sz="1400" dirty="0"/>
              <a:t> </a:t>
            </a:r>
            <a:r>
              <a:rPr lang="en-GB" sz="1400" dirty="0" err="1"/>
              <a:t>încă</a:t>
            </a:r>
            <a:r>
              <a:rPr lang="en-GB" sz="1400" dirty="0"/>
              <a:t> din 2002. </a:t>
            </a:r>
            <a:r>
              <a:rPr lang="ro-RO" sz="1400" dirty="0"/>
              <a:t>Tablete</a:t>
            </a:r>
            <a:r>
              <a:rPr lang="en-GB" sz="1400" dirty="0"/>
              <a:t> </a:t>
            </a:r>
            <a:r>
              <a:rPr lang="en-GB" sz="1400" dirty="0" err="1"/>
              <a:t>gustoase</a:t>
            </a:r>
            <a:r>
              <a:rPr lang="en-GB" sz="1400" dirty="0"/>
              <a:t> cu </a:t>
            </a:r>
            <a:r>
              <a:rPr lang="en-GB" sz="1400" dirty="0" err="1"/>
              <a:t>proteine</a:t>
            </a:r>
            <a:r>
              <a:rPr lang="en-GB" sz="1400" dirty="0"/>
              <a:t> </a:t>
            </a:r>
            <a:r>
              <a:rPr lang="en-GB" sz="1400" dirty="0" err="1"/>
              <a:t>pentru</a:t>
            </a:r>
            <a:r>
              <a:rPr lang="en-GB" sz="1400" dirty="0"/>
              <a:t> a-</a:t>
            </a:r>
            <a:r>
              <a:rPr lang="en-GB" sz="1400" dirty="0" err="1"/>
              <a:t>ți</a:t>
            </a:r>
            <a:r>
              <a:rPr lang="en-GB" sz="1400" dirty="0"/>
              <a:t> </a:t>
            </a:r>
            <a:r>
              <a:rPr lang="en-GB" sz="1400" dirty="0" err="1"/>
              <a:t>hrăni</a:t>
            </a:r>
            <a:r>
              <a:rPr lang="en-GB" sz="1400" dirty="0"/>
              <a:t> </a:t>
            </a:r>
            <a:r>
              <a:rPr lang="en-GB" sz="1400" dirty="0" err="1"/>
              <a:t>corpul</a:t>
            </a:r>
            <a:r>
              <a:rPr lang="en-GB" sz="1400" dirty="0"/>
              <a:t> </a:t>
            </a:r>
            <a:r>
              <a:rPr lang="en-GB" sz="1400" dirty="0" err="1"/>
              <a:t>și</a:t>
            </a:r>
            <a:r>
              <a:rPr lang="en-GB" sz="1400" dirty="0"/>
              <a:t> </a:t>
            </a:r>
            <a:r>
              <a:rPr lang="en-GB" sz="1400" dirty="0" err="1"/>
              <a:t>crom</a:t>
            </a:r>
            <a:r>
              <a:rPr lang="en-GB" sz="1400" dirty="0"/>
              <a:t> </a:t>
            </a:r>
            <a:r>
              <a:rPr lang="en-GB" sz="1400" dirty="0" err="1"/>
              <a:t>pentru</a:t>
            </a:r>
            <a:r>
              <a:rPr lang="en-GB" sz="1400" dirty="0"/>
              <a:t> a-</a:t>
            </a:r>
            <a:r>
              <a:rPr lang="en-GB" sz="1400" dirty="0" err="1"/>
              <a:t>ți</a:t>
            </a:r>
            <a:r>
              <a:rPr lang="en-GB" sz="1400" dirty="0"/>
              <a:t> </a:t>
            </a:r>
            <a:r>
              <a:rPr lang="en-GB" sz="1400" dirty="0" err="1"/>
              <a:t>susține</a:t>
            </a:r>
            <a:r>
              <a:rPr lang="en-GB" sz="1400" dirty="0"/>
              <a:t> </a:t>
            </a:r>
            <a:r>
              <a:rPr lang="en-GB" sz="1400" dirty="0" err="1"/>
              <a:t>metabolismul</a:t>
            </a:r>
            <a:r>
              <a:rPr lang="en-GB" sz="1400" dirty="0"/>
              <a:t> </a:t>
            </a:r>
            <a:r>
              <a:rPr lang="en-GB" sz="1400" dirty="0" err="1"/>
              <a:t>și</a:t>
            </a:r>
            <a:r>
              <a:rPr lang="en-GB" sz="1400" dirty="0"/>
              <a:t> </a:t>
            </a:r>
            <a:r>
              <a:rPr lang="en-GB" sz="1400" dirty="0" err="1"/>
              <a:t>nivelurile</a:t>
            </a:r>
            <a:r>
              <a:rPr lang="en-GB" sz="1400" dirty="0"/>
              <a:t> </a:t>
            </a:r>
            <a:r>
              <a:rPr lang="en-GB" sz="1400" dirty="0" err="1"/>
              <a:t>glucozei</a:t>
            </a:r>
            <a:r>
              <a:rPr lang="en-GB" sz="1400" dirty="0"/>
              <a:t> din </a:t>
            </a:r>
            <a:r>
              <a:rPr lang="en-GB" sz="1400" dirty="0" err="1"/>
              <a:t>sânge</a:t>
            </a:r>
            <a:r>
              <a:rPr lang="en-GB" sz="1400" dirty="0"/>
              <a:t>*. </a:t>
            </a:r>
            <a:r>
              <a:rPr lang="en-GB" sz="1400" dirty="0" err="1"/>
              <a:t>Pentru</a:t>
            </a:r>
            <a:r>
              <a:rPr lang="en-GB" sz="1400" dirty="0"/>
              <a:t> </a:t>
            </a:r>
            <a:r>
              <a:rPr lang="en-GB" sz="1400" dirty="0" err="1"/>
              <a:t>că</a:t>
            </a:r>
            <a:r>
              <a:rPr lang="en-GB" sz="1400" dirty="0"/>
              <a:t> </a:t>
            </a:r>
            <a:r>
              <a:rPr lang="en-GB" sz="1400" dirty="0" err="1"/>
              <a:t>postul</a:t>
            </a:r>
            <a:r>
              <a:rPr lang="en-GB" sz="1400" dirty="0"/>
              <a:t> </a:t>
            </a:r>
            <a:r>
              <a:rPr lang="en-GB" sz="1400" dirty="0" err="1"/>
              <a:t>intermitent</a:t>
            </a:r>
            <a:r>
              <a:rPr lang="en-GB" sz="1400" dirty="0"/>
              <a:t> nu </a:t>
            </a:r>
            <a:r>
              <a:rPr lang="en-GB" sz="1400" dirty="0" err="1"/>
              <a:t>ar</a:t>
            </a:r>
            <a:r>
              <a:rPr lang="en-GB" sz="1400" dirty="0"/>
              <a:t> </a:t>
            </a:r>
            <a:r>
              <a:rPr lang="en-GB" sz="1400" dirty="0" err="1"/>
              <a:t>trebui</a:t>
            </a:r>
            <a:r>
              <a:rPr lang="en-GB" sz="1400" dirty="0"/>
              <a:t> </a:t>
            </a:r>
            <a:r>
              <a:rPr lang="en-GB" sz="1400" dirty="0" err="1"/>
              <a:t>să</a:t>
            </a:r>
            <a:r>
              <a:rPr lang="en-GB" sz="1400" dirty="0"/>
              <a:t> fie </a:t>
            </a:r>
            <a:r>
              <a:rPr lang="en-GB" sz="1400" dirty="0" err="1"/>
              <a:t>despre</a:t>
            </a:r>
            <a:r>
              <a:rPr lang="en-GB" sz="1400" dirty="0"/>
              <a:t> </a:t>
            </a:r>
            <a:r>
              <a:rPr lang="en-GB" sz="1400" dirty="0" err="1"/>
              <a:t>lipsă</a:t>
            </a:r>
            <a:r>
              <a:rPr lang="en-GB" sz="1400" dirty="0"/>
              <a:t>. </a:t>
            </a:r>
          </a:p>
        </p:txBody>
      </p:sp>
    </p:spTree>
    <p:extLst>
      <p:ext uri="{BB962C8B-B14F-4D97-AF65-F5344CB8AC3E}">
        <p14:creationId xmlns:p14="http://schemas.microsoft.com/office/powerpoint/2010/main" val="2232511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CBECA3-0E2A-CF4C-B4B2-F273F445D73F}"/>
              </a:ext>
            </a:extLst>
          </p:cNvPr>
          <p:cNvSpPr/>
          <p:nvPr/>
        </p:nvSpPr>
        <p:spPr>
          <a:xfrm>
            <a:off x="5414963" y="3000375"/>
            <a:ext cx="1414462" cy="428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E1561829-7876-1743-B160-5B13C9900EBB}"/>
              </a:ext>
            </a:extLst>
          </p:cNvPr>
          <p:cNvSpPr>
            <a:spLocks noGrp="1"/>
          </p:cNvSpPr>
          <p:nvPr>
            <p:ph type="title"/>
          </p:nvPr>
        </p:nvSpPr>
        <p:spPr>
          <a:xfrm>
            <a:off x="3973694" y="1429412"/>
            <a:ext cx="4264781" cy="2226780"/>
          </a:xfrm>
        </p:spPr>
        <p:txBody>
          <a:bodyPr>
            <a:normAutofit/>
          </a:bodyPr>
          <a:lstStyle/>
          <a:p>
            <a:r>
              <a:rPr lang="en-US" dirty="0" err="1">
                <a:latin typeface="+mn-lt"/>
              </a:rPr>
              <a:t>Suplimentați-vă</a:t>
            </a:r>
            <a:r>
              <a:rPr lang="en-US" dirty="0">
                <a:latin typeface="+mn-lt"/>
              </a:rPr>
              <a:t> </a:t>
            </a:r>
            <a:r>
              <a:rPr lang="en-US" dirty="0" err="1">
                <a:latin typeface="+mn-lt"/>
              </a:rPr>
              <a:t>dieta</a:t>
            </a:r>
            <a:endParaRPr lang="en-US" dirty="0">
              <a:latin typeface="+mn-lt"/>
            </a:endParaRPr>
          </a:p>
        </p:txBody>
      </p:sp>
    </p:spTree>
    <p:extLst>
      <p:ext uri="{BB962C8B-B14F-4D97-AF65-F5344CB8AC3E}">
        <p14:creationId xmlns:p14="http://schemas.microsoft.com/office/powerpoint/2010/main" val="2909324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7BB6714F-B10B-BEBD-C0FB-A50B893423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918400"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88029"/>
            <a:ext cx="5537400" cy="1676400"/>
          </a:xfrm>
        </p:spPr>
        <p:txBody>
          <a:bodyPr/>
          <a:lstStyle/>
          <a:p>
            <a:r>
              <a:rPr lang="en-US" dirty="0"/>
              <a:t>Greens</a:t>
            </a:r>
            <a:r>
              <a:rPr lang="en-GB" dirty="0"/>
              <a:t>™</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2743194"/>
            <a:ext cx="5537400" cy="2664148"/>
          </a:xfrm>
        </p:spPr>
        <p:txBody>
          <a:bodyPr>
            <a:noAutofit/>
          </a:bodyPr>
          <a:lstStyle/>
          <a:p>
            <a:pPr>
              <a:lnSpc>
                <a:spcPct val="100000"/>
              </a:lnSpc>
            </a:pPr>
            <a:r>
              <a:rPr lang="en-GB" sz="1400" dirty="0" err="1">
                <a:latin typeface="+mn-lt"/>
              </a:rPr>
              <a:t>Ușor</a:t>
            </a:r>
            <a:r>
              <a:rPr lang="en-GB" sz="1400" dirty="0">
                <a:latin typeface="+mn-lt"/>
              </a:rPr>
              <a:t>, </a:t>
            </a:r>
            <a:r>
              <a:rPr lang="en-GB" sz="1400" dirty="0" err="1">
                <a:latin typeface="+mn-lt"/>
              </a:rPr>
              <a:t>convenabil</a:t>
            </a:r>
            <a:r>
              <a:rPr lang="en-GB" sz="1400" dirty="0">
                <a:latin typeface="+mn-lt"/>
              </a:rPr>
              <a:t>, </a:t>
            </a:r>
            <a:r>
              <a:rPr lang="en-GB" sz="1400" dirty="0" err="1">
                <a:latin typeface="+mn-lt"/>
              </a:rPr>
              <a:t>gustos</a:t>
            </a:r>
            <a:r>
              <a:rPr lang="en-GB" sz="1400" dirty="0">
                <a:latin typeface="+mn-lt"/>
              </a:rPr>
              <a:t>. Nu </a:t>
            </a:r>
            <a:r>
              <a:rPr lang="en-GB" sz="1400" dirty="0" err="1">
                <a:latin typeface="+mn-lt"/>
              </a:rPr>
              <a:t>lăsa</a:t>
            </a:r>
            <a:r>
              <a:rPr lang="en-GB" sz="1400" dirty="0">
                <a:latin typeface="+mn-lt"/>
              </a:rPr>
              <a:t> </a:t>
            </a:r>
            <a:r>
              <a:rPr lang="en-GB" sz="1400" dirty="0" err="1">
                <a:latin typeface="+mn-lt"/>
              </a:rPr>
              <a:t>viața</a:t>
            </a:r>
            <a:r>
              <a:rPr lang="en-GB" sz="1400" dirty="0">
                <a:latin typeface="+mn-lt"/>
              </a:rPr>
              <a:t> </a:t>
            </a:r>
            <a:r>
              <a:rPr lang="en-GB" sz="1400" dirty="0" err="1">
                <a:latin typeface="+mn-lt"/>
              </a:rPr>
              <a:t>să</a:t>
            </a:r>
            <a:r>
              <a:rPr lang="en-GB" sz="1400" dirty="0">
                <a:latin typeface="+mn-lt"/>
              </a:rPr>
              <a:t> </a:t>
            </a:r>
            <a:r>
              <a:rPr lang="en-GB" sz="1400" dirty="0" err="1">
                <a:latin typeface="+mn-lt"/>
              </a:rPr>
              <a:t>stea</a:t>
            </a:r>
            <a:r>
              <a:rPr lang="en-GB" sz="1400" dirty="0">
                <a:latin typeface="+mn-lt"/>
              </a:rPr>
              <a:t> </a:t>
            </a:r>
            <a:r>
              <a:rPr lang="en-GB" sz="1400" dirty="0" err="1">
                <a:latin typeface="+mn-lt"/>
              </a:rPr>
              <a:t>în</a:t>
            </a:r>
            <a:r>
              <a:rPr lang="en-GB" sz="1400" dirty="0">
                <a:latin typeface="+mn-lt"/>
              </a:rPr>
              <a:t> </a:t>
            </a:r>
            <a:r>
              <a:rPr lang="en-GB" sz="1400" dirty="0" err="1">
                <a:latin typeface="+mn-lt"/>
              </a:rPr>
              <a:t>calea</a:t>
            </a:r>
            <a:r>
              <a:rPr lang="en-GB" sz="1400" dirty="0">
                <a:latin typeface="+mn-lt"/>
              </a:rPr>
              <a:t> </a:t>
            </a:r>
            <a:r>
              <a:rPr lang="en-GB" sz="1400" dirty="0" err="1">
                <a:latin typeface="+mn-lt"/>
              </a:rPr>
              <a:t>bunătății</a:t>
            </a:r>
            <a:r>
              <a:rPr lang="en-GB" sz="1400" dirty="0">
                <a:latin typeface="+mn-lt"/>
              </a:rPr>
              <a:t> </a:t>
            </a:r>
            <a:r>
              <a:rPr lang="en-GB" sz="1400" dirty="0" err="1">
                <a:latin typeface="+mn-lt"/>
              </a:rPr>
              <a:t>legumelor</a:t>
            </a:r>
            <a:r>
              <a:rPr lang="en-GB" sz="1400" dirty="0">
                <a:latin typeface="+mn-lt"/>
              </a:rPr>
              <a:t> </a:t>
            </a:r>
            <a:r>
              <a:rPr lang="en-GB" sz="1400" dirty="0" err="1">
                <a:latin typeface="+mn-lt"/>
              </a:rPr>
              <a:t>proaspete</a:t>
            </a:r>
            <a:r>
              <a:rPr lang="en-GB" sz="1400" dirty="0">
                <a:latin typeface="+mn-lt"/>
              </a:rPr>
              <a:t>. </a:t>
            </a:r>
            <a:r>
              <a:rPr lang="en-GB" sz="1400" dirty="0" err="1">
                <a:latin typeface="+mn-lt"/>
              </a:rPr>
              <a:t>Adaugă</a:t>
            </a:r>
            <a:r>
              <a:rPr lang="en-GB" sz="1400" dirty="0">
                <a:latin typeface="+mn-lt"/>
              </a:rPr>
              <a:t> </a:t>
            </a:r>
            <a:r>
              <a:rPr lang="en-GB" sz="1400" dirty="0" err="1">
                <a:latin typeface="+mn-lt"/>
              </a:rPr>
              <a:t>apă</a:t>
            </a:r>
            <a:r>
              <a:rPr lang="en-GB" sz="1400" dirty="0">
                <a:latin typeface="+mn-lt"/>
              </a:rPr>
              <a:t> </a:t>
            </a:r>
            <a:r>
              <a:rPr lang="en-GB" sz="1400" dirty="0" err="1">
                <a:latin typeface="+mn-lt"/>
              </a:rPr>
              <a:t>pentru</a:t>
            </a:r>
            <a:r>
              <a:rPr lang="en-GB" sz="1400" dirty="0">
                <a:latin typeface="+mn-lt"/>
              </a:rPr>
              <a:t> un plus de moringa, </a:t>
            </a:r>
            <a:r>
              <a:rPr lang="en-GB" sz="1400" dirty="0" err="1">
                <a:latin typeface="+mn-lt"/>
              </a:rPr>
              <a:t>spanac</a:t>
            </a:r>
            <a:r>
              <a:rPr lang="en-GB" sz="1400" dirty="0">
                <a:latin typeface="+mn-lt"/>
              </a:rPr>
              <a:t>, kale, </a:t>
            </a:r>
            <a:r>
              <a:rPr lang="en-GB" sz="1400" dirty="0" err="1">
                <a:latin typeface="+mn-lt"/>
              </a:rPr>
              <a:t>spirulină</a:t>
            </a:r>
            <a:r>
              <a:rPr lang="en-GB" sz="1400" dirty="0">
                <a:latin typeface="+mn-lt"/>
              </a:rPr>
              <a:t>, broccoli </a:t>
            </a:r>
            <a:r>
              <a:rPr lang="en-GB" sz="1400" dirty="0" err="1">
                <a:latin typeface="+mn-lt"/>
              </a:rPr>
              <a:t>și</a:t>
            </a:r>
            <a:r>
              <a:rPr lang="en-GB" sz="1400" dirty="0">
                <a:latin typeface="+mn-lt"/>
              </a:rPr>
              <a:t> chlorella</a:t>
            </a:r>
          </a:p>
          <a:p>
            <a:pPr>
              <a:lnSpc>
                <a:spcPct val="100000"/>
              </a:lnSpc>
            </a:pPr>
            <a:r>
              <a:rPr lang="en-GB" sz="1400" dirty="0" err="1">
                <a:latin typeface="+mn-lt"/>
              </a:rPr>
              <a:t>Procesare</a:t>
            </a:r>
            <a:r>
              <a:rPr lang="en-GB" sz="1400" dirty="0">
                <a:latin typeface="+mn-lt"/>
              </a:rPr>
              <a:t> </a:t>
            </a:r>
            <a:r>
              <a:rPr lang="en-GB" sz="1400" dirty="0" err="1">
                <a:latin typeface="+mn-lt"/>
              </a:rPr>
              <a:t>minimă</a:t>
            </a:r>
            <a:r>
              <a:rPr lang="en-GB" sz="1400" dirty="0">
                <a:latin typeface="+mn-lt"/>
              </a:rPr>
              <a:t> </a:t>
            </a:r>
            <a:r>
              <a:rPr lang="en-GB" sz="1400" dirty="0" err="1">
                <a:latin typeface="+mn-lt"/>
              </a:rPr>
              <a:t>pentru</a:t>
            </a:r>
            <a:r>
              <a:rPr lang="en-GB" sz="1400" dirty="0">
                <a:latin typeface="+mn-lt"/>
              </a:rPr>
              <a:t> o </a:t>
            </a:r>
            <a:r>
              <a:rPr lang="en-GB" sz="1400" dirty="0" err="1">
                <a:latin typeface="+mn-lt"/>
              </a:rPr>
              <a:t>nutriție</a:t>
            </a:r>
            <a:r>
              <a:rPr lang="en-GB" sz="1400" dirty="0">
                <a:latin typeface="+mn-lt"/>
              </a:rPr>
              <a:t> </a:t>
            </a:r>
            <a:r>
              <a:rPr lang="en-GB" sz="1400" dirty="0" err="1">
                <a:latin typeface="+mn-lt"/>
              </a:rPr>
              <a:t>maximă</a:t>
            </a:r>
            <a:r>
              <a:rPr lang="en-GB" sz="1400" dirty="0">
                <a:latin typeface="+mn-lt"/>
              </a:rPr>
              <a:t>. Greens sunt </a:t>
            </a:r>
            <a:r>
              <a:rPr lang="en-GB" sz="1400" dirty="0" err="1">
                <a:latin typeface="+mn-lt"/>
              </a:rPr>
              <a:t>procesate</a:t>
            </a:r>
            <a:r>
              <a:rPr lang="en-GB" sz="1400" dirty="0">
                <a:latin typeface="+mn-lt"/>
              </a:rPr>
              <a:t> la </a:t>
            </a:r>
            <a:r>
              <a:rPr lang="en-GB" sz="1400" dirty="0" err="1">
                <a:latin typeface="+mn-lt"/>
              </a:rPr>
              <a:t>rece</a:t>
            </a:r>
            <a:r>
              <a:rPr lang="en-GB" sz="1400" dirty="0">
                <a:latin typeface="+mn-lt"/>
              </a:rPr>
              <a:t> </a:t>
            </a:r>
            <a:r>
              <a:rPr lang="en-GB" sz="1400" dirty="0" err="1">
                <a:latin typeface="+mn-lt"/>
              </a:rPr>
              <a:t>pentru</a:t>
            </a:r>
            <a:r>
              <a:rPr lang="en-GB" sz="1400" dirty="0">
                <a:latin typeface="+mn-lt"/>
              </a:rPr>
              <a:t> o </a:t>
            </a:r>
            <a:r>
              <a:rPr lang="en-GB" sz="1400" dirty="0" err="1">
                <a:latin typeface="+mn-lt"/>
              </a:rPr>
              <a:t>retenție</a:t>
            </a:r>
            <a:r>
              <a:rPr lang="en-GB" sz="1400" dirty="0">
                <a:latin typeface="+mn-lt"/>
              </a:rPr>
              <a:t> </a:t>
            </a:r>
            <a:r>
              <a:rPr lang="en-GB" sz="1400" dirty="0" err="1">
                <a:latin typeface="+mn-lt"/>
              </a:rPr>
              <a:t>nutritivă</a:t>
            </a:r>
            <a:r>
              <a:rPr lang="en-GB" sz="1400" dirty="0">
                <a:latin typeface="+mn-lt"/>
              </a:rPr>
              <a:t> </a:t>
            </a:r>
            <a:r>
              <a:rPr lang="en-GB" sz="1400" dirty="0" err="1">
                <a:latin typeface="+mn-lt"/>
              </a:rPr>
              <a:t>maximă</a:t>
            </a:r>
            <a:r>
              <a:rPr lang="en-GB" sz="1400" dirty="0">
                <a:latin typeface="+mn-lt"/>
              </a:rPr>
              <a:t>.</a:t>
            </a:r>
          </a:p>
          <a:p>
            <a:pPr>
              <a:lnSpc>
                <a:spcPct val="100000"/>
              </a:lnSpc>
            </a:pPr>
            <a:r>
              <a:rPr lang="en-GB" sz="1400" dirty="0" err="1">
                <a:latin typeface="+mn-lt"/>
              </a:rPr>
              <a:t>Totul</a:t>
            </a:r>
            <a:r>
              <a:rPr lang="en-GB" sz="1400" dirty="0">
                <a:latin typeface="+mn-lt"/>
              </a:rPr>
              <a:t> natural. </a:t>
            </a:r>
            <a:r>
              <a:rPr lang="en-GB" sz="1400" dirty="0" err="1">
                <a:latin typeface="+mn-lt"/>
              </a:rPr>
              <a:t>Produs</a:t>
            </a:r>
            <a:r>
              <a:rPr lang="en-GB" sz="1400" dirty="0">
                <a:latin typeface="+mn-lt"/>
              </a:rPr>
              <a:t> din legume </a:t>
            </a:r>
            <a:r>
              <a:rPr lang="en-GB" sz="1400" dirty="0" err="1">
                <a:latin typeface="+mn-lt"/>
              </a:rPr>
              <a:t>întregi</a:t>
            </a:r>
            <a:r>
              <a:rPr lang="en-GB" sz="1400" dirty="0">
                <a:latin typeface="+mn-lt"/>
              </a:rPr>
              <a:t>, </a:t>
            </a:r>
            <a:r>
              <a:rPr lang="en-GB" sz="1400" dirty="0" err="1">
                <a:latin typeface="+mn-lt"/>
              </a:rPr>
              <a:t>fără</a:t>
            </a:r>
            <a:r>
              <a:rPr lang="en-GB" sz="1400" dirty="0">
                <a:latin typeface="+mn-lt"/>
              </a:rPr>
              <a:t> </a:t>
            </a:r>
            <a:r>
              <a:rPr lang="en-GB" sz="1400" dirty="0" err="1">
                <a:latin typeface="+mn-lt"/>
              </a:rPr>
              <a:t>zahăr</a:t>
            </a:r>
            <a:r>
              <a:rPr lang="en-GB" sz="1400" dirty="0">
                <a:latin typeface="+mn-lt"/>
              </a:rPr>
              <a:t> </a:t>
            </a:r>
            <a:r>
              <a:rPr lang="en-GB" sz="1400" dirty="0" err="1">
                <a:latin typeface="+mn-lt"/>
              </a:rPr>
              <a:t>adăugat</a:t>
            </a:r>
            <a:r>
              <a:rPr lang="en-GB" sz="1400" dirty="0">
                <a:latin typeface="+mn-lt"/>
              </a:rPr>
              <a:t> </a:t>
            </a:r>
            <a:r>
              <a:rPr lang="en-GB" sz="1400" dirty="0" err="1">
                <a:latin typeface="+mn-lt"/>
              </a:rPr>
              <a:t>și</a:t>
            </a:r>
            <a:r>
              <a:rPr lang="en-GB" sz="1400" dirty="0">
                <a:latin typeface="+mn-lt"/>
              </a:rPr>
              <a:t> </a:t>
            </a:r>
            <a:r>
              <a:rPr lang="en-GB" sz="1400" dirty="0" err="1">
                <a:latin typeface="+mn-lt"/>
              </a:rPr>
              <a:t>doar</a:t>
            </a:r>
            <a:r>
              <a:rPr lang="en-GB" sz="1400" dirty="0">
                <a:latin typeface="+mn-lt"/>
              </a:rPr>
              <a:t> 30 de </a:t>
            </a:r>
            <a:r>
              <a:rPr lang="en-GB" sz="1400" dirty="0" err="1">
                <a:latin typeface="+mn-lt"/>
              </a:rPr>
              <a:t>calorii</a:t>
            </a:r>
            <a:r>
              <a:rPr lang="en-GB" sz="1400" dirty="0">
                <a:latin typeface="+mn-lt"/>
              </a:rPr>
              <a:t> pe </a:t>
            </a:r>
            <a:r>
              <a:rPr lang="en-GB" sz="1400" dirty="0" err="1">
                <a:latin typeface="+mn-lt"/>
              </a:rPr>
              <a:t>porție</a:t>
            </a:r>
            <a:r>
              <a:rPr lang="en-GB" sz="1400" dirty="0">
                <a:latin typeface="+mn-lt"/>
              </a:rPr>
              <a:t>.</a:t>
            </a:r>
          </a:p>
          <a:p>
            <a:pPr>
              <a:lnSpc>
                <a:spcPct val="100000"/>
              </a:lnSpc>
            </a:pPr>
            <a:r>
              <a:rPr lang="en-GB" sz="1400" dirty="0" err="1">
                <a:latin typeface="+mn-lt"/>
              </a:rPr>
              <a:t>Sursă</a:t>
            </a:r>
            <a:r>
              <a:rPr lang="en-GB" sz="1400" dirty="0">
                <a:latin typeface="+mn-lt"/>
              </a:rPr>
              <a:t> de </a:t>
            </a:r>
            <a:r>
              <a:rPr lang="en-GB" sz="1400" dirty="0" err="1">
                <a:latin typeface="+mn-lt"/>
              </a:rPr>
              <a:t>fier</a:t>
            </a:r>
            <a:r>
              <a:rPr lang="en-GB" sz="1400" dirty="0">
                <a:latin typeface="+mn-lt"/>
              </a:rPr>
              <a:t>. </a:t>
            </a:r>
            <a:r>
              <a:rPr lang="en-GB" sz="1400" dirty="0" err="1">
                <a:latin typeface="+mn-lt"/>
              </a:rPr>
              <a:t>Fierul</a:t>
            </a:r>
            <a:r>
              <a:rPr lang="en-GB" sz="1400" dirty="0">
                <a:latin typeface="+mn-lt"/>
              </a:rPr>
              <a:t> </a:t>
            </a:r>
            <a:r>
              <a:rPr lang="en-GB" sz="1400" dirty="0" err="1">
                <a:latin typeface="+mn-lt"/>
              </a:rPr>
              <a:t>este</a:t>
            </a:r>
            <a:r>
              <a:rPr lang="en-GB" sz="1400" dirty="0">
                <a:latin typeface="+mn-lt"/>
              </a:rPr>
              <a:t> important </a:t>
            </a:r>
            <a:r>
              <a:rPr lang="en-GB" sz="1400" dirty="0" err="1">
                <a:latin typeface="+mn-lt"/>
              </a:rPr>
              <a:t>pentru</a:t>
            </a:r>
            <a:r>
              <a:rPr lang="en-GB" sz="1400" dirty="0">
                <a:latin typeface="+mn-lt"/>
              </a:rPr>
              <a:t> </a:t>
            </a:r>
            <a:r>
              <a:rPr lang="en-GB" sz="1400" dirty="0" err="1">
                <a:latin typeface="+mn-lt"/>
              </a:rPr>
              <a:t>producerea</a:t>
            </a:r>
            <a:r>
              <a:rPr lang="en-GB" sz="1400" dirty="0">
                <a:latin typeface="+mn-lt"/>
              </a:rPr>
              <a:t> </a:t>
            </a:r>
            <a:r>
              <a:rPr lang="en-GB" sz="1400" dirty="0" err="1">
                <a:latin typeface="+mn-lt"/>
              </a:rPr>
              <a:t>globulelor</a:t>
            </a:r>
            <a:r>
              <a:rPr lang="en-GB" sz="1400" dirty="0">
                <a:latin typeface="+mn-lt"/>
              </a:rPr>
              <a:t> </a:t>
            </a:r>
            <a:r>
              <a:rPr lang="en-GB" sz="1400" dirty="0" err="1">
                <a:latin typeface="+mn-lt"/>
              </a:rPr>
              <a:t>roșii</a:t>
            </a:r>
            <a:r>
              <a:rPr lang="en-GB" sz="1400" dirty="0">
                <a:latin typeface="+mn-lt"/>
              </a:rPr>
              <a:t> care </a:t>
            </a:r>
            <a:r>
              <a:rPr lang="en-GB" sz="1400" dirty="0" err="1">
                <a:latin typeface="+mn-lt"/>
              </a:rPr>
              <a:t>transportă</a:t>
            </a:r>
            <a:r>
              <a:rPr lang="en-GB" sz="1400" dirty="0">
                <a:latin typeface="+mn-lt"/>
              </a:rPr>
              <a:t> </a:t>
            </a:r>
            <a:r>
              <a:rPr lang="en-GB" sz="1400" dirty="0" err="1">
                <a:latin typeface="+mn-lt"/>
              </a:rPr>
              <a:t>oxigenul</a:t>
            </a:r>
            <a:r>
              <a:rPr lang="en-GB" sz="1400" dirty="0">
                <a:latin typeface="+mn-lt"/>
              </a:rPr>
              <a:t> </a:t>
            </a:r>
            <a:r>
              <a:rPr lang="en-GB" sz="1400" dirty="0" err="1">
                <a:latin typeface="+mn-lt"/>
              </a:rPr>
              <a:t>în</a:t>
            </a:r>
            <a:r>
              <a:rPr lang="en-GB" sz="1400" dirty="0">
                <a:latin typeface="+mn-lt"/>
              </a:rPr>
              <a:t> organism, </a:t>
            </a:r>
            <a:r>
              <a:rPr lang="en-GB" sz="1400" dirty="0" err="1">
                <a:latin typeface="+mn-lt"/>
              </a:rPr>
              <a:t>iar</a:t>
            </a:r>
            <a:r>
              <a:rPr lang="en-GB" sz="1400" dirty="0">
                <a:latin typeface="+mn-lt"/>
              </a:rPr>
              <a:t> </a:t>
            </a:r>
            <a:r>
              <a:rPr lang="en-GB" sz="1400" dirty="0" err="1">
                <a:latin typeface="+mn-lt"/>
              </a:rPr>
              <a:t>în</a:t>
            </a:r>
            <a:r>
              <a:rPr lang="en-GB" sz="1400" dirty="0">
                <a:latin typeface="+mn-lt"/>
              </a:rPr>
              <a:t> </a:t>
            </a:r>
            <a:r>
              <a:rPr lang="en-GB" sz="1400" dirty="0" err="1">
                <a:latin typeface="+mn-lt"/>
              </a:rPr>
              <a:t>fiecare</a:t>
            </a:r>
            <a:r>
              <a:rPr lang="en-GB" sz="1400" dirty="0">
                <a:latin typeface="+mn-lt"/>
              </a:rPr>
              <a:t> </a:t>
            </a:r>
            <a:r>
              <a:rPr lang="en-GB" sz="1400" dirty="0" err="1">
                <a:latin typeface="+mn-lt"/>
              </a:rPr>
              <a:t>porție</a:t>
            </a:r>
            <a:r>
              <a:rPr lang="en-GB" sz="1400" dirty="0">
                <a:latin typeface="+mn-lt"/>
              </a:rPr>
              <a:t> de Greens </a:t>
            </a:r>
            <a:r>
              <a:rPr lang="en-GB" sz="1400" dirty="0" err="1">
                <a:latin typeface="+mn-lt"/>
              </a:rPr>
              <a:t>obții</a:t>
            </a:r>
            <a:r>
              <a:rPr lang="en-GB" sz="1400" dirty="0">
                <a:latin typeface="+mn-lt"/>
              </a:rPr>
              <a:t> 3 mg din </a:t>
            </a:r>
            <a:r>
              <a:rPr lang="en-GB" sz="1400" dirty="0" err="1">
                <a:latin typeface="+mn-lt"/>
              </a:rPr>
              <a:t>substanțele</a:t>
            </a:r>
            <a:r>
              <a:rPr lang="en-GB" sz="1400" dirty="0">
                <a:latin typeface="+mn-lt"/>
              </a:rPr>
              <a:t> </a:t>
            </a:r>
            <a:r>
              <a:rPr lang="en-GB" sz="1400" dirty="0" err="1">
                <a:latin typeface="+mn-lt"/>
              </a:rPr>
              <a:t>bune</a:t>
            </a:r>
            <a:r>
              <a:rPr lang="en-GB" sz="1400" dirty="0">
                <a:latin typeface="+mn-lt"/>
              </a:rPr>
              <a:t>. </a:t>
            </a:r>
          </a:p>
        </p:txBody>
      </p:sp>
      <p:sp>
        <p:nvSpPr>
          <p:cNvPr id="2" name="TextBox 1">
            <a:extLst>
              <a:ext uri="{FF2B5EF4-FFF2-40B4-BE49-F238E27FC236}">
                <a16:creationId xmlns:a16="http://schemas.microsoft.com/office/drawing/2014/main" id="{4E36FE9F-BF3E-2AC6-6AE1-69F0C508D81B}"/>
              </a:ext>
            </a:extLst>
          </p:cNvPr>
          <p:cNvSpPr txBox="1"/>
          <p:nvPr/>
        </p:nvSpPr>
        <p:spPr>
          <a:xfrm>
            <a:off x="6273600" y="1974730"/>
            <a:ext cx="4841243" cy="523220"/>
          </a:xfrm>
          <a:prstGeom prst="rect">
            <a:avLst/>
          </a:prstGeom>
          <a:noFill/>
        </p:spPr>
        <p:txBody>
          <a:bodyPr wrap="square">
            <a:spAutoFit/>
          </a:bodyPr>
          <a:lstStyle/>
          <a:p>
            <a:r>
              <a:rPr lang="en-GB" sz="1400" dirty="0"/>
              <a:t>Greens de la Isagenix are un gust </a:t>
            </a:r>
            <a:r>
              <a:rPr lang="en-GB" sz="1400" dirty="0" err="1"/>
              <a:t>uimitor</a:t>
            </a:r>
            <a:r>
              <a:rPr lang="en-GB" sz="1400" dirty="0"/>
              <a:t>. </a:t>
            </a:r>
            <a:r>
              <a:rPr lang="en-GB" sz="1400" dirty="0" err="1"/>
              <a:t>Să</a:t>
            </a:r>
            <a:r>
              <a:rPr lang="en-GB" sz="1400" dirty="0"/>
              <a:t> </a:t>
            </a:r>
            <a:r>
              <a:rPr lang="en-GB" sz="1400" dirty="0" err="1"/>
              <a:t>repetăm</a:t>
            </a:r>
            <a:r>
              <a:rPr lang="en-GB" sz="1400" dirty="0"/>
              <a:t> </a:t>
            </a:r>
            <a:r>
              <a:rPr lang="en-GB" sz="1400" dirty="0" err="1"/>
              <a:t>pentru</a:t>
            </a:r>
            <a:r>
              <a:rPr lang="en-GB" sz="1400" dirty="0"/>
              <a:t> </a:t>
            </a:r>
            <a:r>
              <a:rPr lang="en-GB" sz="1400" dirty="0" err="1"/>
              <a:t>cei</a:t>
            </a:r>
            <a:r>
              <a:rPr lang="en-GB" sz="1400" dirty="0"/>
              <a:t> din spate: Are un gust </a:t>
            </a:r>
            <a:r>
              <a:rPr lang="en-GB" sz="1400" dirty="0" err="1"/>
              <a:t>fructat</a:t>
            </a:r>
            <a:r>
              <a:rPr lang="en-GB" sz="1400" dirty="0"/>
              <a:t> </a:t>
            </a:r>
            <a:r>
              <a:rPr lang="en-GB" sz="1400" dirty="0" err="1"/>
              <a:t>și</a:t>
            </a:r>
            <a:r>
              <a:rPr lang="en-GB" sz="1400" dirty="0"/>
              <a:t> </a:t>
            </a:r>
            <a:r>
              <a:rPr lang="en-GB" sz="1400" dirty="0" err="1"/>
              <a:t>uimitor</a:t>
            </a:r>
            <a:r>
              <a:rPr lang="en-GB" sz="1400" dirty="0"/>
              <a:t>! </a:t>
            </a:r>
          </a:p>
        </p:txBody>
      </p:sp>
    </p:spTree>
    <p:extLst>
      <p:ext uri="{BB962C8B-B14F-4D97-AF65-F5344CB8AC3E}">
        <p14:creationId xmlns:p14="http://schemas.microsoft.com/office/powerpoint/2010/main" val="4218508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blue, feet&#10;&#10;Description automatically generated">
            <a:extLst>
              <a:ext uri="{FF2B5EF4-FFF2-40B4-BE49-F238E27FC236}">
                <a16:creationId xmlns:a16="http://schemas.microsoft.com/office/drawing/2014/main" id="{E7782ABA-2126-183D-A49F-7B68351E56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936157"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55844" y="61404"/>
            <a:ext cx="5537400" cy="1676400"/>
          </a:xfrm>
        </p:spPr>
        <p:txBody>
          <a:bodyPr/>
          <a:lstStyle/>
          <a:p>
            <a:r>
              <a:rPr lang="en-US" dirty="0"/>
              <a:t>e-Shot</a:t>
            </a:r>
            <a:r>
              <a:rPr lang="en-GB" dirty="0"/>
              <a:t>™</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55844" y="3772539"/>
            <a:ext cx="5537400" cy="1874036"/>
          </a:xfrm>
        </p:spPr>
        <p:txBody>
          <a:bodyPr>
            <a:noAutofit/>
          </a:bodyPr>
          <a:lstStyle/>
          <a:p>
            <a:pPr>
              <a:lnSpc>
                <a:spcPct val="100000"/>
              </a:lnSpc>
            </a:pPr>
            <a:r>
              <a:rPr lang="en-GB" sz="1400" dirty="0" err="1">
                <a:latin typeface="+mn-lt"/>
              </a:rPr>
              <a:t>Energie</a:t>
            </a:r>
            <a:r>
              <a:rPr lang="en-GB" sz="1400" dirty="0">
                <a:latin typeface="+mn-lt"/>
              </a:rPr>
              <a:t> </a:t>
            </a:r>
            <a:r>
              <a:rPr lang="en-GB" sz="1400" dirty="0" err="1">
                <a:latin typeface="+mn-lt"/>
              </a:rPr>
              <a:t>superioară</a:t>
            </a:r>
            <a:r>
              <a:rPr lang="en-GB" sz="1400" dirty="0">
                <a:latin typeface="+mn-lt"/>
              </a:rPr>
              <a:t>. 80 mg de </a:t>
            </a:r>
            <a:r>
              <a:rPr lang="en-GB" sz="1400" dirty="0" err="1">
                <a:latin typeface="+mn-lt"/>
              </a:rPr>
              <a:t>cafeină</a:t>
            </a:r>
            <a:r>
              <a:rPr lang="en-GB" sz="1400" dirty="0">
                <a:latin typeface="+mn-lt"/>
              </a:rPr>
              <a:t> pe </a:t>
            </a:r>
            <a:r>
              <a:rPr lang="en-GB" sz="1400" dirty="0" err="1">
                <a:latin typeface="+mn-lt"/>
              </a:rPr>
              <a:t>bază</a:t>
            </a:r>
            <a:r>
              <a:rPr lang="en-GB" sz="1400" dirty="0">
                <a:latin typeface="+mn-lt"/>
              </a:rPr>
              <a:t> de </a:t>
            </a:r>
            <a:r>
              <a:rPr lang="en-GB" sz="1400" dirty="0" err="1">
                <a:latin typeface="+mn-lt"/>
              </a:rPr>
              <a:t>plante</a:t>
            </a:r>
            <a:r>
              <a:rPr lang="en-GB" sz="1400" dirty="0">
                <a:latin typeface="+mn-lt"/>
              </a:rPr>
              <a:t> din </a:t>
            </a:r>
            <a:r>
              <a:rPr lang="en-GB" sz="1400" dirty="0" err="1">
                <a:latin typeface="+mn-lt"/>
              </a:rPr>
              <a:t>ceai</a:t>
            </a:r>
            <a:r>
              <a:rPr lang="en-GB" sz="1400" dirty="0">
                <a:latin typeface="+mn-lt"/>
              </a:rPr>
              <a:t> </a:t>
            </a:r>
            <a:r>
              <a:rPr lang="en-GB" sz="1400" dirty="0" err="1">
                <a:latin typeface="+mn-lt"/>
              </a:rPr>
              <a:t>verde</a:t>
            </a:r>
            <a:r>
              <a:rPr lang="en-GB" sz="1400" dirty="0">
                <a:latin typeface="+mn-lt"/>
              </a:rPr>
              <a:t> </a:t>
            </a:r>
            <a:r>
              <a:rPr lang="en-GB" sz="1400" dirty="0" err="1">
                <a:latin typeface="+mn-lt"/>
              </a:rPr>
              <a:t>și</a:t>
            </a:r>
            <a:r>
              <a:rPr lang="en-GB" sz="1400" dirty="0">
                <a:latin typeface="+mn-lt"/>
              </a:rPr>
              <a:t> Yerba Mate.</a:t>
            </a:r>
          </a:p>
          <a:p>
            <a:pPr>
              <a:lnSpc>
                <a:spcPct val="100000"/>
              </a:lnSpc>
            </a:pPr>
            <a:r>
              <a:rPr lang="en-GB" sz="1400" dirty="0" err="1">
                <a:latin typeface="+mn-lt"/>
              </a:rPr>
              <a:t>Fă</a:t>
            </a:r>
            <a:r>
              <a:rPr lang="en-GB" sz="1400" dirty="0">
                <a:latin typeface="+mn-lt"/>
              </a:rPr>
              <a:t> </a:t>
            </a:r>
            <a:r>
              <a:rPr lang="en-GB" sz="1400" dirty="0" err="1">
                <a:latin typeface="+mn-lt"/>
              </a:rPr>
              <a:t>mai</a:t>
            </a:r>
            <a:r>
              <a:rPr lang="en-GB" sz="1400" dirty="0">
                <a:latin typeface="+mn-lt"/>
              </a:rPr>
              <a:t> </a:t>
            </a:r>
            <a:r>
              <a:rPr lang="en-GB" sz="1400" dirty="0" err="1">
                <a:latin typeface="+mn-lt"/>
              </a:rPr>
              <a:t>mult</a:t>
            </a:r>
            <a:r>
              <a:rPr lang="en-GB" sz="1400" dirty="0">
                <a:latin typeface="+mn-lt"/>
              </a:rPr>
              <a:t>. </a:t>
            </a:r>
            <a:r>
              <a:rPr lang="en-GB" sz="1400" dirty="0" err="1">
                <a:latin typeface="+mn-lt"/>
              </a:rPr>
              <a:t>Alimentați-vă</a:t>
            </a:r>
            <a:r>
              <a:rPr lang="en-GB" sz="1400" dirty="0">
                <a:latin typeface="+mn-lt"/>
              </a:rPr>
              <a:t> </a:t>
            </a:r>
            <a:r>
              <a:rPr lang="en-GB" sz="1400" dirty="0" err="1">
                <a:latin typeface="+mn-lt"/>
              </a:rPr>
              <a:t>antrenamentul</a:t>
            </a:r>
            <a:r>
              <a:rPr lang="en-GB" sz="1400" dirty="0">
                <a:latin typeface="+mn-lt"/>
              </a:rPr>
              <a:t> </a:t>
            </a:r>
            <a:r>
              <a:rPr lang="en-GB" sz="1400" dirty="0" err="1">
                <a:latin typeface="+mn-lt"/>
              </a:rPr>
              <a:t>și</a:t>
            </a:r>
            <a:r>
              <a:rPr lang="en-GB" sz="1400" dirty="0">
                <a:latin typeface="+mn-lt"/>
              </a:rPr>
              <a:t> </a:t>
            </a:r>
            <a:r>
              <a:rPr lang="en-GB" sz="1400" dirty="0" err="1">
                <a:latin typeface="+mn-lt"/>
              </a:rPr>
              <a:t>activitățile</a:t>
            </a:r>
            <a:r>
              <a:rPr lang="en-GB" sz="1400" dirty="0">
                <a:latin typeface="+mn-lt"/>
              </a:rPr>
              <a:t> </a:t>
            </a:r>
            <a:r>
              <a:rPr lang="en-GB" sz="1400" dirty="0" err="1">
                <a:latin typeface="+mn-lt"/>
              </a:rPr>
              <a:t>zilnice</a:t>
            </a:r>
            <a:r>
              <a:rPr lang="en-GB" sz="1400" dirty="0">
                <a:latin typeface="+mn-lt"/>
              </a:rPr>
              <a:t>. </a:t>
            </a:r>
          </a:p>
          <a:p>
            <a:pPr>
              <a:lnSpc>
                <a:spcPct val="100000"/>
              </a:lnSpc>
            </a:pPr>
            <a:r>
              <a:rPr lang="en-GB" sz="1400" dirty="0" err="1">
                <a:latin typeface="+mn-lt"/>
              </a:rPr>
              <a:t>Bunătatea</a:t>
            </a:r>
            <a:r>
              <a:rPr lang="en-GB" sz="1400" dirty="0">
                <a:latin typeface="+mn-lt"/>
              </a:rPr>
              <a:t> </a:t>
            </a:r>
            <a:r>
              <a:rPr lang="en-GB" sz="1400" dirty="0" err="1">
                <a:latin typeface="+mn-lt"/>
              </a:rPr>
              <a:t>botanică</a:t>
            </a:r>
            <a:r>
              <a:rPr lang="en-GB" sz="1400" dirty="0">
                <a:latin typeface="+mn-lt"/>
              </a:rPr>
              <a:t>. Un </a:t>
            </a:r>
            <a:r>
              <a:rPr lang="en-GB" sz="1400" dirty="0" err="1">
                <a:latin typeface="+mn-lt"/>
              </a:rPr>
              <a:t>amestec</a:t>
            </a:r>
            <a:r>
              <a:rPr lang="en-GB" sz="1400" dirty="0">
                <a:latin typeface="+mn-lt"/>
              </a:rPr>
              <a:t> </a:t>
            </a:r>
            <a:r>
              <a:rPr lang="en-GB" sz="1400" dirty="0" err="1">
                <a:latin typeface="+mn-lt"/>
              </a:rPr>
              <a:t>unic</a:t>
            </a:r>
            <a:r>
              <a:rPr lang="en-GB" sz="1400" dirty="0">
                <a:latin typeface="+mn-lt"/>
              </a:rPr>
              <a:t> de ginseng </a:t>
            </a:r>
            <a:r>
              <a:rPr lang="en-GB" sz="1400" dirty="0" err="1">
                <a:latin typeface="+mn-lt"/>
              </a:rPr>
              <a:t>siberian</a:t>
            </a:r>
            <a:r>
              <a:rPr lang="en-GB" sz="1400" dirty="0">
                <a:latin typeface="+mn-lt"/>
              </a:rPr>
              <a:t>, </a:t>
            </a:r>
            <a:r>
              <a:rPr lang="en-GB" sz="1400" dirty="0" err="1">
                <a:latin typeface="+mn-lt"/>
              </a:rPr>
              <a:t>fructe</a:t>
            </a:r>
            <a:r>
              <a:rPr lang="en-GB" sz="1400" dirty="0">
                <a:latin typeface="+mn-lt"/>
              </a:rPr>
              <a:t> de </a:t>
            </a:r>
            <a:r>
              <a:rPr lang="en-GB" sz="1400" dirty="0" err="1">
                <a:latin typeface="+mn-lt"/>
              </a:rPr>
              <a:t>păducel</a:t>
            </a:r>
            <a:r>
              <a:rPr lang="en-GB" sz="1400" dirty="0">
                <a:latin typeface="+mn-lt"/>
              </a:rPr>
              <a:t> </a:t>
            </a:r>
            <a:r>
              <a:rPr lang="en-GB" sz="1400" dirty="0" err="1">
                <a:latin typeface="+mn-lt"/>
              </a:rPr>
              <a:t>și</a:t>
            </a:r>
            <a:r>
              <a:rPr lang="en-GB" sz="1400" dirty="0">
                <a:latin typeface="+mn-lt"/>
              </a:rPr>
              <a:t> schisandra.</a:t>
            </a:r>
          </a:p>
          <a:p>
            <a:pPr>
              <a:lnSpc>
                <a:spcPct val="100000"/>
              </a:lnSpc>
            </a:pPr>
            <a:r>
              <a:rPr lang="it-IT" sz="1400" dirty="0" err="1">
                <a:latin typeface="+mn-lt"/>
              </a:rPr>
              <a:t>Curățare</a:t>
            </a:r>
            <a:r>
              <a:rPr lang="it-IT" sz="1400" dirty="0">
                <a:latin typeface="+mn-lt"/>
              </a:rPr>
              <a:t> </a:t>
            </a:r>
            <a:r>
              <a:rPr lang="it-IT" sz="1400" dirty="0" err="1">
                <a:latin typeface="+mn-lt"/>
              </a:rPr>
              <a:t>perfectă</a:t>
            </a:r>
            <a:r>
              <a:rPr lang="it-IT" sz="1400" dirty="0">
                <a:latin typeface="+mn-lt"/>
              </a:rPr>
              <a:t>. </a:t>
            </a:r>
            <a:r>
              <a:rPr lang="it-IT" sz="1400" dirty="0" err="1">
                <a:latin typeface="+mn-lt"/>
              </a:rPr>
              <a:t>Fără</a:t>
            </a:r>
            <a:r>
              <a:rPr lang="it-IT" sz="1400" dirty="0">
                <a:latin typeface="+mn-lt"/>
              </a:rPr>
              <a:t> </a:t>
            </a:r>
            <a:r>
              <a:rPr lang="it-IT" sz="1400" dirty="0" err="1">
                <a:latin typeface="+mn-lt"/>
              </a:rPr>
              <a:t>coloranți</a:t>
            </a:r>
            <a:r>
              <a:rPr lang="it-IT" sz="1400" dirty="0">
                <a:latin typeface="+mn-lt"/>
              </a:rPr>
              <a:t>, </a:t>
            </a:r>
            <a:r>
              <a:rPr lang="it-IT" sz="1400" dirty="0" err="1">
                <a:latin typeface="+mn-lt"/>
              </a:rPr>
              <a:t>arome</a:t>
            </a:r>
            <a:r>
              <a:rPr lang="it-IT" sz="1400" dirty="0">
                <a:latin typeface="+mn-lt"/>
              </a:rPr>
              <a:t> </a:t>
            </a:r>
            <a:r>
              <a:rPr lang="it-IT" sz="1400" dirty="0" err="1">
                <a:latin typeface="+mn-lt"/>
              </a:rPr>
              <a:t>sau</a:t>
            </a:r>
            <a:r>
              <a:rPr lang="it-IT" sz="1400" dirty="0">
                <a:latin typeface="+mn-lt"/>
              </a:rPr>
              <a:t> </a:t>
            </a:r>
            <a:r>
              <a:rPr lang="it-IT" sz="1400" dirty="0" err="1">
                <a:latin typeface="+mn-lt"/>
              </a:rPr>
              <a:t>îndulcitori</a:t>
            </a:r>
            <a:r>
              <a:rPr lang="it-IT" sz="1400" dirty="0">
                <a:latin typeface="+mn-lt"/>
              </a:rPr>
              <a:t> artificiali. </a:t>
            </a:r>
            <a:endParaRPr lang="en-GB" sz="1400" dirty="0">
              <a:latin typeface="+mn-lt"/>
            </a:endParaRPr>
          </a:p>
        </p:txBody>
      </p:sp>
      <p:sp>
        <p:nvSpPr>
          <p:cNvPr id="5" name="TextBox 4">
            <a:extLst>
              <a:ext uri="{FF2B5EF4-FFF2-40B4-BE49-F238E27FC236}">
                <a16:creationId xmlns:a16="http://schemas.microsoft.com/office/drawing/2014/main" id="{D224EC2D-A7D7-2977-46F4-8A51F0F708A2}"/>
              </a:ext>
            </a:extLst>
          </p:cNvPr>
          <p:cNvSpPr txBox="1"/>
          <p:nvPr/>
        </p:nvSpPr>
        <p:spPr>
          <a:xfrm>
            <a:off x="6273600" y="1960551"/>
            <a:ext cx="5208974" cy="1600438"/>
          </a:xfrm>
          <a:prstGeom prst="rect">
            <a:avLst/>
          </a:prstGeom>
          <a:noFill/>
        </p:spPr>
        <p:txBody>
          <a:bodyPr wrap="square">
            <a:spAutoFit/>
          </a:bodyPr>
          <a:lstStyle/>
          <a:p>
            <a:r>
              <a:rPr lang="en-GB" sz="1400" dirty="0" err="1"/>
              <a:t>Dozele</a:t>
            </a:r>
            <a:r>
              <a:rPr lang="en-GB" sz="1400" dirty="0"/>
              <a:t> cu </a:t>
            </a:r>
            <a:r>
              <a:rPr lang="en-GB" sz="1400" dirty="0" err="1"/>
              <a:t>energie</a:t>
            </a:r>
            <a:r>
              <a:rPr lang="en-GB" sz="1400" dirty="0"/>
              <a:t> </a:t>
            </a:r>
            <a:r>
              <a:rPr lang="en-GB" sz="1400" dirty="0" err="1"/>
              <a:t>ieftine</a:t>
            </a:r>
            <a:r>
              <a:rPr lang="en-GB" sz="1400" dirty="0"/>
              <a:t> sunt </a:t>
            </a:r>
            <a:r>
              <a:rPr lang="en-GB" sz="1400" dirty="0" err="1"/>
              <a:t>peste</a:t>
            </a:r>
            <a:r>
              <a:rPr lang="en-GB" sz="1400" dirty="0"/>
              <a:t> tot. O </a:t>
            </a:r>
            <a:r>
              <a:rPr lang="en-GB" sz="1400" dirty="0" err="1"/>
              <a:t>doză</a:t>
            </a:r>
            <a:r>
              <a:rPr lang="en-GB" sz="1400" dirty="0"/>
              <a:t> de </a:t>
            </a:r>
            <a:r>
              <a:rPr lang="en-GB" sz="1400" dirty="0" err="1"/>
              <a:t>energie</a:t>
            </a:r>
            <a:r>
              <a:rPr lang="en-GB" sz="1400" dirty="0"/>
              <a:t> pe </a:t>
            </a:r>
            <a:r>
              <a:rPr lang="en-GB" sz="1400" dirty="0" err="1"/>
              <a:t>bază</a:t>
            </a:r>
            <a:r>
              <a:rPr lang="en-GB" sz="1400" dirty="0"/>
              <a:t> de </a:t>
            </a:r>
            <a:r>
              <a:rPr lang="en-GB" sz="1400" dirty="0" err="1"/>
              <a:t>plante</a:t>
            </a:r>
            <a:r>
              <a:rPr lang="en-GB" sz="1400" dirty="0"/>
              <a:t>, cu </a:t>
            </a:r>
            <a:r>
              <a:rPr lang="en-GB" sz="1400" dirty="0" err="1"/>
              <a:t>cafeină</a:t>
            </a:r>
            <a:r>
              <a:rPr lang="en-GB" sz="1400" dirty="0"/>
              <a:t> </a:t>
            </a:r>
            <a:r>
              <a:rPr lang="en-GB" sz="1400" dirty="0" err="1"/>
              <a:t>obținută</a:t>
            </a:r>
            <a:r>
              <a:rPr lang="en-GB" sz="1400" dirty="0"/>
              <a:t> </a:t>
            </a:r>
            <a:r>
              <a:rPr lang="en-GB" sz="1400" dirty="0" err="1"/>
              <a:t>în</a:t>
            </a:r>
            <a:r>
              <a:rPr lang="en-GB" sz="1400" dirty="0"/>
              <a:t> mod natural, </a:t>
            </a:r>
            <a:r>
              <a:rPr lang="en-GB" sz="1400" dirty="0" err="1"/>
              <a:t>plante</a:t>
            </a:r>
            <a:r>
              <a:rPr lang="en-GB" sz="1400" dirty="0"/>
              <a:t> </a:t>
            </a:r>
            <a:r>
              <a:rPr lang="en-GB" sz="1400" dirty="0" err="1"/>
              <a:t>epice</a:t>
            </a:r>
            <a:r>
              <a:rPr lang="en-GB" sz="1400" dirty="0"/>
              <a:t> </a:t>
            </a:r>
            <a:r>
              <a:rPr lang="en-GB" sz="1400" dirty="0" err="1"/>
              <a:t>și</a:t>
            </a:r>
            <a:r>
              <a:rPr lang="en-GB" sz="1400" dirty="0"/>
              <a:t> </a:t>
            </a:r>
            <a:r>
              <a:rPr lang="en-GB" sz="1400" dirty="0" err="1"/>
              <a:t>fără</a:t>
            </a:r>
            <a:r>
              <a:rPr lang="en-GB" sz="1400" dirty="0"/>
              <a:t> </a:t>
            </a:r>
            <a:r>
              <a:rPr lang="en-GB" sz="1400" dirty="0" err="1"/>
              <a:t>ingrediente</a:t>
            </a:r>
            <a:r>
              <a:rPr lang="en-GB" sz="1400" dirty="0"/>
              <a:t> </a:t>
            </a:r>
            <a:r>
              <a:rPr lang="en-GB" sz="1400" dirty="0" err="1"/>
              <a:t>artificiale</a:t>
            </a:r>
            <a:r>
              <a:rPr lang="en-GB" sz="1400" dirty="0"/>
              <a:t>? Hai </a:t>
            </a:r>
            <a:r>
              <a:rPr lang="en-GB" sz="1400" dirty="0" err="1"/>
              <a:t>sa</a:t>
            </a:r>
            <a:r>
              <a:rPr lang="en-GB" sz="1400" dirty="0"/>
              <a:t> </a:t>
            </a:r>
            <a:r>
              <a:rPr lang="en-GB" sz="1400" dirty="0" err="1"/>
              <a:t>zicem</a:t>
            </a:r>
            <a:r>
              <a:rPr lang="en-GB" sz="1400" dirty="0"/>
              <a:t> ca s-a </a:t>
            </a:r>
            <a:r>
              <a:rPr lang="en-GB" sz="1400" dirty="0" err="1"/>
              <a:t>terminat</a:t>
            </a:r>
            <a:r>
              <a:rPr lang="en-GB" sz="1400" dirty="0"/>
              <a:t> </a:t>
            </a:r>
            <a:r>
              <a:rPr lang="en-GB" sz="1400" dirty="0" err="1"/>
              <a:t>căutarea</a:t>
            </a:r>
            <a:r>
              <a:rPr lang="en-GB" sz="1400" dirty="0"/>
              <a:t> ta </a:t>
            </a:r>
            <a:r>
              <a:rPr lang="en-GB" sz="1400" dirty="0" err="1"/>
              <a:t>îndelungată</a:t>
            </a:r>
            <a:r>
              <a:rPr lang="en-GB" sz="1400" dirty="0"/>
              <a:t> </a:t>
            </a:r>
            <a:r>
              <a:rPr lang="en-GB" sz="1400" dirty="0" err="1"/>
              <a:t>pentru</a:t>
            </a:r>
            <a:r>
              <a:rPr lang="en-GB" sz="1400" dirty="0"/>
              <a:t> </a:t>
            </a:r>
            <a:r>
              <a:rPr lang="en-GB" sz="1400" dirty="0" err="1"/>
              <a:t>energie</a:t>
            </a:r>
            <a:r>
              <a:rPr lang="en-GB" sz="1400" dirty="0"/>
              <a:t> de </a:t>
            </a:r>
            <a:r>
              <a:rPr lang="en-GB" sz="1400" dirty="0" err="1"/>
              <a:t>înaltă</a:t>
            </a:r>
            <a:r>
              <a:rPr lang="en-GB" sz="1400" dirty="0"/>
              <a:t> </a:t>
            </a:r>
            <a:r>
              <a:rPr lang="en-GB" sz="1400" dirty="0" err="1"/>
              <a:t>calitate</a:t>
            </a:r>
            <a:r>
              <a:rPr lang="en-GB" sz="1400" dirty="0"/>
              <a:t>. </a:t>
            </a:r>
            <a:r>
              <a:rPr lang="en-GB" sz="1400" dirty="0" err="1"/>
              <a:t>Aceasta</a:t>
            </a:r>
            <a:r>
              <a:rPr lang="en-GB" sz="1400" dirty="0"/>
              <a:t> </a:t>
            </a:r>
            <a:r>
              <a:rPr lang="en-GB" sz="1400" dirty="0" err="1"/>
              <a:t>este</a:t>
            </a:r>
            <a:r>
              <a:rPr lang="en-GB" sz="1400" dirty="0"/>
              <a:t> </a:t>
            </a:r>
            <a:r>
              <a:rPr lang="en-GB" sz="1400" dirty="0" err="1"/>
              <a:t>energie</a:t>
            </a:r>
            <a:r>
              <a:rPr lang="en-GB" sz="1400" dirty="0"/>
              <a:t> </a:t>
            </a:r>
            <a:r>
              <a:rPr lang="en-GB" sz="1400" dirty="0" err="1"/>
              <a:t>superioară</a:t>
            </a:r>
            <a:r>
              <a:rPr lang="en-GB" sz="1400" dirty="0"/>
              <a:t>. C</a:t>
            </a:r>
            <a:r>
              <a:rPr lang="ro-RO" sz="1400" dirty="0"/>
              <a:t>a</a:t>
            </a:r>
            <a:r>
              <a:rPr lang="en-GB" sz="1400" dirty="0" err="1"/>
              <a:t>feina</a:t>
            </a:r>
            <a:r>
              <a:rPr lang="en-GB" sz="1400" dirty="0"/>
              <a:t> </a:t>
            </a:r>
            <a:r>
              <a:rPr lang="en-GB" sz="1400" dirty="0" err="1"/>
              <a:t>curată</a:t>
            </a:r>
            <a:r>
              <a:rPr lang="en-GB" sz="1400" dirty="0"/>
              <a:t> a </a:t>
            </a:r>
            <a:r>
              <a:rPr lang="en-GB" sz="1400" dirty="0" err="1"/>
              <a:t>Mamei</a:t>
            </a:r>
            <a:r>
              <a:rPr lang="en-GB" sz="1400" dirty="0"/>
              <a:t> </a:t>
            </a:r>
            <a:r>
              <a:rPr lang="en-GB" sz="1400" dirty="0" err="1"/>
              <a:t>Natură</a:t>
            </a:r>
            <a:r>
              <a:rPr lang="ro-RO" sz="1400" dirty="0"/>
              <a:t>,</a:t>
            </a:r>
            <a:r>
              <a:rPr lang="en-GB" sz="1400" dirty="0"/>
              <a:t> </a:t>
            </a:r>
            <a:r>
              <a:rPr lang="ro-RO" sz="1400" dirty="0"/>
              <a:t>combinată </a:t>
            </a:r>
            <a:r>
              <a:rPr lang="en-GB" sz="1400" dirty="0"/>
              <a:t>cu un </a:t>
            </a:r>
            <a:r>
              <a:rPr lang="en-GB" sz="1400" dirty="0" err="1"/>
              <a:t>amestec</a:t>
            </a:r>
            <a:r>
              <a:rPr lang="en-GB" sz="1400" dirty="0"/>
              <a:t> </a:t>
            </a:r>
            <a:r>
              <a:rPr lang="en-GB" sz="1400" dirty="0" err="1"/>
              <a:t>puternic</a:t>
            </a:r>
            <a:r>
              <a:rPr lang="en-GB" sz="1400" dirty="0"/>
              <a:t> de </a:t>
            </a:r>
            <a:r>
              <a:rPr lang="en-GB" sz="1400" dirty="0" err="1"/>
              <a:t>plante</a:t>
            </a:r>
            <a:r>
              <a:rPr lang="en-GB" sz="1400" dirty="0"/>
              <a:t>. </a:t>
            </a:r>
            <a:r>
              <a:rPr lang="en-GB" sz="1400" dirty="0" err="1"/>
              <a:t>Alimentează-te</a:t>
            </a:r>
            <a:r>
              <a:rPr lang="en-GB" sz="1400" dirty="0"/>
              <a:t> cu </a:t>
            </a:r>
            <a:r>
              <a:rPr lang="en-GB" sz="1400" dirty="0" err="1"/>
              <a:t>bunătăți</a:t>
            </a:r>
            <a:r>
              <a:rPr lang="en-GB" sz="1400" dirty="0"/>
              <a:t>. </a:t>
            </a:r>
          </a:p>
        </p:txBody>
      </p:sp>
    </p:spTree>
    <p:extLst>
      <p:ext uri="{BB962C8B-B14F-4D97-AF65-F5344CB8AC3E}">
        <p14:creationId xmlns:p14="http://schemas.microsoft.com/office/powerpoint/2010/main" val="52231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guitar&#10;&#10;Description automatically generated with medium confidence">
            <a:extLst>
              <a:ext uri="{FF2B5EF4-FFF2-40B4-BE49-F238E27FC236}">
                <a16:creationId xmlns:a16="http://schemas.microsoft.com/office/drawing/2014/main" id="{F6D26C15-9B32-5476-97FE-D8869D24716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936158"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70281"/>
            <a:ext cx="5537400" cy="1676400"/>
          </a:xfrm>
        </p:spPr>
        <p:txBody>
          <a:bodyPr/>
          <a:lstStyle/>
          <a:p>
            <a:r>
              <a:rPr lang="en-US" dirty="0"/>
              <a:t>Elixir Nootropic</a:t>
            </a:r>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3545248"/>
            <a:ext cx="5537400" cy="2504350"/>
          </a:xfrm>
        </p:spPr>
        <p:txBody>
          <a:bodyPr>
            <a:noAutofit/>
          </a:bodyPr>
          <a:lstStyle/>
          <a:p>
            <a:pPr>
              <a:lnSpc>
                <a:spcPct val="100000"/>
              </a:lnSpc>
            </a:pPr>
            <a:r>
              <a:rPr lang="en-GB" sz="1400" dirty="0">
                <a:latin typeface="+mn-lt"/>
              </a:rPr>
              <a:t>Capacitate </a:t>
            </a:r>
            <a:r>
              <a:rPr lang="en-GB" sz="1400" dirty="0" err="1">
                <a:latin typeface="+mn-lt"/>
              </a:rPr>
              <a:t>sporită</a:t>
            </a:r>
            <a:r>
              <a:rPr lang="en-GB" sz="1400" dirty="0">
                <a:latin typeface="+mn-lt"/>
              </a:rPr>
              <a:t> de a </a:t>
            </a:r>
            <a:r>
              <a:rPr lang="en-GB" sz="1400" dirty="0" err="1">
                <a:latin typeface="+mn-lt"/>
              </a:rPr>
              <a:t>bloca</a:t>
            </a:r>
            <a:r>
              <a:rPr lang="en-GB" sz="1400" dirty="0">
                <a:latin typeface="+mn-lt"/>
              </a:rPr>
              <a:t> </a:t>
            </a:r>
            <a:r>
              <a:rPr lang="en-GB" sz="1400" dirty="0" err="1">
                <a:latin typeface="+mn-lt"/>
              </a:rPr>
              <a:t>distragerile</a:t>
            </a:r>
            <a:r>
              <a:rPr lang="en-GB" sz="1400" dirty="0">
                <a:latin typeface="+mn-lt"/>
              </a:rPr>
              <a:t> </a:t>
            </a:r>
            <a:r>
              <a:rPr lang="en-GB" sz="1400" dirty="0" err="1">
                <a:latin typeface="+mn-lt"/>
              </a:rPr>
              <a:t>și</a:t>
            </a:r>
            <a:r>
              <a:rPr lang="en-GB" sz="1400" dirty="0">
                <a:latin typeface="+mn-lt"/>
              </a:rPr>
              <a:t> de a-</a:t>
            </a:r>
            <a:r>
              <a:rPr lang="en-GB" sz="1400" dirty="0" err="1">
                <a:latin typeface="+mn-lt"/>
              </a:rPr>
              <a:t>ți</a:t>
            </a:r>
            <a:r>
              <a:rPr lang="en-GB" sz="1400" dirty="0">
                <a:latin typeface="+mn-lt"/>
              </a:rPr>
              <a:t> </a:t>
            </a:r>
            <a:r>
              <a:rPr lang="en-GB" sz="1400" dirty="0" err="1">
                <a:latin typeface="+mn-lt"/>
              </a:rPr>
              <a:t>spori</a:t>
            </a:r>
            <a:r>
              <a:rPr lang="en-GB" sz="1400" dirty="0">
                <a:latin typeface="+mn-lt"/>
              </a:rPr>
              <a:t> </a:t>
            </a:r>
            <a:r>
              <a:rPr lang="en-GB" sz="1400" dirty="0" err="1">
                <a:latin typeface="+mn-lt"/>
              </a:rPr>
              <a:t>productivitatea</a:t>
            </a:r>
            <a:r>
              <a:rPr lang="en-GB" sz="1400" dirty="0">
                <a:latin typeface="+mn-lt"/>
              </a:rPr>
              <a:t> </a:t>
            </a:r>
            <a:r>
              <a:rPr lang="en-GB" sz="1400" dirty="0" err="1">
                <a:latin typeface="+mn-lt"/>
              </a:rPr>
              <a:t>și</a:t>
            </a:r>
            <a:r>
              <a:rPr lang="en-GB" sz="1400" dirty="0">
                <a:latin typeface="+mn-lt"/>
              </a:rPr>
              <a:t> </a:t>
            </a:r>
            <a:r>
              <a:rPr lang="en-GB" sz="1400" dirty="0" err="1">
                <a:latin typeface="+mn-lt"/>
              </a:rPr>
              <a:t>creativitatea</a:t>
            </a:r>
            <a:r>
              <a:rPr lang="en-GB" sz="1400" dirty="0">
                <a:latin typeface="+mn-lt"/>
              </a:rPr>
              <a:t>*, </a:t>
            </a:r>
            <a:r>
              <a:rPr lang="en-GB" sz="1400" dirty="0" err="1">
                <a:latin typeface="+mn-lt"/>
              </a:rPr>
              <a:t>permițându-ți</a:t>
            </a:r>
            <a:r>
              <a:rPr lang="en-GB" sz="1400" dirty="0">
                <a:latin typeface="+mn-lt"/>
              </a:rPr>
              <a:t> </a:t>
            </a:r>
            <a:r>
              <a:rPr lang="en-GB" sz="1400" dirty="0" err="1">
                <a:latin typeface="+mn-lt"/>
              </a:rPr>
              <a:t>să-ți</a:t>
            </a:r>
            <a:r>
              <a:rPr lang="en-GB" sz="1400" dirty="0">
                <a:latin typeface="+mn-lt"/>
              </a:rPr>
              <a:t> </a:t>
            </a:r>
            <a:r>
              <a:rPr lang="en-GB" sz="1400" dirty="0" err="1">
                <a:latin typeface="+mn-lt"/>
              </a:rPr>
              <a:t>atingi</a:t>
            </a:r>
            <a:r>
              <a:rPr lang="en-GB" sz="1400" dirty="0">
                <a:latin typeface="+mn-lt"/>
              </a:rPr>
              <a:t> </a:t>
            </a:r>
            <a:r>
              <a:rPr lang="en-GB" sz="1400" dirty="0" err="1">
                <a:latin typeface="+mn-lt"/>
              </a:rPr>
              <a:t>obiectivele</a:t>
            </a:r>
            <a:r>
              <a:rPr lang="en-GB" sz="1400" dirty="0">
                <a:latin typeface="+mn-lt"/>
              </a:rPr>
              <a:t>. </a:t>
            </a:r>
          </a:p>
          <a:p>
            <a:pPr>
              <a:lnSpc>
                <a:spcPct val="100000"/>
              </a:lnSpc>
            </a:pPr>
            <a:r>
              <a:rPr lang="en-GB" sz="1400" dirty="0" err="1">
                <a:latin typeface="+mn-lt"/>
              </a:rPr>
              <a:t>Ajută</a:t>
            </a:r>
            <a:r>
              <a:rPr lang="en-GB" sz="1400" dirty="0">
                <a:latin typeface="+mn-lt"/>
              </a:rPr>
              <a:t> la </a:t>
            </a:r>
            <a:r>
              <a:rPr lang="en-GB" sz="1400" dirty="0" err="1">
                <a:latin typeface="+mn-lt"/>
              </a:rPr>
              <a:t>îmbunătățirea</a:t>
            </a:r>
            <a:r>
              <a:rPr lang="en-GB" sz="1400" dirty="0">
                <a:latin typeface="+mn-lt"/>
              </a:rPr>
              <a:t> </a:t>
            </a:r>
            <a:r>
              <a:rPr lang="en-GB" sz="1400" dirty="0" err="1">
                <a:latin typeface="+mn-lt"/>
              </a:rPr>
              <a:t>funcțiilor</a:t>
            </a:r>
            <a:r>
              <a:rPr lang="en-GB" sz="1400" dirty="0">
                <a:latin typeface="+mn-lt"/>
              </a:rPr>
              <a:t> cognitive, cum </a:t>
            </a:r>
            <a:r>
              <a:rPr lang="en-GB" sz="1400" dirty="0" err="1">
                <a:latin typeface="+mn-lt"/>
              </a:rPr>
              <a:t>ar</a:t>
            </a:r>
            <a:r>
              <a:rPr lang="en-GB" sz="1400" dirty="0">
                <a:latin typeface="+mn-lt"/>
              </a:rPr>
              <a:t> fi </a:t>
            </a:r>
            <a:r>
              <a:rPr lang="en-GB" sz="1400" dirty="0" err="1">
                <a:latin typeface="+mn-lt"/>
              </a:rPr>
              <a:t>gândirea</a:t>
            </a:r>
            <a:r>
              <a:rPr lang="en-GB" sz="1400" dirty="0">
                <a:latin typeface="+mn-lt"/>
              </a:rPr>
              <a:t>, </a:t>
            </a:r>
            <a:r>
              <a:rPr lang="en-GB" sz="1400" dirty="0" err="1">
                <a:latin typeface="+mn-lt"/>
              </a:rPr>
              <a:t>memoria</a:t>
            </a:r>
            <a:r>
              <a:rPr lang="en-GB" sz="1400" dirty="0">
                <a:latin typeface="+mn-lt"/>
              </a:rPr>
              <a:t>, </a:t>
            </a:r>
            <a:r>
              <a:rPr lang="en-GB" sz="1400" dirty="0" err="1">
                <a:latin typeface="+mn-lt"/>
              </a:rPr>
              <a:t>vigilența</a:t>
            </a:r>
            <a:r>
              <a:rPr lang="en-GB" sz="1400" dirty="0">
                <a:latin typeface="+mn-lt"/>
              </a:rPr>
              <a:t> </a:t>
            </a:r>
            <a:r>
              <a:rPr lang="en-GB" sz="1400" dirty="0" err="1">
                <a:latin typeface="+mn-lt"/>
              </a:rPr>
              <a:t>și</a:t>
            </a:r>
            <a:r>
              <a:rPr lang="en-GB" sz="1400" dirty="0">
                <a:latin typeface="+mn-lt"/>
              </a:rPr>
              <a:t> </a:t>
            </a:r>
            <a:r>
              <a:rPr lang="en-GB" sz="1400" dirty="0" err="1">
                <a:latin typeface="+mn-lt"/>
              </a:rPr>
              <a:t>concentrarea</a:t>
            </a:r>
            <a:r>
              <a:rPr lang="en-GB" sz="1400" dirty="0">
                <a:latin typeface="+mn-lt"/>
              </a:rPr>
              <a:t> la </a:t>
            </a:r>
            <a:r>
              <a:rPr lang="en-GB" sz="1400" dirty="0" err="1">
                <a:latin typeface="+mn-lt"/>
              </a:rPr>
              <a:t>cerere</a:t>
            </a:r>
            <a:r>
              <a:rPr lang="en-GB" sz="1400" dirty="0">
                <a:latin typeface="+mn-lt"/>
              </a:rPr>
              <a:t>. </a:t>
            </a:r>
          </a:p>
          <a:p>
            <a:pPr>
              <a:lnSpc>
                <a:spcPct val="100000"/>
              </a:lnSpc>
            </a:pPr>
            <a:r>
              <a:rPr lang="en-GB" sz="1400" dirty="0" err="1">
                <a:latin typeface="+mn-lt"/>
              </a:rPr>
              <a:t>Combinații</a:t>
            </a:r>
            <a:r>
              <a:rPr lang="en-GB" sz="1400" dirty="0">
                <a:latin typeface="+mn-lt"/>
              </a:rPr>
              <a:t> </a:t>
            </a:r>
            <a:r>
              <a:rPr lang="en-GB" sz="1400" dirty="0" err="1">
                <a:latin typeface="+mn-lt"/>
              </a:rPr>
              <a:t>complet</a:t>
            </a:r>
            <a:r>
              <a:rPr lang="en-GB" sz="1400" dirty="0">
                <a:latin typeface="+mn-lt"/>
              </a:rPr>
              <a:t> </a:t>
            </a:r>
            <a:r>
              <a:rPr lang="en-GB" sz="1400" dirty="0" err="1">
                <a:latin typeface="+mn-lt"/>
              </a:rPr>
              <a:t>naturale</a:t>
            </a:r>
            <a:r>
              <a:rPr lang="en-GB" sz="1400" dirty="0">
                <a:latin typeface="+mn-lt"/>
              </a:rPr>
              <a:t> de </a:t>
            </a:r>
            <a:r>
              <a:rPr lang="en-GB" sz="1400" dirty="0" err="1">
                <a:latin typeface="+mn-lt"/>
              </a:rPr>
              <a:t>nutrienți</a:t>
            </a:r>
            <a:r>
              <a:rPr lang="en-GB" sz="1400" dirty="0">
                <a:latin typeface="+mn-lt"/>
              </a:rPr>
              <a:t> </a:t>
            </a:r>
            <a:r>
              <a:rPr lang="en-GB" sz="1400" dirty="0" err="1">
                <a:latin typeface="+mn-lt"/>
              </a:rPr>
              <a:t>vegetali</a:t>
            </a:r>
            <a:r>
              <a:rPr lang="en-GB" sz="1400" dirty="0">
                <a:latin typeface="+mn-lt"/>
              </a:rPr>
              <a:t> </a:t>
            </a:r>
            <a:r>
              <a:rPr lang="en-GB" sz="1400" dirty="0" err="1">
                <a:latin typeface="+mn-lt"/>
              </a:rPr>
              <a:t>și</a:t>
            </a:r>
            <a:r>
              <a:rPr lang="en-GB" sz="1400" dirty="0">
                <a:latin typeface="+mn-lt"/>
              </a:rPr>
              <a:t> </a:t>
            </a:r>
            <a:r>
              <a:rPr lang="en-GB" sz="1400" dirty="0" err="1">
                <a:latin typeface="+mn-lt"/>
              </a:rPr>
              <a:t>derivați</a:t>
            </a:r>
            <a:r>
              <a:rPr lang="en-GB" sz="1400" dirty="0">
                <a:latin typeface="+mn-lt"/>
              </a:rPr>
              <a:t> din </a:t>
            </a:r>
            <a:r>
              <a:rPr lang="en-GB" sz="1400" dirty="0" err="1">
                <a:latin typeface="+mn-lt"/>
              </a:rPr>
              <a:t>plante</a:t>
            </a:r>
            <a:r>
              <a:rPr lang="en-GB" sz="1400" dirty="0">
                <a:latin typeface="+mn-lt"/>
              </a:rPr>
              <a:t>, </a:t>
            </a:r>
            <a:r>
              <a:rPr lang="en-GB" sz="1400" dirty="0" err="1">
                <a:latin typeface="+mn-lt"/>
              </a:rPr>
              <a:t>concepute</a:t>
            </a:r>
            <a:r>
              <a:rPr lang="en-GB" sz="1400" dirty="0">
                <a:latin typeface="+mn-lt"/>
              </a:rPr>
              <a:t> special </a:t>
            </a:r>
            <a:r>
              <a:rPr lang="en-GB" sz="1400" dirty="0" err="1">
                <a:latin typeface="+mn-lt"/>
              </a:rPr>
              <a:t>pentru</a:t>
            </a:r>
            <a:r>
              <a:rPr lang="en-GB" sz="1400" dirty="0">
                <a:latin typeface="+mn-lt"/>
              </a:rPr>
              <a:t> a </a:t>
            </a:r>
            <a:r>
              <a:rPr lang="en-GB" sz="1400" dirty="0" err="1">
                <a:latin typeface="+mn-lt"/>
              </a:rPr>
              <a:t>susține</a:t>
            </a:r>
            <a:r>
              <a:rPr lang="en-GB" sz="1400" dirty="0">
                <a:latin typeface="+mn-lt"/>
              </a:rPr>
              <a:t> </a:t>
            </a:r>
            <a:r>
              <a:rPr lang="en-GB" sz="1400" dirty="0" err="1">
                <a:latin typeface="+mn-lt"/>
              </a:rPr>
              <a:t>performanța</a:t>
            </a:r>
            <a:r>
              <a:rPr lang="en-GB" sz="1400" dirty="0">
                <a:latin typeface="+mn-lt"/>
              </a:rPr>
              <a:t> </a:t>
            </a:r>
            <a:r>
              <a:rPr lang="en-GB" sz="1400" dirty="0" err="1">
                <a:latin typeface="+mn-lt"/>
              </a:rPr>
              <a:t>cognitivă</a:t>
            </a:r>
            <a:r>
              <a:rPr lang="en-GB" sz="1400" dirty="0">
                <a:latin typeface="+mn-lt"/>
              </a:rPr>
              <a:t>. </a:t>
            </a:r>
          </a:p>
          <a:p>
            <a:pPr>
              <a:lnSpc>
                <a:spcPct val="100000"/>
              </a:lnSpc>
            </a:pPr>
            <a:r>
              <a:rPr lang="en-GB" sz="1400" dirty="0">
                <a:latin typeface="+mn-lt"/>
              </a:rPr>
              <a:t>Un elixir </a:t>
            </a:r>
            <a:r>
              <a:rPr lang="en-GB" sz="1400" dirty="0" err="1">
                <a:latin typeface="+mn-lt"/>
              </a:rPr>
              <a:t>realizat</a:t>
            </a:r>
            <a:r>
              <a:rPr lang="en-GB" sz="1400" dirty="0">
                <a:latin typeface="+mn-lt"/>
              </a:rPr>
              <a:t> cu </a:t>
            </a:r>
            <a:r>
              <a:rPr lang="en-GB" sz="1400" dirty="0" err="1">
                <a:latin typeface="+mn-lt"/>
              </a:rPr>
              <a:t>măiestrie</a:t>
            </a:r>
            <a:r>
              <a:rPr lang="en-GB" sz="1400" dirty="0">
                <a:latin typeface="+mn-lt"/>
              </a:rPr>
              <a:t>, elegant, </a:t>
            </a:r>
            <a:r>
              <a:rPr lang="en-GB" sz="1400" dirty="0" err="1">
                <a:latin typeface="+mn-lt"/>
              </a:rPr>
              <a:t>gata</a:t>
            </a:r>
            <a:r>
              <a:rPr lang="en-GB" sz="1400" dirty="0">
                <a:latin typeface="+mn-lt"/>
              </a:rPr>
              <a:t> de </a:t>
            </a:r>
            <a:r>
              <a:rPr lang="en-GB" sz="1400" dirty="0" err="1">
                <a:latin typeface="+mn-lt"/>
              </a:rPr>
              <a:t>băut</a:t>
            </a:r>
            <a:r>
              <a:rPr lang="en-GB" sz="1400" dirty="0">
                <a:latin typeface="+mn-lt"/>
              </a:rPr>
              <a:t>, </a:t>
            </a:r>
            <a:r>
              <a:rPr lang="en-GB" sz="1400" dirty="0" err="1">
                <a:latin typeface="+mn-lt"/>
              </a:rPr>
              <a:t>plin</a:t>
            </a:r>
            <a:r>
              <a:rPr lang="en-GB" sz="1400" dirty="0">
                <a:latin typeface="+mn-lt"/>
              </a:rPr>
              <a:t> de </a:t>
            </a:r>
            <a:r>
              <a:rPr lang="en-GB" sz="1400" dirty="0" err="1">
                <a:latin typeface="+mn-lt"/>
              </a:rPr>
              <a:t>arome</a:t>
            </a:r>
            <a:r>
              <a:rPr lang="en-GB" sz="1400" dirty="0">
                <a:latin typeface="+mn-lt"/>
              </a:rPr>
              <a:t> picante de </a:t>
            </a:r>
            <a:r>
              <a:rPr lang="en-GB" sz="1400" dirty="0" err="1">
                <a:latin typeface="+mn-lt"/>
              </a:rPr>
              <a:t>merișoare</a:t>
            </a:r>
            <a:r>
              <a:rPr lang="en-GB" sz="1400" dirty="0">
                <a:latin typeface="+mn-lt"/>
              </a:rPr>
              <a:t> </a:t>
            </a:r>
            <a:r>
              <a:rPr lang="en-GB" sz="1400" dirty="0" err="1">
                <a:latin typeface="+mn-lt"/>
              </a:rPr>
              <a:t>și</a:t>
            </a:r>
            <a:r>
              <a:rPr lang="en-GB" sz="1400" dirty="0">
                <a:latin typeface="+mn-lt"/>
              </a:rPr>
              <a:t> </a:t>
            </a:r>
            <a:r>
              <a:rPr lang="en-GB" sz="1400" dirty="0" err="1">
                <a:latin typeface="+mn-lt"/>
              </a:rPr>
              <a:t>struguri</a:t>
            </a:r>
            <a:r>
              <a:rPr lang="en-GB" sz="1400" dirty="0">
                <a:latin typeface="+mn-lt"/>
              </a:rPr>
              <a:t> </a:t>
            </a:r>
            <a:r>
              <a:rPr lang="en-GB" sz="1400" dirty="0" err="1">
                <a:latin typeface="+mn-lt"/>
              </a:rPr>
              <a:t>suculenți</a:t>
            </a:r>
            <a:r>
              <a:rPr lang="en-GB" sz="1400" dirty="0">
                <a:latin typeface="+mn-lt"/>
              </a:rPr>
              <a:t>, </a:t>
            </a:r>
            <a:r>
              <a:rPr lang="en-GB" sz="1400" dirty="0" err="1">
                <a:latin typeface="+mn-lt"/>
              </a:rPr>
              <a:t>într</a:t>
            </a:r>
            <a:r>
              <a:rPr lang="en-GB" sz="1400" dirty="0">
                <a:latin typeface="+mn-lt"/>
              </a:rPr>
              <a:t>-o </a:t>
            </a:r>
            <a:r>
              <a:rPr lang="en-GB" sz="1400" dirty="0" err="1">
                <a:latin typeface="+mn-lt"/>
              </a:rPr>
              <a:t>sticlă</a:t>
            </a:r>
            <a:r>
              <a:rPr lang="en-GB" sz="1400" dirty="0">
                <a:latin typeface="+mn-lt"/>
              </a:rPr>
              <a:t> </a:t>
            </a:r>
            <a:r>
              <a:rPr lang="en-GB" sz="1400" dirty="0" err="1">
                <a:latin typeface="+mn-lt"/>
              </a:rPr>
              <a:t>reciclabilă</a:t>
            </a:r>
            <a:endParaRPr lang="en-US" sz="1400" dirty="0">
              <a:latin typeface="+mn-lt"/>
            </a:endParaRPr>
          </a:p>
        </p:txBody>
      </p:sp>
      <p:sp>
        <p:nvSpPr>
          <p:cNvPr id="2" name="TextBox 1">
            <a:extLst>
              <a:ext uri="{FF2B5EF4-FFF2-40B4-BE49-F238E27FC236}">
                <a16:creationId xmlns:a16="http://schemas.microsoft.com/office/drawing/2014/main" id="{3A4EBA62-635E-E489-C4A4-F17F6A8105FB}"/>
              </a:ext>
            </a:extLst>
          </p:cNvPr>
          <p:cNvSpPr txBox="1"/>
          <p:nvPr/>
        </p:nvSpPr>
        <p:spPr>
          <a:xfrm>
            <a:off x="6309112" y="1968223"/>
            <a:ext cx="4841243" cy="1384995"/>
          </a:xfrm>
          <a:prstGeom prst="rect">
            <a:avLst/>
          </a:prstGeom>
          <a:noFill/>
        </p:spPr>
        <p:txBody>
          <a:bodyPr wrap="square">
            <a:spAutoFit/>
          </a:bodyPr>
          <a:lstStyle/>
          <a:p>
            <a:r>
              <a:rPr lang="en-GB" sz="1400" dirty="0"/>
              <a:t>Ai </a:t>
            </a:r>
            <a:r>
              <a:rPr lang="en-GB" sz="1400" dirty="0" err="1"/>
              <a:t>vreodată</a:t>
            </a:r>
            <a:r>
              <a:rPr lang="en-GB" sz="1400" dirty="0"/>
              <a:t> </a:t>
            </a:r>
            <a:r>
              <a:rPr lang="en-GB" sz="1400" dirty="0" err="1"/>
              <a:t>acele</a:t>
            </a:r>
            <a:r>
              <a:rPr lang="en-GB" sz="1400" dirty="0"/>
              <a:t> </a:t>
            </a:r>
            <a:r>
              <a:rPr lang="en-GB" sz="1400" dirty="0" err="1"/>
              <a:t>zile</a:t>
            </a:r>
            <a:r>
              <a:rPr lang="en-GB" sz="1400" dirty="0"/>
              <a:t> </a:t>
            </a:r>
            <a:r>
              <a:rPr lang="en-GB" sz="1400" dirty="0" err="1"/>
              <a:t>în</a:t>
            </a:r>
            <a:r>
              <a:rPr lang="en-GB" sz="1400" dirty="0"/>
              <a:t> care </a:t>
            </a:r>
            <a:r>
              <a:rPr lang="en-GB" sz="1400" dirty="0" err="1"/>
              <a:t>pur</a:t>
            </a:r>
            <a:r>
              <a:rPr lang="en-GB" sz="1400" dirty="0"/>
              <a:t> </a:t>
            </a:r>
            <a:r>
              <a:rPr lang="en-GB" sz="1400" dirty="0" err="1"/>
              <a:t>și</a:t>
            </a:r>
            <a:r>
              <a:rPr lang="en-GB" sz="1400" dirty="0"/>
              <a:t> </a:t>
            </a:r>
            <a:r>
              <a:rPr lang="en-GB" sz="1400" dirty="0" err="1"/>
              <a:t>simplu</a:t>
            </a:r>
            <a:r>
              <a:rPr lang="en-GB" sz="1400" dirty="0"/>
              <a:t> nu </a:t>
            </a:r>
            <a:r>
              <a:rPr lang="en-GB" sz="1400" dirty="0" err="1"/>
              <a:t>te</a:t>
            </a:r>
            <a:r>
              <a:rPr lang="en-GB" sz="1400" dirty="0"/>
              <a:t> </a:t>
            </a:r>
            <a:r>
              <a:rPr lang="en-GB" sz="1400" dirty="0" err="1"/>
              <a:t>poți</a:t>
            </a:r>
            <a:r>
              <a:rPr lang="en-GB" sz="1400" dirty="0"/>
              <a:t> </a:t>
            </a:r>
            <a:r>
              <a:rPr lang="en-GB" sz="1400" dirty="0" err="1"/>
              <a:t>concentra</a:t>
            </a:r>
            <a:r>
              <a:rPr lang="en-GB" sz="1400" dirty="0"/>
              <a:t>? </a:t>
            </a:r>
            <a:r>
              <a:rPr lang="en-GB" sz="1400" dirty="0" err="1"/>
              <a:t>Elixirul</a:t>
            </a:r>
            <a:r>
              <a:rPr lang="en-GB" sz="1400" dirty="0"/>
              <a:t> nootropic </a:t>
            </a:r>
            <a:r>
              <a:rPr lang="en-GB" sz="1400" dirty="0" err="1"/>
              <a:t>este</a:t>
            </a:r>
            <a:r>
              <a:rPr lang="en-GB" sz="1400" dirty="0"/>
              <a:t> </a:t>
            </a:r>
            <a:r>
              <a:rPr lang="en-GB" sz="1400" dirty="0" err="1"/>
              <a:t>conceput</a:t>
            </a:r>
            <a:r>
              <a:rPr lang="en-GB" sz="1400" dirty="0"/>
              <a:t> </a:t>
            </a:r>
            <a:r>
              <a:rPr lang="en-GB" sz="1400" dirty="0" err="1"/>
              <a:t>pentru</a:t>
            </a:r>
            <a:r>
              <a:rPr lang="en-GB" sz="1400" dirty="0"/>
              <a:t> a </a:t>
            </a:r>
            <a:r>
              <a:rPr lang="en-GB" sz="1400" dirty="0" err="1"/>
              <a:t>susține</a:t>
            </a:r>
            <a:r>
              <a:rPr lang="en-GB" sz="1400" dirty="0"/>
              <a:t> </a:t>
            </a:r>
            <a:r>
              <a:rPr lang="en-GB" sz="1400" dirty="0" err="1"/>
              <a:t>memoria</a:t>
            </a:r>
            <a:r>
              <a:rPr lang="en-GB" sz="1400" dirty="0"/>
              <a:t>, </a:t>
            </a:r>
            <a:r>
              <a:rPr lang="en-GB" sz="1400" dirty="0" err="1"/>
              <a:t>concentrarea</a:t>
            </a:r>
            <a:r>
              <a:rPr lang="en-GB" sz="1400" dirty="0"/>
              <a:t> </a:t>
            </a:r>
            <a:r>
              <a:rPr lang="en-GB" sz="1400" dirty="0" err="1"/>
              <a:t>și</a:t>
            </a:r>
            <a:r>
              <a:rPr lang="en-GB" sz="1400" dirty="0"/>
              <a:t> </a:t>
            </a:r>
            <a:r>
              <a:rPr lang="en-GB" sz="1400" dirty="0" err="1"/>
              <a:t>vigilența</a:t>
            </a:r>
            <a:r>
              <a:rPr lang="en-GB" sz="1400" dirty="0"/>
              <a:t>*, </a:t>
            </a:r>
            <a:r>
              <a:rPr lang="en-GB" sz="1400" dirty="0" err="1"/>
              <a:t>pentru</a:t>
            </a:r>
            <a:r>
              <a:rPr lang="en-GB" sz="1400" dirty="0"/>
              <a:t> a </a:t>
            </a:r>
            <a:r>
              <a:rPr lang="en-GB" sz="1400" dirty="0" err="1"/>
              <a:t>ajuta</a:t>
            </a:r>
            <a:r>
              <a:rPr lang="en-GB" sz="1400" dirty="0"/>
              <a:t> </a:t>
            </a:r>
            <a:r>
              <a:rPr lang="en-GB" sz="1400" dirty="0" err="1"/>
              <a:t>creierul</a:t>
            </a:r>
            <a:r>
              <a:rPr lang="en-GB" sz="1400" dirty="0"/>
              <a:t> </a:t>
            </a:r>
            <a:r>
              <a:rPr lang="en-GB" sz="1400" dirty="0" err="1"/>
              <a:t>să</a:t>
            </a:r>
            <a:r>
              <a:rPr lang="en-GB" sz="1400" dirty="0"/>
              <a:t> </a:t>
            </a:r>
            <a:r>
              <a:rPr lang="en-GB" sz="1400" dirty="0" err="1"/>
              <a:t>își</a:t>
            </a:r>
            <a:r>
              <a:rPr lang="en-GB" sz="1400" dirty="0"/>
              <a:t> </a:t>
            </a:r>
            <a:r>
              <a:rPr lang="en-GB" sz="1400" dirty="0" err="1"/>
              <a:t>atingă</a:t>
            </a:r>
            <a:r>
              <a:rPr lang="en-GB" sz="1400" dirty="0"/>
              <a:t> </a:t>
            </a:r>
            <a:r>
              <a:rPr lang="en-GB" sz="1400" dirty="0" err="1"/>
              <a:t>potențialul</a:t>
            </a:r>
            <a:r>
              <a:rPr lang="en-GB" sz="1400" dirty="0"/>
              <a:t> maxim. </a:t>
            </a:r>
            <a:r>
              <a:rPr lang="en-GB" sz="1400" dirty="0" err="1"/>
              <a:t>Alimentează-ți</a:t>
            </a:r>
            <a:r>
              <a:rPr lang="en-GB" sz="1400" dirty="0"/>
              <a:t> </a:t>
            </a:r>
            <a:r>
              <a:rPr lang="en-GB" sz="1400" dirty="0" err="1"/>
              <a:t>concentrarea</a:t>
            </a:r>
            <a:r>
              <a:rPr lang="en-GB" sz="1400" dirty="0"/>
              <a:t> </a:t>
            </a:r>
            <a:r>
              <a:rPr lang="en-GB" sz="1400" dirty="0" err="1"/>
              <a:t>și</a:t>
            </a:r>
            <a:r>
              <a:rPr lang="en-GB" sz="1400" dirty="0"/>
              <a:t> </a:t>
            </a:r>
            <a:r>
              <a:rPr lang="en-GB" sz="1400" dirty="0" err="1"/>
              <a:t>concentrează-te</a:t>
            </a:r>
            <a:r>
              <a:rPr lang="en-GB" sz="1400" dirty="0"/>
              <a:t> </a:t>
            </a:r>
            <a:r>
              <a:rPr lang="en-GB" sz="1400" dirty="0" err="1"/>
              <a:t>asupra</a:t>
            </a:r>
            <a:r>
              <a:rPr lang="en-GB" sz="1400" dirty="0"/>
              <a:t> </a:t>
            </a:r>
            <a:r>
              <a:rPr lang="en-GB" sz="1400" dirty="0" err="1"/>
              <a:t>celor</a:t>
            </a:r>
            <a:r>
              <a:rPr lang="en-GB" sz="1400" dirty="0"/>
              <a:t> </a:t>
            </a:r>
            <a:r>
              <a:rPr lang="en-GB" sz="1400" dirty="0" err="1"/>
              <a:t>mai</a:t>
            </a:r>
            <a:r>
              <a:rPr lang="en-GB" sz="1400" dirty="0"/>
              <a:t> </a:t>
            </a:r>
            <a:r>
              <a:rPr lang="en-GB" sz="1400" dirty="0" err="1"/>
              <a:t>importante</a:t>
            </a:r>
            <a:r>
              <a:rPr lang="en-GB" sz="1400" dirty="0"/>
              <a:t> </a:t>
            </a:r>
            <a:r>
              <a:rPr lang="en-GB" sz="1400" dirty="0" err="1"/>
              <a:t>momente</a:t>
            </a:r>
            <a:r>
              <a:rPr lang="en-GB" sz="1400" dirty="0"/>
              <a:t> ale </a:t>
            </a:r>
            <a:r>
              <a:rPr lang="en-GB" sz="1400" dirty="0" err="1"/>
              <a:t>vieții</a:t>
            </a:r>
            <a:r>
              <a:rPr lang="en-GB" sz="1400" dirty="0"/>
              <a:t>. </a:t>
            </a:r>
          </a:p>
        </p:txBody>
      </p:sp>
    </p:spTree>
    <p:extLst>
      <p:ext uri="{BB962C8B-B14F-4D97-AF65-F5344CB8AC3E}">
        <p14:creationId xmlns:p14="http://schemas.microsoft.com/office/powerpoint/2010/main" val="3440474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381000"/>
            <a:ext cx="5537400" cy="1676400"/>
          </a:xfrm>
        </p:spPr>
        <p:txBody>
          <a:bodyPr/>
          <a:lstStyle/>
          <a:p>
            <a:r>
              <a:rPr lang="en-US" dirty="0" err="1"/>
              <a:t>Triotic</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3473390"/>
            <a:ext cx="5537400" cy="2522105"/>
          </a:xfrm>
        </p:spPr>
        <p:txBody>
          <a:bodyPr>
            <a:noAutofit/>
          </a:bodyPr>
          <a:lstStyle/>
          <a:p>
            <a:pPr>
              <a:lnSpc>
                <a:spcPct val="100000"/>
              </a:lnSpc>
            </a:pPr>
            <a:r>
              <a:rPr lang="it-IT" sz="1400" dirty="0" err="1">
                <a:latin typeface="+mn-lt"/>
              </a:rPr>
              <a:t>Conține</a:t>
            </a:r>
            <a:r>
              <a:rPr lang="it-IT" sz="1400" dirty="0">
                <a:latin typeface="+mn-lt"/>
              </a:rPr>
              <a:t> </a:t>
            </a:r>
            <a:r>
              <a:rPr lang="it-IT" sz="1400" dirty="0" err="1">
                <a:latin typeface="+mn-lt"/>
              </a:rPr>
              <a:t>trei</a:t>
            </a:r>
            <a:r>
              <a:rPr lang="it-IT" sz="1400" dirty="0">
                <a:latin typeface="+mn-lt"/>
              </a:rPr>
              <a:t> </a:t>
            </a:r>
            <a:r>
              <a:rPr lang="it-IT" sz="1400" dirty="0" err="1">
                <a:latin typeface="+mn-lt"/>
              </a:rPr>
              <a:t>tulpini</a:t>
            </a:r>
            <a:r>
              <a:rPr lang="it-IT" sz="1400" dirty="0">
                <a:latin typeface="+mn-lt"/>
              </a:rPr>
              <a:t> </a:t>
            </a:r>
            <a:r>
              <a:rPr lang="it-IT" sz="1400" dirty="0" err="1">
                <a:latin typeface="+mn-lt"/>
              </a:rPr>
              <a:t>probiotice</a:t>
            </a:r>
            <a:r>
              <a:rPr lang="it-IT" sz="1400" dirty="0">
                <a:latin typeface="+mn-lt"/>
              </a:rPr>
              <a:t> studiate clinic </a:t>
            </a:r>
          </a:p>
          <a:p>
            <a:pPr>
              <a:lnSpc>
                <a:spcPct val="100000"/>
              </a:lnSpc>
            </a:pPr>
            <a:r>
              <a:rPr lang="fr-FR" sz="1400" dirty="0" err="1">
                <a:latin typeface="+mn-lt"/>
              </a:rPr>
              <a:t>Ușor</a:t>
            </a:r>
            <a:r>
              <a:rPr lang="fr-FR" sz="1400" dirty="0">
                <a:latin typeface="+mn-lt"/>
              </a:rPr>
              <a:t> de </a:t>
            </a:r>
            <a:r>
              <a:rPr lang="fr-FR" sz="1400" dirty="0" err="1">
                <a:latin typeface="+mn-lt"/>
              </a:rPr>
              <a:t>consumat</a:t>
            </a:r>
            <a:r>
              <a:rPr lang="fr-FR" sz="1400" dirty="0">
                <a:latin typeface="+mn-lt"/>
              </a:rPr>
              <a:t>, </a:t>
            </a:r>
            <a:r>
              <a:rPr lang="fr-FR" sz="1400" dirty="0" err="1">
                <a:latin typeface="+mn-lt"/>
              </a:rPr>
              <a:t>cu</a:t>
            </a:r>
            <a:r>
              <a:rPr lang="fr-FR" sz="1400" dirty="0">
                <a:latin typeface="+mn-lt"/>
              </a:rPr>
              <a:t> </a:t>
            </a:r>
            <a:r>
              <a:rPr lang="fr-FR" sz="1400" dirty="0" err="1">
                <a:latin typeface="+mn-lt"/>
              </a:rPr>
              <a:t>tehnologie</a:t>
            </a:r>
            <a:r>
              <a:rPr lang="fr-FR" sz="1400" dirty="0">
                <a:latin typeface="+mn-lt"/>
              </a:rPr>
              <a:t> </a:t>
            </a:r>
            <a:r>
              <a:rPr lang="fr-FR" sz="1400" dirty="0" err="1">
                <a:latin typeface="+mn-lt"/>
              </a:rPr>
              <a:t>orală</a:t>
            </a:r>
            <a:r>
              <a:rPr lang="fr-FR" sz="1400" dirty="0">
                <a:latin typeface="+mn-lt"/>
              </a:rPr>
              <a:t> de </a:t>
            </a:r>
            <a:r>
              <a:rPr lang="ro-RO" sz="1400" dirty="0">
                <a:latin typeface="+mn-lt"/>
              </a:rPr>
              <a:t>disolvare</a:t>
            </a:r>
            <a:r>
              <a:rPr lang="fr-FR" sz="1400" dirty="0">
                <a:latin typeface="+mn-lt"/>
              </a:rPr>
              <a:t> </a:t>
            </a:r>
            <a:r>
              <a:rPr lang="fr-FR" sz="1400" dirty="0" err="1">
                <a:latin typeface="+mn-lt"/>
              </a:rPr>
              <a:t>rapidă</a:t>
            </a:r>
            <a:r>
              <a:rPr lang="fr-FR" sz="1400" dirty="0">
                <a:latin typeface="+mn-lt"/>
              </a:rPr>
              <a:t> </a:t>
            </a:r>
          </a:p>
          <a:p>
            <a:pPr>
              <a:lnSpc>
                <a:spcPct val="100000"/>
              </a:lnSpc>
            </a:pPr>
            <a:r>
              <a:rPr lang="en-GB" sz="1400" dirty="0" err="1">
                <a:latin typeface="+mn-lt"/>
              </a:rPr>
              <a:t>Utilizează</a:t>
            </a:r>
            <a:r>
              <a:rPr lang="en-GB" sz="1400" dirty="0">
                <a:latin typeface="+mn-lt"/>
              </a:rPr>
              <a:t> </a:t>
            </a:r>
            <a:r>
              <a:rPr lang="en-GB" sz="1400" dirty="0" err="1">
                <a:latin typeface="+mn-lt"/>
              </a:rPr>
              <a:t>zilnic</a:t>
            </a:r>
            <a:endParaRPr lang="en-US" sz="1400" dirty="0">
              <a:latin typeface="+mn-lt"/>
            </a:endParaRPr>
          </a:p>
        </p:txBody>
      </p:sp>
      <p:sp>
        <p:nvSpPr>
          <p:cNvPr id="5" name="TextBox 4">
            <a:extLst>
              <a:ext uri="{FF2B5EF4-FFF2-40B4-BE49-F238E27FC236}">
                <a16:creationId xmlns:a16="http://schemas.microsoft.com/office/drawing/2014/main" id="{8F7E8892-1E15-BAC7-AF2F-3C0D4D67CB62}"/>
              </a:ext>
            </a:extLst>
          </p:cNvPr>
          <p:cNvSpPr txBox="1"/>
          <p:nvPr/>
        </p:nvSpPr>
        <p:spPr>
          <a:xfrm>
            <a:off x="6273600" y="2163532"/>
            <a:ext cx="4841243" cy="1169551"/>
          </a:xfrm>
          <a:prstGeom prst="rect">
            <a:avLst/>
          </a:prstGeom>
          <a:noFill/>
        </p:spPr>
        <p:txBody>
          <a:bodyPr wrap="square">
            <a:spAutoFit/>
          </a:bodyPr>
          <a:lstStyle/>
          <a:p>
            <a:r>
              <a:rPr lang="en-GB" sz="1400" dirty="0"/>
              <a:t>Core Moringa </a:t>
            </a:r>
            <a:r>
              <a:rPr lang="en-GB" sz="1400" dirty="0" err="1"/>
              <a:t>Triotic</a:t>
            </a:r>
            <a:r>
              <a:rPr lang="en-GB" sz="1400" dirty="0"/>
              <a:t> </a:t>
            </a:r>
            <a:r>
              <a:rPr lang="en-GB" sz="1400" dirty="0" err="1"/>
              <a:t>conține</a:t>
            </a:r>
            <a:r>
              <a:rPr lang="en-GB" sz="1400" dirty="0"/>
              <a:t> un </a:t>
            </a:r>
            <a:r>
              <a:rPr lang="en-GB" sz="1400" dirty="0" err="1"/>
              <a:t>amestec</a:t>
            </a:r>
            <a:r>
              <a:rPr lang="en-GB" sz="1400" dirty="0"/>
              <a:t> de </a:t>
            </a:r>
            <a:r>
              <a:rPr lang="en-GB" sz="1400" dirty="0" err="1"/>
              <a:t>trei</a:t>
            </a:r>
            <a:r>
              <a:rPr lang="en-GB" sz="1400" dirty="0"/>
              <a:t> </a:t>
            </a:r>
            <a:r>
              <a:rPr lang="en-GB" sz="1400" dirty="0" err="1"/>
              <a:t>tulpini</a:t>
            </a:r>
            <a:r>
              <a:rPr lang="en-GB" sz="1400" dirty="0"/>
              <a:t> de </a:t>
            </a:r>
            <a:r>
              <a:rPr lang="en-GB" sz="1400" dirty="0" err="1"/>
              <a:t>bacterie</a:t>
            </a:r>
            <a:r>
              <a:rPr lang="en-GB" sz="1400" dirty="0"/>
              <a:t> </a:t>
            </a:r>
            <a:r>
              <a:rPr lang="en-GB" sz="1400" dirty="0" err="1"/>
              <a:t>cunoscute</a:t>
            </a:r>
            <a:r>
              <a:rPr lang="en-GB" sz="1400" dirty="0"/>
              <a:t> sub </a:t>
            </a:r>
            <a:r>
              <a:rPr lang="en-GB" sz="1400" dirty="0" err="1"/>
              <a:t>denumirea</a:t>
            </a:r>
            <a:r>
              <a:rPr lang="en-GB" sz="1400" dirty="0"/>
              <a:t> de </a:t>
            </a:r>
            <a:r>
              <a:rPr lang="en-GB" sz="1400" dirty="0" err="1"/>
              <a:t>probiotice</a:t>
            </a:r>
            <a:r>
              <a:rPr lang="en-GB" sz="1400" dirty="0"/>
              <a:t> – </a:t>
            </a:r>
            <a:r>
              <a:rPr lang="en-GB" sz="1400" dirty="0" err="1"/>
              <a:t>denumite</a:t>
            </a:r>
            <a:r>
              <a:rPr lang="en-GB" sz="1400" dirty="0"/>
              <a:t> </a:t>
            </a:r>
            <a:r>
              <a:rPr lang="en-GB" sz="1400" dirty="0" err="1"/>
              <a:t>adesea</a:t>
            </a:r>
            <a:r>
              <a:rPr lang="en-GB" sz="1400" dirty="0"/>
              <a:t> </a:t>
            </a:r>
            <a:r>
              <a:rPr lang="en-GB" sz="1400" dirty="0" err="1"/>
              <a:t>bacterii</a:t>
            </a:r>
            <a:r>
              <a:rPr lang="en-GB" sz="1400" dirty="0"/>
              <a:t> </a:t>
            </a:r>
            <a:r>
              <a:rPr lang="en-GB" sz="1400" dirty="0" err="1"/>
              <a:t>prietenoase</a:t>
            </a:r>
            <a:r>
              <a:rPr lang="en-GB" sz="1400" dirty="0"/>
              <a:t>. </a:t>
            </a:r>
            <a:r>
              <a:rPr lang="en-GB" sz="1400" dirty="0" err="1"/>
              <a:t>Aceste</a:t>
            </a:r>
            <a:r>
              <a:rPr lang="en-GB" sz="1400" dirty="0"/>
              <a:t> </a:t>
            </a:r>
            <a:r>
              <a:rPr lang="en-GB" sz="1400" dirty="0" err="1"/>
              <a:t>bacterii</a:t>
            </a:r>
            <a:r>
              <a:rPr lang="en-GB" sz="1400" dirty="0"/>
              <a:t> </a:t>
            </a:r>
            <a:r>
              <a:rPr lang="en-GB" sz="1400" dirty="0" err="1"/>
              <a:t>prietenoase</a:t>
            </a:r>
            <a:r>
              <a:rPr lang="en-GB" sz="1400" dirty="0"/>
              <a:t> sunt </a:t>
            </a:r>
            <a:r>
              <a:rPr lang="en-GB" sz="1400" dirty="0" err="1"/>
              <a:t>microorganisme</a:t>
            </a:r>
            <a:r>
              <a:rPr lang="en-GB" sz="1400" dirty="0"/>
              <a:t> vii care au un </a:t>
            </a:r>
            <a:r>
              <a:rPr lang="en-GB" sz="1400" dirty="0" err="1"/>
              <a:t>rol</a:t>
            </a:r>
            <a:r>
              <a:rPr lang="en-GB" sz="1400" dirty="0"/>
              <a:t> </a:t>
            </a:r>
            <a:r>
              <a:rPr lang="en-GB" sz="1400" dirty="0" err="1"/>
              <a:t>unic</a:t>
            </a:r>
            <a:r>
              <a:rPr lang="en-GB" sz="1400" dirty="0"/>
              <a:t> </a:t>
            </a:r>
            <a:r>
              <a:rPr lang="en-GB" sz="1400" dirty="0" err="1"/>
              <a:t>în</a:t>
            </a:r>
            <a:r>
              <a:rPr lang="en-GB" sz="1400" dirty="0"/>
              <a:t> </a:t>
            </a:r>
            <a:r>
              <a:rPr lang="en-GB" sz="1400" dirty="0" err="1"/>
              <a:t>susținerea</a:t>
            </a:r>
            <a:r>
              <a:rPr lang="en-GB" sz="1400" dirty="0"/>
              <a:t> </a:t>
            </a:r>
            <a:r>
              <a:rPr lang="en-GB" sz="1400" dirty="0" err="1"/>
              <a:t>unui</a:t>
            </a:r>
            <a:r>
              <a:rPr lang="en-GB" sz="1400" dirty="0"/>
              <a:t> </a:t>
            </a:r>
            <a:r>
              <a:rPr lang="en-GB" sz="1400" dirty="0" err="1"/>
              <a:t>sistem</a:t>
            </a:r>
            <a:r>
              <a:rPr lang="en-GB" sz="1400" dirty="0"/>
              <a:t> </a:t>
            </a:r>
            <a:r>
              <a:rPr lang="en-GB" sz="1400" dirty="0" err="1"/>
              <a:t>digestiv</a:t>
            </a:r>
            <a:r>
              <a:rPr lang="en-GB" sz="1400" dirty="0"/>
              <a:t> </a:t>
            </a:r>
            <a:r>
              <a:rPr lang="en-GB" sz="1400" dirty="0" err="1"/>
              <a:t>sănătos</a:t>
            </a:r>
            <a:endParaRPr lang="en-GB" sz="1400" dirty="0"/>
          </a:p>
        </p:txBody>
      </p:sp>
      <p:pic>
        <p:nvPicPr>
          <p:cNvPr id="7" name="Picture 6" descr="A close up of a guitar&#10;&#10;Description automatically generated with medium confidence">
            <a:extLst>
              <a:ext uri="{FF2B5EF4-FFF2-40B4-BE49-F238E27FC236}">
                <a16:creationId xmlns:a16="http://schemas.microsoft.com/office/drawing/2014/main" id="{32D70BC1-DF8D-11F0-2EEE-189AC156270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936158" cy="6858000"/>
          </a:xfrm>
          <a:prstGeom prst="rect">
            <a:avLst/>
          </a:prstGeom>
        </p:spPr>
      </p:pic>
      <p:pic>
        <p:nvPicPr>
          <p:cNvPr id="6" name="Picture 5" descr="A picture containing beverage, soup&#10;&#10;Description automatically generated">
            <a:extLst>
              <a:ext uri="{FF2B5EF4-FFF2-40B4-BE49-F238E27FC236}">
                <a16:creationId xmlns:a16="http://schemas.microsoft.com/office/drawing/2014/main" id="{4C0FD7BE-5F27-CE2F-81BC-1B5B22E7DC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17" y="0"/>
            <a:ext cx="5970104" cy="6858000"/>
          </a:xfrm>
          <a:prstGeom prst="rect">
            <a:avLst/>
          </a:prstGeom>
        </p:spPr>
      </p:pic>
    </p:spTree>
    <p:extLst>
      <p:ext uri="{BB962C8B-B14F-4D97-AF65-F5344CB8AC3E}">
        <p14:creationId xmlns:p14="http://schemas.microsoft.com/office/powerpoint/2010/main" val="420338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C76D12-FE39-8C77-FF29-3235DD70DCB8}"/>
              </a:ext>
            </a:extLst>
          </p:cNvPr>
          <p:cNvSpPr/>
          <p:nvPr/>
        </p:nvSpPr>
        <p:spPr>
          <a:xfrm>
            <a:off x="921349" y="1883378"/>
            <a:ext cx="5273389" cy="47590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1AB7BA0-005A-5C78-373E-5995167537F8}"/>
              </a:ext>
            </a:extLst>
          </p:cNvPr>
          <p:cNvSpPr/>
          <p:nvPr/>
        </p:nvSpPr>
        <p:spPr>
          <a:xfrm>
            <a:off x="2238960" y="707635"/>
            <a:ext cx="9255985" cy="978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itle 1">
            <a:extLst>
              <a:ext uri="{FF2B5EF4-FFF2-40B4-BE49-F238E27FC236}">
                <a16:creationId xmlns:a16="http://schemas.microsoft.com/office/drawing/2014/main" id="{027B5049-2F74-CDF4-A2DE-EA92BA847C75}"/>
              </a:ext>
            </a:extLst>
          </p:cNvPr>
          <p:cNvSpPr txBox="1">
            <a:spLocks/>
          </p:cNvSpPr>
          <p:nvPr/>
        </p:nvSpPr>
        <p:spPr>
          <a:xfrm>
            <a:off x="2430181" y="668495"/>
            <a:ext cx="1845605" cy="486263"/>
          </a:xfrm>
          <a:prstGeom prst="rect">
            <a:avLst/>
          </a:prstGeom>
        </p:spPr>
        <p:txBody>
          <a:bodyPr>
            <a:normAutofit fontScale="92500"/>
          </a:bodyPr>
          <a:lstStyle>
            <a:lvl1pPr algn="ctr" defTabSz="914400" rtl="0" eaLnBrk="1" latinLnBrk="0" hangingPunct="1">
              <a:lnSpc>
                <a:spcPct val="90000"/>
              </a:lnSpc>
              <a:spcBef>
                <a:spcPct val="0"/>
              </a:spcBef>
              <a:buNone/>
              <a:defRPr sz="3600" b="1" i="0" kern="1200">
                <a:solidFill>
                  <a:schemeClr val="tx1"/>
                </a:solidFill>
                <a:latin typeface="Superior Title Bold" pitchFamily="2" charset="77"/>
                <a:ea typeface="+mj-ea"/>
                <a:cs typeface="+mj-cs"/>
              </a:defRPr>
            </a:lvl1pPr>
          </a:lstStyle>
          <a:p>
            <a:r>
              <a:rPr lang="en-GB" sz="2800" dirty="0" err="1">
                <a:latin typeface="+mn-lt"/>
              </a:rPr>
              <a:t>Integritate</a:t>
            </a:r>
            <a:r>
              <a:rPr lang="en-GB" sz="2800" dirty="0">
                <a:latin typeface="+mn-lt"/>
              </a:rPr>
              <a:t> </a:t>
            </a:r>
          </a:p>
          <a:p>
            <a:endParaRPr lang="en-GB" sz="2800" dirty="0">
              <a:latin typeface="+mn-lt"/>
            </a:endParaRPr>
          </a:p>
          <a:p>
            <a:endParaRPr lang="en-US" sz="2800" dirty="0">
              <a:latin typeface="+mn-lt"/>
            </a:endParaRPr>
          </a:p>
        </p:txBody>
      </p:sp>
      <p:sp>
        <p:nvSpPr>
          <p:cNvPr id="16" name="Text Placeholder 5">
            <a:extLst>
              <a:ext uri="{FF2B5EF4-FFF2-40B4-BE49-F238E27FC236}">
                <a16:creationId xmlns:a16="http://schemas.microsoft.com/office/drawing/2014/main" id="{7E9606C0-D1DA-09A8-6E8C-9D15E0E54C4F}"/>
              </a:ext>
            </a:extLst>
          </p:cNvPr>
          <p:cNvSpPr txBox="1">
            <a:spLocks/>
          </p:cNvSpPr>
          <p:nvPr/>
        </p:nvSpPr>
        <p:spPr>
          <a:xfrm>
            <a:off x="2430181" y="1146643"/>
            <a:ext cx="8873544" cy="771883"/>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800" dirty="0" err="1">
                <a:latin typeface="+mn-lt"/>
                <a:cs typeface="Gill Sans Light" panose="020B0302020104020203" pitchFamily="34" charset="-79"/>
              </a:rPr>
              <a:t>Rămânem</a:t>
            </a:r>
            <a:r>
              <a:rPr lang="es-ES" sz="1800" dirty="0">
                <a:latin typeface="+mn-lt"/>
                <a:cs typeface="Gill Sans Light" panose="020B0302020104020203" pitchFamily="34" charset="-79"/>
              </a:rPr>
              <a:t> </a:t>
            </a:r>
            <a:r>
              <a:rPr lang="es-ES" sz="1800" dirty="0" err="1">
                <a:latin typeface="+mn-lt"/>
                <a:cs typeface="Gill Sans Light" panose="020B0302020104020203" pitchFamily="34" charset="-79"/>
              </a:rPr>
              <a:t>constanți</a:t>
            </a:r>
            <a:r>
              <a:rPr lang="es-ES" sz="1800" dirty="0">
                <a:latin typeface="+mn-lt"/>
                <a:cs typeface="Gill Sans Light" panose="020B0302020104020203" pitchFamily="34" charset="-79"/>
              </a:rPr>
              <a:t> </a:t>
            </a:r>
            <a:r>
              <a:rPr lang="es-ES" sz="1800" dirty="0" err="1">
                <a:latin typeface="+mn-lt"/>
                <a:cs typeface="Gill Sans Light" panose="020B0302020104020203" pitchFamily="34" charset="-79"/>
              </a:rPr>
              <a:t>în</a:t>
            </a:r>
            <a:r>
              <a:rPr lang="es-ES" sz="1800" dirty="0">
                <a:latin typeface="+mn-lt"/>
                <a:cs typeface="Gill Sans Light" panose="020B0302020104020203" pitchFamily="34" charset="-79"/>
              </a:rPr>
              <a:t> </a:t>
            </a:r>
            <a:r>
              <a:rPr lang="es-ES" sz="1800" dirty="0" err="1">
                <a:latin typeface="+mn-lt"/>
                <a:cs typeface="Gill Sans Light" panose="020B0302020104020203" pitchFamily="34" charset="-79"/>
              </a:rPr>
              <a:t>angajamentul</a:t>
            </a:r>
            <a:r>
              <a:rPr lang="es-ES" sz="1800" dirty="0">
                <a:latin typeface="+mn-lt"/>
                <a:cs typeface="Gill Sans Light" panose="020B0302020104020203" pitchFamily="34" charset="-79"/>
              </a:rPr>
              <a:t> </a:t>
            </a:r>
            <a:r>
              <a:rPr lang="es-ES" sz="1800" dirty="0" err="1">
                <a:latin typeface="+mn-lt"/>
                <a:cs typeface="Gill Sans Light" panose="020B0302020104020203" pitchFamily="34" charset="-79"/>
              </a:rPr>
              <a:t>nostru</a:t>
            </a:r>
            <a:r>
              <a:rPr lang="es-ES" sz="1800" dirty="0">
                <a:latin typeface="+mn-lt"/>
                <a:cs typeface="Gill Sans Light" panose="020B0302020104020203" pitchFamily="34" charset="-79"/>
              </a:rPr>
              <a:t> de a </a:t>
            </a:r>
            <a:r>
              <a:rPr lang="es-ES" sz="1800" dirty="0" err="1">
                <a:latin typeface="+mn-lt"/>
                <a:cs typeface="Gill Sans Light" panose="020B0302020104020203" pitchFamily="34" charset="-79"/>
              </a:rPr>
              <a:t>face</a:t>
            </a:r>
            <a:r>
              <a:rPr lang="es-ES" sz="1800" dirty="0">
                <a:latin typeface="+mn-lt"/>
                <a:cs typeface="Gill Sans Light" panose="020B0302020104020203" pitchFamily="34" charset="-79"/>
              </a:rPr>
              <a:t> </a:t>
            </a:r>
            <a:r>
              <a:rPr lang="es-ES" sz="1800" dirty="0" err="1">
                <a:latin typeface="+mn-lt"/>
                <a:cs typeface="Gill Sans Light" panose="020B0302020104020203" pitchFamily="34" charset="-79"/>
              </a:rPr>
              <a:t>întotdeauna</a:t>
            </a:r>
            <a:r>
              <a:rPr lang="es-ES" sz="1800" dirty="0">
                <a:latin typeface="+mn-lt"/>
                <a:cs typeface="Gill Sans Light" panose="020B0302020104020203" pitchFamily="34" charset="-79"/>
              </a:rPr>
              <a:t> </a:t>
            </a:r>
            <a:r>
              <a:rPr lang="es-ES" sz="1800" dirty="0" err="1">
                <a:latin typeface="+mn-lt"/>
                <a:cs typeface="Gill Sans Light" panose="020B0302020104020203" pitchFamily="34" charset="-79"/>
              </a:rPr>
              <a:t>ceea</a:t>
            </a:r>
            <a:r>
              <a:rPr lang="es-ES" sz="1800" dirty="0">
                <a:latin typeface="+mn-lt"/>
                <a:cs typeface="Gill Sans Light" panose="020B0302020104020203" pitchFamily="34" charset="-79"/>
              </a:rPr>
              <a:t> ce </a:t>
            </a:r>
            <a:r>
              <a:rPr lang="es-ES" sz="1800" dirty="0" err="1">
                <a:latin typeface="+mn-lt"/>
                <a:cs typeface="Gill Sans Light" panose="020B0302020104020203" pitchFamily="34" charset="-79"/>
              </a:rPr>
              <a:t>trebuie</a:t>
            </a:r>
            <a:r>
              <a:rPr lang="es-ES" sz="1800" dirty="0">
                <a:latin typeface="+mn-lt"/>
                <a:cs typeface="Gill Sans Light" panose="020B0302020104020203" pitchFamily="34" charset="-79"/>
              </a:rPr>
              <a:t>, </a:t>
            </a:r>
            <a:r>
              <a:rPr lang="es-ES" sz="1800" dirty="0" err="1">
                <a:latin typeface="+mn-lt"/>
                <a:cs typeface="Gill Sans Light" panose="020B0302020104020203" pitchFamily="34" charset="-79"/>
              </a:rPr>
              <a:t>așa</a:t>
            </a:r>
            <a:r>
              <a:rPr lang="es-ES" sz="1800" dirty="0">
                <a:latin typeface="+mn-lt"/>
                <a:cs typeface="Gill Sans Light" panose="020B0302020104020203" pitchFamily="34" charset="-79"/>
              </a:rPr>
              <a:t> cum </a:t>
            </a:r>
            <a:r>
              <a:rPr lang="es-ES" sz="1800" dirty="0" err="1">
                <a:latin typeface="+mn-lt"/>
                <a:cs typeface="Gill Sans Light" panose="020B0302020104020203" pitchFamily="34" charset="-79"/>
              </a:rPr>
              <a:t>trebuie</a:t>
            </a:r>
            <a:r>
              <a:rPr lang="es-ES" sz="1800" dirty="0">
                <a:latin typeface="+mn-lt"/>
                <a:cs typeface="Gill Sans Light" panose="020B0302020104020203" pitchFamily="34" charset="-79"/>
              </a:rPr>
              <a:t>.</a:t>
            </a:r>
            <a:endParaRPr lang="en-GB" sz="1800" dirty="0">
              <a:latin typeface="+mn-lt"/>
              <a:cs typeface="Gill Sans Light" panose="020B0302020104020203" pitchFamily="34" charset="-79"/>
            </a:endParaRPr>
          </a:p>
          <a:p>
            <a:pPr marL="0" indent="0">
              <a:buNone/>
            </a:pPr>
            <a:endParaRPr lang="nl-NL" dirty="0">
              <a:latin typeface="+mn-lt"/>
              <a:cs typeface="Gill Sans Light" panose="020B0302020104020203" pitchFamily="34" charset="-79"/>
            </a:endParaRPr>
          </a:p>
        </p:txBody>
      </p:sp>
      <p:sp>
        <p:nvSpPr>
          <p:cNvPr id="17" name="Rectangle 16">
            <a:extLst>
              <a:ext uri="{FF2B5EF4-FFF2-40B4-BE49-F238E27FC236}">
                <a16:creationId xmlns:a16="http://schemas.microsoft.com/office/drawing/2014/main" id="{15BEE74F-8202-1E72-176F-E2663930FE14}"/>
              </a:ext>
            </a:extLst>
          </p:cNvPr>
          <p:cNvSpPr/>
          <p:nvPr/>
        </p:nvSpPr>
        <p:spPr>
          <a:xfrm>
            <a:off x="6194738" y="1813330"/>
            <a:ext cx="5273389" cy="2449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47294F08-0EA9-5DEB-7D2E-1506314EDC08}"/>
              </a:ext>
            </a:extLst>
          </p:cNvPr>
          <p:cNvSpPr txBox="1"/>
          <p:nvPr/>
        </p:nvSpPr>
        <p:spPr>
          <a:xfrm>
            <a:off x="735179" y="5296488"/>
            <a:ext cx="5449399" cy="1169551"/>
          </a:xfrm>
          <a:prstGeom prst="rect">
            <a:avLst/>
          </a:prstGeom>
          <a:noFill/>
        </p:spPr>
        <p:txBody>
          <a:bodyPr wrap="square">
            <a:spAutoFit/>
          </a:bodyPr>
          <a:lstStyle/>
          <a:p>
            <a:r>
              <a:rPr lang="es-ES" sz="1400" b="1" dirty="0" err="1">
                <a:solidFill>
                  <a:schemeClr val="tx2">
                    <a:lumMod val="75000"/>
                  </a:schemeClr>
                </a:solidFill>
              </a:rPr>
              <a:t>Clubul</a:t>
            </a:r>
            <a:r>
              <a:rPr lang="es-ES" sz="1400" b="1" dirty="0">
                <a:solidFill>
                  <a:schemeClr val="tx2">
                    <a:lumMod val="75000"/>
                  </a:schemeClr>
                </a:solidFill>
              </a:rPr>
              <a:t> </a:t>
            </a:r>
            <a:r>
              <a:rPr lang="es-ES" sz="1400" b="1" dirty="0" err="1">
                <a:solidFill>
                  <a:schemeClr val="tx2">
                    <a:lumMod val="75000"/>
                  </a:schemeClr>
                </a:solidFill>
              </a:rPr>
              <a:t>Isagenix</a:t>
            </a:r>
            <a:r>
              <a:rPr lang="es-ES" sz="1400" b="1" dirty="0">
                <a:solidFill>
                  <a:schemeClr val="tx2">
                    <a:lumMod val="75000"/>
                  </a:schemeClr>
                </a:solidFill>
              </a:rPr>
              <a:t> </a:t>
            </a:r>
            <a:r>
              <a:rPr lang="es-ES" sz="1400" b="1" dirty="0" err="1">
                <a:solidFill>
                  <a:schemeClr val="tx2">
                    <a:lumMod val="75000"/>
                  </a:schemeClr>
                </a:solidFill>
              </a:rPr>
              <a:t>Legacy</a:t>
            </a:r>
            <a:r>
              <a:rPr lang="es-ES" sz="1400" b="1" dirty="0">
                <a:solidFill>
                  <a:schemeClr val="tx2">
                    <a:lumMod val="75000"/>
                  </a:schemeClr>
                </a:solidFill>
              </a:rPr>
              <a:t>:</a:t>
            </a:r>
          </a:p>
          <a:p>
            <a:r>
              <a:rPr lang="es-ES" sz="1400" dirty="0"/>
              <a:t>Un </a:t>
            </a:r>
            <a:r>
              <a:rPr lang="es-ES" sz="1400" dirty="0" err="1"/>
              <a:t>membru</a:t>
            </a:r>
            <a:r>
              <a:rPr lang="es-ES" sz="1400" dirty="0"/>
              <a:t> al </a:t>
            </a:r>
            <a:r>
              <a:rPr lang="es-ES" sz="1400" dirty="0" err="1"/>
              <a:t>Isagenix</a:t>
            </a:r>
            <a:r>
              <a:rPr lang="es-ES" sz="1400" dirty="0"/>
              <a:t> </a:t>
            </a:r>
            <a:r>
              <a:rPr lang="es-ES" sz="1400" dirty="0" err="1"/>
              <a:t>Legacy</a:t>
            </a:r>
            <a:r>
              <a:rPr lang="es-ES" sz="1400" dirty="0"/>
              <a:t> Club este un </a:t>
            </a:r>
            <a:r>
              <a:rPr lang="es-ES" sz="1400" dirty="0" err="1"/>
              <a:t>asociat</a:t>
            </a:r>
            <a:r>
              <a:rPr lang="es-ES" sz="1400" dirty="0"/>
              <a:t> </a:t>
            </a:r>
            <a:r>
              <a:rPr lang="es-ES" sz="1400" dirty="0" err="1"/>
              <a:t>independent</a:t>
            </a:r>
            <a:r>
              <a:rPr lang="es-ES" sz="1400" dirty="0"/>
              <a:t> </a:t>
            </a:r>
            <a:r>
              <a:rPr lang="es-ES" sz="1400" dirty="0" err="1"/>
              <a:t>căruia</a:t>
            </a:r>
            <a:r>
              <a:rPr lang="es-ES" sz="1400" dirty="0"/>
              <a:t> </a:t>
            </a:r>
            <a:r>
              <a:rPr lang="es-ES" sz="1400" dirty="0" err="1"/>
              <a:t>Isagenix</a:t>
            </a:r>
            <a:r>
              <a:rPr lang="es-ES" sz="1400" dirty="0"/>
              <a:t> i-a </a:t>
            </a:r>
            <a:r>
              <a:rPr lang="es-ES" sz="1400" dirty="0" err="1"/>
              <a:t>plătit</a:t>
            </a:r>
            <a:r>
              <a:rPr lang="es-ES" sz="1400" dirty="0"/>
              <a:t> un total </a:t>
            </a:r>
            <a:r>
              <a:rPr lang="es-ES" sz="1400" dirty="0" err="1"/>
              <a:t>brut</a:t>
            </a:r>
            <a:r>
              <a:rPr lang="es-ES" sz="1400" dirty="0"/>
              <a:t> de 1 </a:t>
            </a:r>
            <a:r>
              <a:rPr lang="es-ES" sz="1400" dirty="0" err="1"/>
              <a:t>milion</a:t>
            </a:r>
            <a:r>
              <a:rPr lang="es-ES" sz="1400" dirty="0"/>
              <a:t> USD </a:t>
            </a:r>
            <a:r>
              <a:rPr lang="es-ES" sz="1400" dirty="0" err="1"/>
              <a:t>sau</a:t>
            </a:r>
            <a:r>
              <a:rPr lang="es-ES" sz="1400" dirty="0"/>
              <a:t> </a:t>
            </a:r>
            <a:r>
              <a:rPr lang="es-ES" sz="1400" dirty="0" err="1"/>
              <a:t>mai</a:t>
            </a:r>
            <a:r>
              <a:rPr lang="es-ES" sz="1400" dirty="0"/>
              <a:t> </a:t>
            </a:r>
            <a:r>
              <a:rPr lang="es-ES" sz="1400" dirty="0" err="1"/>
              <a:t>mult</a:t>
            </a:r>
            <a:r>
              <a:rPr lang="es-ES" sz="1400" dirty="0"/>
              <a:t> de </a:t>
            </a:r>
            <a:r>
              <a:rPr lang="es-ES" sz="1400" dirty="0" err="1"/>
              <a:t>când</a:t>
            </a:r>
            <a:r>
              <a:rPr lang="es-ES" sz="1400" dirty="0"/>
              <a:t> s-a </a:t>
            </a:r>
            <a:r>
              <a:rPr lang="es-ES" sz="1400" dirty="0" err="1"/>
              <a:t>alăturat</a:t>
            </a:r>
            <a:r>
              <a:rPr lang="es-ES" sz="1400" dirty="0"/>
              <a:t> </a:t>
            </a:r>
            <a:r>
              <a:rPr lang="es-ES" sz="1400" dirty="0" err="1"/>
              <a:t>Isagenix</a:t>
            </a:r>
            <a:r>
              <a:rPr lang="es-ES" sz="1400" dirty="0"/>
              <a:t>. </a:t>
            </a:r>
            <a:r>
              <a:rPr lang="es-ES" sz="1400" dirty="0" err="1"/>
              <a:t>Câștigurile</a:t>
            </a:r>
            <a:r>
              <a:rPr lang="es-ES" sz="1400" dirty="0"/>
              <a:t> </a:t>
            </a:r>
            <a:r>
              <a:rPr lang="es-ES" sz="1400" dirty="0" err="1"/>
              <a:t>reflectă</a:t>
            </a:r>
            <a:r>
              <a:rPr lang="es-ES" sz="1400" dirty="0"/>
              <a:t> </a:t>
            </a:r>
            <a:r>
              <a:rPr lang="es-ES" sz="1400" dirty="0" err="1"/>
              <a:t>sumele</a:t>
            </a:r>
            <a:r>
              <a:rPr lang="es-ES" sz="1400" dirty="0"/>
              <a:t> brute</a:t>
            </a:r>
            <a:r>
              <a:rPr lang="ro-RO" sz="1400" dirty="0"/>
              <a:t>, </a:t>
            </a:r>
            <a:r>
              <a:rPr lang="es-ES" sz="1400" dirty="0"/>
              <a:t>care </a:t>
            </a:r>
            <a:r>
              <a:rPr lang="es-ES" sz="1400" dirty="0" err="1"/>
              <a:t>nu</a:t>
            </a:r>
            <a:r>
              <a:rPr lang="es-ES" sz="1400" dirty="0"/>
              <a:t> </a:t>
            </a:r>
            <a:r>
              <a:rPr lang="es-ES" sz="1400" dirty="0" err="1"/>
              <a:t>includ</a:t>
            </a:r>
            <a:r>
              <a:rPr lang="es-ES" sz="1400" dirty="0"/>
              <a:t> </a:t>
            </a:r>
            <a:r>
              <a:rPr lang="es-ES" sz="1400" dirty="0" err="1"/>
              <a:t>cheltuieli</a:t>
            </a:r>
            <a:r>
              <a:rPr lang="es-ES" sz="1400" dirty="0"/>
              <a:t> de </a:t>
            </a:r>
            <a:r>
              <a:rPr lang="es-ES" sz="1400" dirty="0" err="1"/>
              <a:t>afaceri</a:t>
            </a:r>
            <a:r>
              <a:rPr lang="es-ES" sz="1400" dirty="0"/>
              <a:t>.</a:t>
            </a:r>
            <a:endParaRPr lang="en-GB" sz="1400" dirty="0"/>
          </a:p>
        </p:txBody>
      </p:sp>
      <p:sp>
        <p:nvSpPr>
          <p:cNvPr id="19" name="TextBox 18">
            <a:extLst>
              <a:ext uri="{FF2B5EF4-FFF2-40B4-BE49-F238E27FC236}">
                <a16:creationId xmlns:a16="http://schemas.microsoft.com/office/drawing/2014/main" id="{EC721B26-4F94-A80C-F7D7-33C1653FE4F1}"/>
              </a:ext>
            </a:extLst>
          </p:cNvPr>
          <p:cNvSpPr txBox="1"/>
          <p:nvPr/>
        </p:nvSpPr>
        <p:spPr>
          <a:xfrm>
            <a:off x="745339" y="1976868"/>
            <a:ext cx="5449399" cy="2246769"/>
          </a:xfrm>
          <a:prstGeom prst="rect">
            <a:avLst/>
          </a:prstGeom>
          <a:noFill/>
        </p:spPr>
        <p:txBody>
          <a:bodyPr wrap="square">
            <a:spAutoFit/>
          </a:bodyPr>
          <a:lstStyle/>
          <a:p>
            <a:r>
              <a:rPr lang="en-GB" sz="1400" b="1" dirty="0" err="1">
                <a:solidFill>
                  <a:schemeClr val="tx2">
                    <a:lumMod val="75000"/>
                  </a:schemeClr>
                </a:solidFill>
              </a:rPr>
              <a:t>Declinarea</a:t>
            </a:r>
            <a:r>
              <a:rPr lang="en-GB" sz="1400" b="1" dirty="0">
                <a:solidFill>
                  <a:schemeClr val="tx2">
                    <a:lumMod val="75000"/>
                  </a:schemeClr>
                </a:solidFill>
              </a:rPr>
              <a:t> </a:t>
            </a:r>
            <a:r>
              <a:rPr lang="en-GB" sz="1400" b="1" dirty="0" err="1">
                <a:solidFill>
                  <a:schemeClr val="tx2">
                    <a:lumMod val="75000"/>
                  </a:schemeClr>
                </a:solidFill>
              </a:rPr>
              <a:t>responsabilității</a:t>
            </a:r>
            <a:r>
              <a:rPr lang="en-GB" sz="1400" b="1" dirty="0">
                <a:solidFill>
                  <a:schemeClr val="tx2">
                    <a:lumMod val="75000"/>
                  </a:schemeClr>
                </a:solidFill>
              </a:rPr>
              <a:t> </a:t>
            </a:r>
            <a:r>
              <a:rPr lang="en-GB" sz="1400" b="1" dirty="0" err="1">
                <a:solidFill>
                  <a:schemeClr val="tx2">
                    <a:lumMod val="75000"/>
                  </a:schemeClr>
                </a:solidFill>
              </a:rPr>
              <a:t>privind</a:t>
            </a:r>
            <a:r>
              <a:rPr lang="en-GB" sz="1400" b="1" dirty="0">
                <a:solidFill>
                  <a:schemeClr val="tx2">
                    <a:lumMod val="75000"/>
                  </a:schemeClr>
                </a:solidFill>
              </a:rPr>
              <a:t> </a:t>
            </a:r>
            <a:r>
              <a:rPr lang="en-GB" sz="1400" b="1" dirty="0" err="1">
                <a:solidFill>
                  <a:schemeClr val="tx2">
                    <a:lumMod val="75000"/>
                  </a:schemeClr>
                </a:solidFill>
              </a:rPr>
              <a:t>câștigurile</a:t>
            </a:r>
            <a:r>
              <a:rPr lang="en-GB" sz="1400" b="1" dirty="0">
                <a:solidFill>
                  <a:schemeClr val="tx2">
                    <a:lumMod val="75000"/>
                  </a:schemeClr>
                </a:solidFill>
              </a:rPr>
              <a:t>:</a:t>
            </a:r>
          </a:p>
          <a:p>
            <a:r>
              <a:rPr lang="es-ES" sz="1400" dirty="0" err="1"/>
              <a:t>Capacitatea</a:t>
            </a:r>
            <a:r>
              <a:rPr lang="es-ES" sz="1400" dirty="0"/>
              <a:t> de a </a:t>
            </a:r>
            <a:r>
              <a:rPr lang="es-ES" sz="1400" dirty="0" err="1"/>
              <a:t>câștiga</a:t>
            </a:r>
            <a:r>
              <a:rPr lang="es-ES" sz="1400" dirty="0"/>
              <a:t> </a:t>
            </a:r>
            <a:r>
              <a:rPr lang="es-ES" sz="1400" dirty="0" err="1"/>
              <a:t>venituri</a:t>
            </a:r>
            <a:r>
              <a:rPr lang="es-ES" sz="1400" dirty="0"/>
              <a:t> </a:t>
            </a:r>
            <a:r>
              <a:rPr lang="es-ES" sz="1400" dirty="0" err="1"/>
              <a:t>în</a:t>
            </a:r>
            <a:r>
              <a:rPr lang="es-ES" sz="1400" dirty="0"/>
              <a:t> baza </a:t>
            </a:r>
            <a:r>
              <a:rPr lang="es-ES" sz="1400" dirty="0" err="1"/>
              <a:t>Planului</a:t>
            </a:r>
            <a:r>
              <a:rPr lang="es-ES" sz="1400" dirty="0"/>
              <a:t> de compensare </a:t>
            </a:r>
            <a:r>
              <a:rPr lang="es-ES" sz="1400" dirty="0" err="1"/>
              <a:t>Isagenix</a:t>
            </a:r>
            <a:r>
              <a:rPr lang="es-ES" sz="1400" dirty="0"/>
              <a:t> </a:t>
            </a:r>
            <a:r>
              <a:rPr lang="es-ES" sz="1400" dirty="0" err="1"/>
              <a:t>depinde</a:t>
            </a:r>
            <a:r>
              <a:rPr lang="es-ES" sz="1400" dirty="0"/>
              <a:t> de </a:t>
            </a:r>
            <a:r>
              <a:rPr lang="es-ES" sz="1400" dirty="0" err="1"/>
              <a:t>mulți</a:t>
            </a:r>
            <a:r>
              <a:rPr lang="es-ES" sz="1400" dirty="0"/>
              <a:t> </a:t>
            </a:r>
            <a:r>
              <a:rPr lang="es-ES" sz="1400" dirty="0" err="1"/>
              <a:t>factori</a:t>
            </a:r>
            <a:r>
              <a:rPr lang="es-ES" sz="1400" dirty="0"/>
              <a:t>, </a:t>
            </a:r>
            <a:r>
              <a:rPr lang="es-ES" sz="1400" dirty="0" err="1"/>
              <a:t>inclusiv</a:t>
            </a:r>
            <a:r>
              <a:rPr lang="es-ES" sz="1400" dirty="0"/>
              <a:t> </a:t>
            </a:r>
            <a:r>
              <a:rPr lang="es-ES" sz="1400" dirty="0" err="1"/>
              <a:t>abilitățile</a:t>
            </a:r>
            <a:r>
              <a:rPr lang="es-ES" sz="1400" dirty="0"/>
              <a:t> de </a:t>
            </a:r>
            <a:r>
              <a:rPr lang="es-ES" sz="1400" dirty="0" err="1"/>
              <a:t>afaceri</a:t>
            </a:r>
            <a:r>
              <a:rPr lang="es-ES" sz="1400" dirty="0"/>
              <a:t>, </a:t>
            </a:r>
            <a:r>
              <a:rPr lang="es-ES" sz="1400" dirty="0" err="1"/>
              <a:t>sociale</a:t>
            </a:r>
            <a:r>
              <a:rPr lang="es-ES" sz="1400" dirty="0"/>
              <a:t> </a:t>
            </a:r>
            <a:r>
              <a:rPr lang="es-ES" sz="1400" dirty="0" err="1"/>
              <a:t>și</a:t>
            </a:r>
            <a:r>
              <a:rPr lang="es-ES" sz="1400" dirty="0"/>
              <a:t> de </a:t>
            </a:r>
            <a:r>
              <a:rPr lang="es-ES" sz="1400" dirty="0" err="1"/>
              <a:t>vânzări</a:t>
            </a:r>
            <a:r>
              <a:rPr lang="es-ES" sz="1400" dirty="0"/>
              <a:t> ale </a:t>
            </a:r>
            <a:r>
              <a:rPr lang="es-ES" sz="1400" dirty="0" err="1"/>
              <a:t>unui</a:t>
            </a:r>
            <a:r>
              <a:rPr lang="es-ES" sz="1400" dirty="0"/>
              <a:t> </a:t>
            </a:r>
            <a:r>
              <a:rPr lang="es-ES" sz="1400" dirty="0" err="1"/>
              <a:t>Asociat</a:t>
            </a:r>
            <a:r>
              <a:rPr lang="es-ES" sz="1400" dirty="0"/>
              <a:t> individual, </a:t>
            </a:r>
            <a:r>
              <a:rPr lang="es-ES" sz="1400" dirty="0" err="1"/>
              <a:t>ambiția</a:t>
            </a:r>
            <a:r>
              <a:rPr lang="es-ES" sz="1400" dirty="0"/>
              <a:t> </a:t>
            </a:r>
            <a:r>
              <a:rPr lang="es-ES" sz="1400" dirty="0" err="1"/>
              <a:t>și</a:t>
            </a:r>
            <a:r>
              <a:rPr lang="es-ES" sz="1400" dirty="0"/>
              <a:t> </a:t>
            </a:r>
            <a:r>
              <a:rPr lang="es-ES" sz="1400" dirty="0" err="1"/>
              <a:t>activitatea</a:t>
            </a:r>
            <a:r>
              <a:rPr lang="es-ES" sz="1400" dirty="0"/>
              <a:t> </a:t>
            </a:r>
            <a:r>
              <a:rPr lang="es-ES" sz="1400" dirty="0" err="1"/>
              <a:t>personală</a:t>
            </a:r>
            <a:r>
              <a:rPr lang="es-ES" sz="1400" dirty="0"/>
              <a:t>, </a:t>
            </a:r>
            <a:r>
              <a:rPr lang="es-ES" sz="1400" dirty="0" err="1"/>
              <a:t>disponibilitatea</a:t>
            </a:r>
            <a:r>
              <a:rPr lang="es-ES" sz="1400" dirty="0"/>
              <a:t> </a:t>
            </a:r>
            <a:r>
              <a:rPr lang="es-ES" sz="1400" dirty="0" err="1"/>
              <a:t>timpului</a:t>
            </a:r>
            <a:r>
              <a:rPr lang="es-ES" sz="1400" dirty="0"/>
              <a:t> </a:t>
            </a:r>
            <a:r>
              <a:rPr lang="es-ES" sz="1400" dirty="0" err="1"/>
              <a:t>și</a:t>
            </a:r>
            <a:r>
              <a:rPr lang="es-ES" sz="1400" dirty="0"/>
              <a:t> a </a:t>
            </a:r>
            <a:r>
              <a:rPr lang="es-ES" sz="1400" dirty="0" err="1"/>
              <a:t>resurselor</a:t>
            </a:r>
            <a:r>
              <a:rPr lang="es-ES" sz="1400" dirty="0"/>
              <a:t> financiare </a:t>
            </a:r>
            <a:r>
              <a:rPr lang="es-ES" sz="1400" dirty="0" err="1"/>
              <a:t>și</a:t>
            </a:r>
            <a:r>
              <a:rPr lang="es-ES" sz="1400" dirty="0"/>
              <a:t> </a:t>
            </a:r>
            <a:r>
              <a:rPr lang="es-ES" sz="1400" dirty="0" err="1"/>
              <a:t>accesul</a:t>
            </a:r>
            <a:r>
              <a:rPr lang="es-ES" sz="1400" dirty="0"/>
              <a:t> la o </a:t>
            </a:r>
            <a:r>
              <a:rPr lang="es-ES" sz="1400" dirty="0" err="1"/>
              <a:t>rețea</a:t>
            </a:r>
            <a:r>
              <a:rPr lang="es-ES" sz="1400" dirty="0"/>
              <a:t> </a:t>
            </a:r>
            <a:r>
              <a:rPr lang="es-ES" sz="1400" dirty="0" err="1"/>
              <a:t>largă</a:t>
            </a:r>
            <a:r>
              <a:rPr lang="es-ES" sz="1400" dirty="0"/>
              <a:t> de rude, </a:t>
            </a:r>
            <a:r>
              <a:rPr lang="es-ES" sz="1400" dirty="0" err="1"/>
              <a:t>prieteni</a:t>
            </a:r>
            <a:r>
              <a:rPr lang="es-ES" sz="1400" dirty="0"/>
              <a:t> </a:t>
            </a:r>
            <a:r>
              <a:rPr lang="es-ES" sz="1400" dirty="0" err="1"/>
              <a:t>și</a:t>
            </a:r>
            <a:r>
              <a:rPr lang="es-ES" sz="1400" dirty="0"/>
              <a:t> contacte de </a:t>
            </a:r>
            <a:r>
              <a:rPr lang="es-ES" sz="1400" dirty="0" err="1"/>
              <a:t>afaceri</a:t>
            </a:r>
            <a:r>
              <a:rPr lang="es-ES" sz="1400" dirty="0"/>
              <a:t>. </a:t>
            </a:r>
            <a:r>
              <a:rPr lang="es-ES" sz="1400" dirty="0" err="1"/>
              <a:t>Isagenix</a:t>
            </a:r>
            <a:r>
              <a:rPr lang="es-ES" sz="1400" dirty="0"/>
              <a:t> </a:t>
            </a:r>
            <a:r>
              <a:rPr lang="es-ES" sz="1400" dirty="0" err="1"/>
              <a:t>nu</a:t>
            </a:r>
            <a:r>
              <a:rPr lang="es-ES" sz="1400" dirty="0"/>
              <a:t> </a:t>
            </a:r>
            <a:r>
              <a:rPr lang="es-ES" sz="1400" dirty="0" err="1"/>
              <a:t>poate</a:t>
            </a:r>
            <a:r>
              <a:rPr lang="es-ES" sz="1400" dirty="0"/>
              <a:t> </a:t>
            </a:r>
            <a:r>
              <a:rPr lang="es-ES" sz="1400" dirty="0" err="1"/>
              <a:t>și</a:t>
            </a:r>
            <a:r>
              <a:rPr lang="es-ES" sz="1400" dirty="0"/>
              <a:t> </a:t>
            </a:r>
            <a:r>
              <a:rPr lang="es-ES" sz="1400" dirty="0" err="1"/>
              <a:t>nu</a:t>
            </a:r>
            <a:r>
              <a:rPr lang="es-ES" sz="1400" dirty="0"/>
              <a:t> </a:t>
            </a:r>
            <a:r>
              <a:rPr lang="es-ES" sz="1400" dirty="0" err="1"/>
              <a:t>garantează</a:t>
            </a:r>
            <a:r>
              <a:rPr lang="es-ES" sz="1400" dirty="0"/>
              <a:t> un </a:t>
            </a:r>
            <a:r>
              <a:rPr lang="es-ES" sz="1400" dirty="0" err="1"/>
              <a:t>anumit</a:t>
            </a:r>
            <a:r>
              <a:rPr lang="es-ES" sz="1400" dirty="0"/>
              <a:t> nivel de </a:t>
            </a:r>
            <a:r>
              <a:rPr lang="es-ES" sz="1400" dirty="0" err="1"/>
              <a:t>venit</a:t>
            </a:r>
            <a:r>
              <a:rPr lang="es-ES" sz="1400" dirty="0"/>
              <a:t>. </a:t>
            </a:r>
            <a:r>
              <a:rPr lang="es-ES" sz="1400" dirty="0" err="1"/>
              <a:t>Chiar</a:t>
            </a:r>
            <a:r>
              <a:rPr lang="es-ES" sz="1400" dirty="0"/>
              <a:t> </a:t>
            </a:r>
            <a:r>
              <a:rPr lang="es-ES" sz="1400" dirty="0" err="1"/>
              <a:t>și</a:t>
            </a:r>
            <a:r>
              <a:rPr lang="es-ES" sz="1400" dirty="0"/>
              <a:t> </a:t>
            </a:r>
            <a:r>
              <a:rPr lang="es-ES" sz="1400" dirty="0" err="1"/>
              <a:t>angajații</a:t>
            </a:r>
            <a:r>
              <a:rPr lang="es-ES" sz="1400" dirty="0"/>
              <a:t> care </a:t>
            </a:r>
            <a:r>
              <a:rPr lang="es-ES" sz="1400" dirty="0" err="1"/>
              <a:t>investesc</a:t>
            </a:r>
            <a:r>
              <a:rPr lang="es-ES" sz="1400" dirty="0"/>
              <a:t> </a:t>
            </a:r>
            <a:r>
              <a:rPr lang="es-ES" sz="1400" dirty="0" err="1"/>
              <a:t>mult</a:t>
            </a:r>
            <a:r>
              <a:rPr lang="es-ES" sz="1400" dirty="0"/>
              <a:t> </a:t>
            </a:r>
            <a:r>
              <a:rPr lang="es-ES" sz="1400" dirty="0" err="1"/>
              <a:t>timp</a:t>
            </a:r>
            <a:r>
              <a:rPr lang="es-ES" sz="1400" dirty="0"/>
              <a:t>, </a:t>
            </a:r>
            <a:r>
              <a:rPr lang="es-ES" sz="1400" dirty="0" err="1"/>
              <a:t>efort</a:t>
            </a:r>
            <a:r>
              <a:rPr lang="es-ES" sz="1400" dirty="0"/>
              <a:t> </a:t>
            </a:r>
            <a:r>
              <a:rPr lang="es-ES" sz="1400" dirty="0" err="1"/>
              <a:t>și</a:t>
            </a:r>
            <a:r>
              <a:rPr lang="es-ES" sz="1400" dirty="0"/>
              <a:t> </a:t>
            </a:r>
            <a:r>
              <a:rPr lang="es-ES" sz="1400" dirty="0" err="1"/>
              <a:t>fonduri</a:t>
            </a:r>
            <a:r>
              <a:rPr lang="es-ES" sz="1400" dirty="0"/>
              <a:t> </a:t>
            </a:r>
            <a:r>
              <a:rPr lang="es-ES" sz="1400" dirty="0" err="1"/>
              <a:t>personale</a:t>
            </a:r>
            <a:r>
              <a:rPr lang="es-ES" sz="1400" dirty="0"/>
              <a:t> </a:t>
            </a:r>
            <a:r>
              <a:rPr lang="es-ES" sz="1400" dirty="0" err="1"/>
              <a:t>pot</a:t>
            </a:r>
            <a:r>
              <a:rPr lang="es-ES" sz="1400" dirty="0"/>
              <a:t> </a:t>
            </a:r>
            <a:r>
              <a:rPr lang="es-ES" sz="1400" dirty="0" err="1"/>
              <a:t>să</a:t>
            </a:r>
            <a:r>
              <a:rPr lang="es-ES" sz="1400" dirty="0"/>
              <a:t> </a:t>
            </a:r>
            <a:r>
              <a:rPr lang="es-ES" sz="1400" dirty="0" err="1"/>
              <a:t>nu</a:t>
            </a:r>
            <a:r>
              <a:rPr lang="es-ES" sz="1400" dirty="0"/>
              <a:t> </a:t>
            </a:r>
            <a:r>
              <a:rPr lang="es-ES" sz="1400" dirty="0" err="1"/>
              <a:t>atingă</a:t>
            </a:r>
            <a:r>
              <a:rPr lang="es-ES" sz="1400" dirty="0"/>
              <a:t> un nivel de </a:t>
            </a:r>
            <a:r>
              <a:rPr lang="es-ES" sz="1400" dirty="0" err="1"/>
              <a:t>succes</a:t>
            </a:r>
            <a:r>
              <a:rPr lang="es-ES" sz="1400" dirty="0"/>
              <a:t>. </a:t>
            </a:r>
            <a:r>
              <a:rPr lang="es-ES" sz="1400" dirty="0" err="1"/>
              <a:t>Pentru</a:t>
            </a:r>
            <a:r>
              <a:rPr lang="es-ES" sz="1400" dirty="0"/>
              <a:t> </a:t>
            </a:r>
            <a:r>
              <a:rPr lang="es-ES" sz="1400" dirty="0" err="1"/>
              <a:t>câștigurile</a:t>
            </a:r>
            <a:r>
              <a:rPr lang="es-ES" sz="1400" dirty="0"/>
              <a:t> </a:t>
            </a:r>
            <a:r>
              <a:rPr lang="es-ES" sz="1400" dirty="0" err="1"/>
              <a:t>medii</a:t>
            </a:r>
            <a:r>
              <a:rPr lang="es-ES" sz="1400" dirty="0"/>
              <a:t>, </a:t>
            </a:r>
            <a:r>
              <a:rPr lang="es-ES" sz="1400" dirty="0" err="1"/>
              <a:t>accesați</a:t>
            </a:r>
            <a:r>
              <a:rPr lang="es-ES" sz="1400" dirty="0"/>
              <a:t> IsagenixEarnings.com. </a:t>
            </a:r>
            <a:endParaRPr lang="en-GB" sz="1400" dirty="0"/>
          </a:p>
        </p:txBody>
      </p:sp>
      <p:sp>
        <p:nvSpPr>
          <p:cNvPr id="20" name="TextBox 19">
            <a:extLst>
              <a:ext uri="{FF2B5EF4-FFF2-40B4-BE49-F238E27FC236}">
                <a16:creationId xmlns:a16="http://schemas.microsoft.com/office/drawing/2014/main" id="{4CE7034B-9B9A-1C8C-1793-9D2E0F1B532F}"/>
              </a:ext>
            </a:extLst>
          </p:cNvPr>
          <p:cNvSpPr txBox="1"/>
          <p:nvPr/>
        </p:nvSpPr>
        <p:spPr>
          <a:xfrm>
            <a:off x="6204898" y="1967332"/>
            <a:ext cx="5611182" cy="1600438"/>
          </a:xfrm>
          <a:prstGeom prst="rect">
            <a:avLst/>
          </a:prstGeom>
          <a:noFill/>
        </p:spPr>
        <p:txBody>
          <a:bodyPr wrap="square">
            <a:spAutoFit/>
          </a:bodyPr>
          <a:lstStyle/>
          <a:p>
            <a:r>
              <a:rPr lang="it-IT" sz="1400" b="1" dirty="0">
                <a:solidFill>
                  <a:schemeClr val="tx2">
                    <a:lumMod val="75000"/>
                  </a:schemeClr>
                </a:solidFill>
              </a:rPr>
              <a:t>Declinarea responsabilității privind pierderea în greutate:</a:t>
            </a:r>
          </a:p>
          <a:p>
            <a:r>
              <a:rPr lang="es-ES" sz="1400" dirty="0" err="1"/>
              <a:t>Scăderea</a:t>
            </a:r>
            <a:r>
              <a:rPr lang="es-ES" sz="1400" dirty="0"/>
              <a:t> </a:t>
            </a:r>
            <a:r>
              <a:rPr lang="es-ES" sz="1400" dirty="0" err="1"/>
              <a:t>în</a:t>
            </a:r>
            <a:r>
              <a:rPr lang="es-ES" sz="1400" dirty="0"/>
              <a:t> </a:t>
            </a:r>
            <a:r>
              <a:rPr lang="es-ES" sz="1400" dirty="0" err="1"/>
              <a:t>greutate</a:t>
            </a:r>
            <a:r>
              <a:rPr lang="es-ES" sz="1400" dirty="0"/>
              <a:t>, </a:t>
            </a:r>
            <a:r>
              <a:rPr lang="es-ES" sz="1400" dirty="0" err="1"/>
              <a:t>câștigul</a:t>
            </a:r>
            <a:r>
              <a:rPr lang="es-ES" sz="1400" dirty="0"/>
              <a:t> muscular, </a:t>
            </a:r>
            <a:r>
              <a:rPr lang="es-ES" sz="1400" dirty="0" err="1"/>
              <a:t>stilul</a:t>
            </a:r>
            <a:r>
              <a:rPr lang="es-ES" sz="1400" dirty="0"/>
              <a:t> de </a:t>
            </a:r>
            <a:r>
              <a:rPr lang="es-ES" sz="1400" dirty="0" err="1"/>
              <a:t>viață</a:t>
            </a:r>
            <a:r>
              <a:rPr lang="es-ES" sz="1400" dirty="0"/>
              <a:t> </a:t>
            </a:r>
            <a:r>
              <a:rPr lang="es-ES" sz="1400" dirty="0" err="1"/>
              <a:t>și</a:t>
            </a:r>
            <a:r>
              <a:rPr lang="es-ES" sz="1400" dirty="0"/>
              <a:t> alte </a:t>
            </a:r>
            <a:r>
              <a:rPr lang="es-ES" sz="1400" dirty="0" err="1"/>
              <a:t>rezultate</a:t>
            </a:r>
            <a:r>
              <a:rPr lang="es-ES" sz="1400" dirty="0"/>
              <a:t> </a:t>
            </a:r>
            <a:r>
              <a:rPr lang="es-ES" sz="1400" dirty="0" err="1"/>
              <a:t>prezentate</a:t>
            </a:r>
            <a:r>
              <a:rPr lang="es-ES" sz="1400" dirty="0"/>
              <a:t> </a:t>
            </a:r>
            <a:r>
              <a:rPr lang="es-ES" sz="1400" dirty="0" err="1"/>
              <a:t>aici</a:t>
            </a:r>
            <a:r>
              <a:rPr lang="es-ES" sz="1400" dirty="0"/>
              <a:t> </a:t>
            </a:r>
            <a:r>
              <a:rPr lang="es-ES" sz="1400" dirty="0" err="1"/>
              <a:t>reflectă</a:t>
            </a:r>
            <a:r>
              <a:rPr lang="es-ES" sz="1400" dirty="0"/>
              <a:t> </a:t>
            </a:r>
            <a:r>
              <a:rPr lang="es-ES" sz="1400" dirty="0" err="1"/>
              <a:t>experiențele</a:t>
            </a:r>
            <a:r>
              <a:rPr lang="es-ES" sz="1400" dirty="0"/>
              <a:t> </a:t>
            </a:r>
            <a:r>
              <a:rPr lang="es-ES" sz="1400" dirty="0" err="1"/>
              <a:t>individuale</a:t>
            </a:r>
            <a:r>
              <a:rPr lang="es-ES" sz="1400" dirty="0"/>
              <a:t> </a:t>
            </a:r>
            <a:r>
              <a:rPr lang="es-ES" sz="1400" dirty="0" err="1"/>
              <a:t>excepționale</a:t>
            </a:r>
            <a:r>
              <a:rPr lang="es-ES" sz="1400" dirty="0"/>
              <a:t> ale </a:t>
            </a:r>
            <a:r>
              <a:rPr lang="es-ES" sz="1400" dirty="0" err="1"/>
              <a:t>Clientului</a:t>
            </a:r>
            <a:r>
              <a:rPr lang="es-ES" sz="1400" dirty="0"/>
              <a:t> </a:t>
            </a:r>
            <a:r>
              <a:rPr lang="es-ES" sz="1400" dirty="0" err="1"/>
              <a:t>Isagenix</a:t>
            </a:r>
            <a:r>
              <a:rPr lang="es-ES" sz="1400" dirty="0"/>
              <a:t> </a:t>
            </a:r>
            <a:r>
              <a:rPr lang="es-ES" sz="1400" dirty="0" err="1"/>
              <a:t>și</a:t>
            </a:r>
            <a:r>
              <a:rPr lang="es-ES" sz="1400" dirty="0"/>
              <a:t> </a:t>
            </a:r>
            <a:r>
              <a:rPr lang="es-ES" sz="1400" dirty="0" err="1"/>
              <a:t>nu</a:t>
            </a:r>
            <a:r>
              <a:rPr lang="es-ES" sz="1400" dirty="0"/>
              <a:t> </a:t>
            </a:r>
            <a:r>
              <a:rPr lang="es-ES" sz="1400" dirty="0" err="1"/>
              <a:t>trebuie</a:t>
            </a:r>
            <a:r>
              <a:rPr lang="es-ES" sz="1400" dirty="0"/>
              <a:t> </a:t>
            </a:r>
            <a:r>
              <a:rPr lang="es-ES" sz="1400" dirty="0" err="1"/>
              <a:t>interpretate</a:t>
            </a:r>
            <a:r>
              <a:rPr lang="es-ES" sz="1400" dirty="0"/>
              <a:t> ca </a:t>
            </a:r>
            <a:r>
              <a:rPr lang="es-ES" sz="1400" dirty="0" err="1"/>
              <a:t>fiind</a:t>
            </a:r>
            <a:r>
              <a:rPr lang="es-ES" sz="1400" dirty="0"/>
              <a:t> </a:t>
            </a:r>
            <a:r>
              <a:rPr lang="es-ES" sz="1400" dirty="0" err="1"/>
              <a:t>tipice</a:t>
            </a:r>
            <a:r>
              <a:rPr lang="es-ES" sz="1400" dirty="0"/>
              <a:t> </a:t>
            </a:r>
            <a:r>
              <a:rPr lang="es-ES" sz="1400" dirty="0" err="1"/>
              <a:t>sau</a:t>
            </a:r>
            <a:r>
              <a:rPr lang="es-ES" sz="1400" dirty="0"/>
              <a:t> </a:t>
            </a:r>
            <a:r>
              <a:rPr lang="es-ES" sz="1400" dirty="0" err="1"/>
              <a:t>medii</a:t>
            </a:r>
            <a:r>
              <a:rPr lang="es-ES" sz="1400" dirty="0"/>
              <a:t>. </a:t>
            </a:r>
            <a:r>
              <a:rPr lang="es-ES" sz="1400" dirty="0" err="1"/>
              <a:t>Rezultatele</a:t>
            </a:r>
            <a:r>
              <a:rPr lang="es-ES" sz="1400" dirty="0"/>
              <a:t> </a:t>
            </a:r>
            <a:r>
              <a:rPr lang="es-ES" sz="1400" dirty="0" err="1"/>
              <a:t>variază</a:t>
            </a:r>
            <a:r>
              <a:rPr lang="es-ES" sz="1400" dirty="0"/>
              <a:t> </a:t>
            </a:r>
            <a:r>
              <a:rPr lang="es-ES" sz="1400" dirty="0" err="1"/>
              <a:t>în</a:t>
            </a:r>
            <a:r>
              <a:rPr lang="es-ES" sz="1400" dirty="0"/>
              <a:t> </a:t>
            </a:r>
            <a:r>
              <a:rPr lang="es-ES" sz="1400" dirty="0" err="1"/>
              <a:t>funcție</a:t>
            </a:r>
            <a:r>
              <a:rPr lang="es-ES" sz="1400" dirty="0"/>
              <a:t> de </a:t>
            </a:r>
            <a:r>
              <a:rPr lang="es-ES" sz="1400" dirty="0" err="1"/>
              <a:t>efortul</a:t>
            </a:r>
            <a:r>
              <a:rPr lang="es-ES" sz="1400" dirty="0"/>
              <a:t> individual, </a:t>
            </a:r>
            <a:r>
              <a:rPr lang="es-ES" sz="1400" dirty="0" err="1"/>
              <a:t>compoziția</a:t>
            </a:r>
            <a:r>
              <a:rPr lang="es-ES" sz="1400" dirty="0"/>
              <a:t> </a:t>
            </a:r>
            <a:r>
              <a:rPr lang="es-ES" sz="1400" dirty="0" err="1"/>
              <a:t>corpului</a:t>
            </a:r>
            <a:r>
              <a:rPr lang="es-ES" sz="1400" dirty="0"/>
              <a:t>, </a:t>
            </a:r>
            <a:r>
              <a:rPr lang="es-ES" sz="1400" dirty="0" err="1"/>
              <a:t>tiparele</a:t>
            </a:r>
            <a:r>
              <a:rPr lang="es-ES" sz="1400" dirty="0"/>
              <a:t> de </a:t>
            </a:r>
            <a:r>
              <a:rPr lang="es-ES" sz="1400" dirty="0" err="1"/>
              <a:t>alimentație</a:t>
            </a:r>
            <a:r>
              <a:rPr lang="es-ES" sz="1400" dirty="0"/>
              <a:t>, </a:t>
            </a:r>
            <a:r>
              <a:rPr lang="es-ES" sz="1400" dirty="0" err="1"/>
              <a:t>timpul</a:t>
            </a:r>
            <a:r>
              <a:rPr lang="es-ES" sz="1400" dirty="0"/>
              <a:t>, </a:t>
            </a:r>
            <a:r>
              <a:rPr lang="es-ES" sz="1400" dirty="0" err="1"/>
              <a:t>exercițiile</a:t>
            </a:r>
            <a:r>
              <a:rPr lang="es-ES" sz="1400" dirty="0"/>
              <a:t> </a:t>
            </a:r>
            <a:r>
              <a:rPr lang="es-ES" sz="1400" dirty="0" err="1"/>
              <a:t>fizice</a:t>
            </a:r>
            <a:r>
              <a:rPr lang="es-ES" sz="1400" dirty="0"/>
              <a:t> </a:t>
            </a:r>
            <a:r>
              <a:rPr lang="es-ES" sz="1400" dirty="0" err="1"/>
              <a:t>și</a:t>
            </a:r>
            <a:r>
              <a:rPr lang="es-ES" sz="1400" dirty="0"/>
              <a:t> </a:t>
            </a:r>
            <a:r>
              <a:rPr lang="es-ES" sz="1400" dirty="0" err="1"/>
              <a:t>alți</a:t>
            </a:r>
            <a:r>
              <a:rPr lang="es-ES" sz="1400" dirty="0"/>
              <a:t> </a:t>
            </a:r>
            <a:r>
              <a:rPr lang="es-ES" sz="1400" dirty="0" err="1"/>
              <a:t>factori</a:t>
            </a:r>
            <a:r>
              <a:rPr lang="es-ES" sz="1400" dirty="0"/>
              <a:t>, cum ar fi </a:t>
            </a:r>
            <a:r>
              <a:rPr lang="es-ES" sz="1400" dirty="0" err="1"/>
              <a:t>structura</a:t>
            </a:r>
            <a:r>
              <a:rPr lang="es-ES" sz="1400" dirty="0"/>
              <a:t> </a:t>
            </a:r>
            <a:r>
              <a:rPr lang="es-ES" sz="1400" dirty="0" err="1"/>
              <a:t>genetic</a:t>
            </a:r>
            <a:r>
              <a:rPr lang="ro-RO" sz="1400" dirty="0"/>
              <a:t>ă </a:t>
            </a:r>
            <a:r>
              <a:rPr lang="es-ES" sz="1400" dirty="0" err="1"/>
              <a:t>și</a:t>
            </a:r>
            <a:r>
              <a:rPr lang="es-ES" sz="1400" dirty="0"/>
              <a:t> </a:t>
            </a:r>
            <a:r>
              <a:rPr lang="es-ES" sz="1400" dirty="0" err="1"/>
              <a:t>fiziologic</a:t>
            </a:r>
            <a:r>
              <a:rPr lang="ro-RO" sz="1400" dirty="0"/>
              <a:t>ă</a:t>
            </a:r>
            <a:r>
              <a:rPr lang="es-ES" sz="1400" dirty="0"/>
              <a:t>.</a:t>
            </a:r>
            <a:endParaRPr lang="en-GB" sz="1400" dirty="0"/>
          </a:p>
        </p:txBody>
      </p:sp>
      <p:sp>
        <p:nvSpPr>
          <p:cNvPr id="21" name="TextBox 20">
            <a:extLst>
              <a:ext uri="{FF2B5EF4-FFF2-40B4-BE49-F238E27FC236}">
                <a16:creationId xmlns:a16="http://schemas.microsoft.com/office/drawing/2014/main" id="{C8272C48-1DFB-C1C1-12A9-EF136C7D75FF}"/>
              </a:ext>
            </a:extLst>
          </p:cNvPr>
          <p:cNvSpPr txBox="1"/>
          <p:nvPr/>
        </p:nvSpPr>
        <p:spPr>
          <a:xfrm>
            <a:off x="6231023" y="3809986"/>
            <a:ext cx="5611182" cy="1384995"/>
          </a:xfrm>
          <a:prstGeom prst="rect">
            <a:avLst/>
          </a:prstGeom>
          <a:noFill/>
        </p:spPr>
        <p:txBody>
          <a:bodyPr wrap="square">
            <a:spAutoFit/>
          </a:bodyPr>
          <a:lstStyle/>
          <a:p>
            <a:r>
              <a:rPr lang="en-GB" sz="1400" b="1" dirty="0" err="1">
                <a:solidFill>
                  <a:schemeClr val="tx2">
                    <a:lumMod val="75000"/>
                  </a:schemeClr>
                </a:solidFill>
              </a:rPr>
              <a:t>Declinarea</a:t>
            </a:r>
            <a:r>
              <a:rPr lang="en-GB" sz="1400" b="1" dirty="0">
                <a:solidFill>
                  <a:schemeClr val="tx2">
                    <a:lumMod val="75000"/>
                  </a:schemeClr>
                </a:solidFill>
              </a:rPr>
              <a:t> </a:t>
            </a:r>
            <a:r>
              <a:rPr lang="en-GB" sz="1400" b="1" dirty="0" err="1">
                <a:solidFill>
                  <a:schemeClr val="tx2">
                    <a:lumMod val="75000"/>
                  </a:schemeClr>
                </a:solidFill>
              </a:rPr>
              <a:t>responsabilității</a:t>
            </a:r>
            <a:r>
              <a:rPr lang="en-GB" sz="1400" b="1" dirty="0">
                <a:solidFill>
                  <a:schemeClr val="tx2">
                    <a:lumMod val="75000"/>
                  </a:schemeClr>
                </a:solidFill>
              </a:rPr>
              <a:t> </a:t>
            </a:r>
            <a:r>
              <a:rPr lang="en-GB" sz="1400" b="1" dirty="0" err="1">
                <a:solidFill>
                  <a:schemeClr val="tx2">
                    <a:lumMod val="75000"/>
                  </a:schemeClr>
                </a:solidFill>
              </a:rPr>
              <a:t>privind</a:t>
            </a:r>
            <a:r>
              <a:rPr lang="en-GB" sz="1400" b="1" dirty="0">
                <a:solidFill>
                  <a:schemeClr val="tx2">
                    <a:lumMod val="75000"/>
                  </a:schemeClr>
                </a:solidFill>
              </a:rPr>
              <a:t> </a:t>
            </a:r>
            <a:r>
              <a:rPr lang="en-GB" sz="1400" b="1" dirty="0" err="1">
                <a:solidFill>
                  <a:schemeClr val="tx2">
                    <a:lumMod val="75000"/>
                  </a:schemeClr>
                </a:solidFill>
              </a:rPr>
              <a:t>siguranța</a:t>
            </a:r>
            <a:r>
              <a:rPr lang="en-GB" sz="1400" b="1" dirty="0">
                <a:solidFill>
                  <a:schemeClr val="tx2">
                    <a:lumMod val="75000"/>
                  </a:schemeClr>
                </a:solidFill>
              </a:rPr>
              <a:t>:</a:t>
            </a:r>
          </a:p>
          <a:p>
            <a:r>
              <a:rPr lang="es-ES" sz="1400" dirty="0" err="1"/>
              <a:t>Dacă</a:t>
            </a:r>
            <a:r>
              <a:rPr lang="es-ES" sz="1400" dirty="0"/>
              <a:t> </a:t>
            </a:r>
            <a:r>
              <a:rPr lang="es-ES" sz="1400" dirty="0" err="1"/>
              <a:t>sunteți</a:t>
            </a:r>
            <a:r>
              <a:rPr lang="es-ES" sz="1400" dirty="0"/>
              <a:t> </a:t>
            </a:r>
            <a:r>
              <a:rPr lang="es-ES" sz="1400" dirty="0" err="1"/>
              <a:t>însărcinată</a:t>
            </a:r>
            <a:r>
              <a:rPr lang="es-ES" sz="1400" dirty="0"/>
              <a:t>, </a:t>
            </a:r>
            <a:r>
              <a:rPr lang="es-ES" sz="1400" dirty="0" err="1"/>
              <a:t>alăptați</a:t>
            </a:r>
            <a:r>
              <a:rPr lang="es-ES" sz="1400" dirty="0"/>
              <a:t>, </a:t>
            </a:r>
            <a:r>
              <a:rPr lang="es-ES" sz="1400" dirty="0" err="1"/>
              <a:t>diabetică</a:t>
            </a:r>
            <a:r>
              <a:rPr lang="es-ES" sz="1400" dirty="0"/>
              <a:t>, </a:t>
            </a:r>
            <a:r>
              <a:rPr lang="es-ES" sz="1400" dirty="0" err="1"/>
              <a:t>luați</a:t>
            </a:r>
            <a:r>
              <a:rPr lang="es-ES" sz="1400" dirty="0"/>
              <a:t> medicamente, </a:t>
            </a:r>
            <a:r>
              <a:rPr lang="es-ES" sz="1400" dirty="0" err="1"/>
              <a:t>aveți</a:t>
            </a:r>
            <a:r>
              <a:rPr lang="es-ES" sz="1400" dirty="0"/>
              <a:t> o </a:t>
            </a:r>
            <a:r>
              <a:rPr lang="es-ES" sz="1400" dirty="0" err="1"/>
              <a:t>afecțiune</a:t>
            </a:r>
            <a:r>
              <a:rPr lang="es-ES" sz="1400" dirty="0"/>
              <a:t> </a:t>
            </a:r>
            <a:r>
              <a:rPr lang="es-ES" sz="1400" dirty="0" err="1"/>
              <a:t>medicală</a:t>
            </a:r>
            <a:r>
              <a:rPr lang="es-ES" sz="1400" dirty="0"/>
              <a:t> </a:t>
            </a:r>
            <a:r>
              <a:rPr lang="es-ES" sz="1400" dirty="0" err="1"/>
              <a:t>sau</a:t>
            </a:r>
            <a:r>
              <a:rPr lang="es-ES" sz="1400" dirty="0"/>
              <a:t> </a:t>
            </a:r>
            <a:r>
              <a:rPr lang="es-ES" sz="1400" dirty="0" err="1"/>
              <a:t>începeți</a:t>
            </a:r>
            <a:r>
              <a:rPr lang="es-ES" sz="1400" dirty="0"/>
              <a:t> un </a:t>
            </a:r>
            <a:r>
              <a:rPr lang="es-ES" sz="1400" dirty="0" err="1"/>
              <a:t>program</a:t>
            </a:r>
            <a:r>
              <a:rPr lang="es-ES" sz="1400" dirty="0"/>
              <a:t> de control al </a:t>
            </a:r>
            <a:r>
              <a:rPr lang="es-ES" sz="1400" dirty="0" err="1"/>
              <a:t>greutății</a:t>
            </a:r>
            <a:r>
              <a:rPr lang="es-ES" sz="1400" dirty="0"/>
              <a:t>, </a:t>
            </a:r>
            <a:r>
              <a:rPr lang="es-ES" sz="1400" dirty="0" err="1"/>
              <a:t>consultați-vă</a:t>
            </a:r>
            <a:r>
              <a:rPr lang="es-ES" sz="1400" dirty="0"/>
              <a:t> </a:t>
            </a:r>
            <a:r>
              <a:rPr lang="es-ES" sz="1400" dirty="0" err="1"/>
              <a:t>medicul</a:t>
            </a:r>
            <a:r>
              <a:rPr lang="es-ES" sz="1400" dirty="0"/>
              <a:t> </a:t>
            </a:r>
            <a:r>
              <a:rPr lang="es-ES" sz="1400" dirty="0" err="1"/>
              <a:t>înainte</a:t>
            </a:r>
            <a:r>
              <a:rPr lang="es-ES" sz="1400" dirty="0"/>
              <a:t> de a utiliza </a:t>
            </a:r>
            <a:r>
              <a:rPr lang="es-ES" sz="1400" dirty="0" err="1"/>
              <a:t>produsele</a:t>
            </a:r>
            <a:r>
              <a:rPr lang="es-ES" sz="1400" dirty="0"/>
              <a:t> </a:t>
            </a:r>
            <a:r>
              <a:rPr lang="es-ES" sz="1400" dirty="0" err="1"/>
              <a:t>Isagenix</a:t>
            </a:r>
            <a:r>
              <a:rPr lang="es-ES" sz="1400" dirty="0"/>
              <a:t> </a:t>
            </a:r>
            <a:r>
              <a:rPr lang="es-ES" sz="1400" dirty="0" err="1"/>
              <a:t>sau</a:t>
            </a:r>
            <a:r>
              <a:rPr lang="es-ES" sz="1400" dirty="0"/>
              <a:t> de a </a:t>
            </a:r>
            <a:r>
              <a:rPr lang="es-ES" sz="1400" dirty="0" err="1"/>
              <a:t>face</a:t>
            </a:r>
            <a:r>
              <a:rPr lang="es-ES" sz="1400" dirty="0"/>
              <a:t> </a:t>
            </a:r>
            <a:r>
              <a:rPr lang="es-ES" sz="1400" dirty="0" err="1"/>
              <a:t>orice</a:t>
            </a:r>
            <a:r>
              <a:rPr lang="es-ES" sz="1400" dirty="0"/>
              <a:t> alte </a:t>
            </a:r>
            <a:r>
              <a:rPr lang="es-ES" sz="1400" dirty="0" err="1"/>
              <a:t>modificări</a:t>
            </a:r>
            <a:r>
              <a:rPr lang="es-ES" sz="1400" dirty="0"/>
              <a:t> ale </a:t>
            </a:r>
            <a:r>
              <a:rPr lang="es-ES" sz="1400" dirty="0" err="1"/>
              <a:t>regimului</a:t>
            </a:r>
            <a:r>
              <a:rPr lang="es-ES" sz="1400" dirty="0"/>
              <a:t> alimentar. </a:t>
            </a:r>
            <a:r>
              <a:rPr lang="es-ES" sz="1400" dirty="0" err="1"/>
              <a:t>Întrerupeți</a:t>
            </a:r>
            <a:r>
              <a:rPr lang="es-ES" sz="1400" dirty="0"/>
              <a:t> </a:t>
            </a:r>
            <a:r>
              <a:rPr lang="es-ES" sz="1400" dirty="0" err="1"/>
              <a:t>utilizarea</a:t>
            </a:r>
            <a:r>
              <a:rPr lang="es-ES" sz="1400" dirty="0"/>
              <a:t> </a:t>
            </a:r>
            <a:r>
              <a:rPr lang="es-ES" sz="1400" dirty="0" err="1"/>
              <a:t>dacă</a:t>
            </a:r>
            <a:r>
              <a:rPr lang="es-ES" sz="1400" dirty="0"/>
              <a:t> </a:t>
            </a:r>
            <a:r>
              <a:rPr lang="es-ES" sz="1400" dirty="0" err="1"/>
              <a:t>apar</a:t>
            </a:r>
            <a:r>
              <a:rPr lang="es-ES" sz="1400" dirty="0"/>
              <a:t> </a:t>
            </a:r>
            <a:r>
              <a:rPr lang="es-ES" sz="1400" dirty="0" err="1"/>
              <a:t>reacții</a:t>
            </a:r>
            <a:r>
              <a:rPr lang="es-ES" sz="1400" dirty="0"/>
              <a:t> adverse.</a:t>
            </a:r>
            <a:endParaRPr lang="en-GB" sz="1400" dirty="0"/>
          </a:p>
        </p:txBody>
      </p:sp>
      <p:sp>
        <p:nvSpPr>
          <p:cNvPr id="22" name="TextBox 21">
            <a:extLst>
              <a:ext uri="{FF2B5EF4-FFF2-40B4-BE49-F238E27FC236}">
                <a16:creationId xmlns:a16="http://schemas.microsoft.com/office/drawing/2014/main" id="{5091CCF9-80AC-1271-037F-EA86E58D107C}"/>
              </a:ext>
            </a:extLst>
          </p:cNvPr>
          <p:cNvSpPr txBox="1"/>
          <p:nvPr/>
        </p:nvSpPr>
        <p:spPr>
          <a:xfrm>
            <a:off x="6225218" y="5273018"/>
            <a:ext cx="5611182" cy="1600438"/>
          </a:xfrm>
          <a:prstGeom prst="rect">
            <a:avLst/>
          </a:prstGeom>
          <a:noFill/>
        </p:spPr>
        <p:txBody>
          <a:bodyPr wrap="square">
            <a:spAutoFit/>
          </a:bodyPr>
          <a:lstStyle/>
          <a:p>
            <a:r>
              <a:rPr lang="it-IT" sz="1400" b="1" dirty="0" err="1">
                <a:solidFill>
                  <a:schemeClr val="tx2">
                    <a:lumMod val="75000"/>
                  </a:schemeClr>
                </a:solidFill>
              </a:rPr>
              <a:t>Informații</a:t>
            </a:r>
            <a:r>
              <a:rPr lang="it-IT" sz="1400" b="1" dirty="0">
                <a:solidFill>
                  <a:schemeClr val="tx2">
                    <a:lumMod val="75000"/>
                  </a:schemeClr>
                </a:solidFill>
              </a:rPr>
              <a:t> </a:t>
            </a:r>
            <a:r>
              <a:rPr lang="it-IT" sz="1400" b="1" dirty="0" err="1">
                <a:solidFill>
                  <a:schemeClr val="tx2">
                    <a:lumMod val="75000"/>
                  </a:schemeClr>
                </a:solidFill>
              </a:rPr>
              <a:t>numai</a:t>
            </a:r>
            <a:r>
              <a:rPr lang="it-IT" sz="1400" b="1" dirty="0">
                <a:solidFill>
                  <a:schemeClr val="tx2">
                    <a:lumMod val="75000"/>
                  </a:schemeClr>
                </a:solidFill>
              </a:rPr>
              <a:t> </a:t>
            </a:r>
            <a:r>
              <a:rPr lang="it-IT" sz="1400" b="1" dirty="0" err="1">
                <a:solidFill>
                  <a:schemeClr val="tx2">
                    <a:lumMod val="75000"/>
                  </a:schemeClr>
                </a:solidFill>
              </a:rPr>
              <a:t>pentru</a:t>
            </a:r>
            <a:r>
              <a:rPr lang="it-IT" sz="1400" b="1" dirty="0">
                <a:solidFill>
                  <a:schemeClr val="tx2">
                    <a:lumMod val="75000"/>
                  </a:schemeClr>
                </a:solidFill>
              </a:rPr>
              <a:t> </a:t>
            </a:r>
            <a:r>
              <a:rPr lang="it-IT" sz="1400" b="1" dirty="0" err="1">
                <a:solidFill>
                  <a:schemeClr val="tx2">
                    <a:lumMod val="75000"/>
                  </a:schemeClr>
                </a:solidFill>
              </a:rPr>
              <a:t>scopuri</a:t>
            </a:r>
            <a:r>
              <a:rPr lang="it-IT" sz="1400" b="1" dirty="0">
                <a:solidFill>
                  <a:schemeClr val="tx2">
                    <a:lumMod val="75000"/>
                  </a:schemeClr>
                </a:solidFill>
              </a:rPr>
              <a:t> generale</a:t>
            </a:r>
            <a:r>
              <a:rPr lang="es-ES" sz="1400" b="1" dirty="0">
                <a:solidFill>
                  <a:schemeClr val="tx2">
                    <a:lumMod val="75000"/>
                  </a:schemeClr>
                </a:solidFill>
              </a:rPr>
              <a:t>:</a:t>
            </a:r>
            <a:endParaRPr lang="en-GB" sz="1400" b="1" dirty="0">
              <a:solidFill>
                <a:schemeClr val="tx2">
                  <a:lumMod val="75000"/>
                </a:schemeClr>
              </a:solidFill>
            </a:endParaRPr>
          </a:p>
          <a:p>
            <a:r>
              <a:rPr lang="es-ES" sz="1400" dirty="0" err="1"/>
              <a:t>Informațiile</a:t>
            </a:r>
            <a:r>
              <a:rPr lang="es-ES" sz="1400" dirty="0"/>
              <a:t> </a:t>
            </a:r>
            <a:r>
              <a:rPr lang="es-ES" sz="1400" dirty="0" err="1"/>
              <a:t>furnizate</a:t>
            </a:r>
            <a:r>
              <a:rPr lang="es-ES" sz="1400" dirty="0"/>
              <a:t> </a:t>
            </a:r>
            <a:r>
              <a:rPr lang="es-ES" sz="1400" dirty="0" err="1"/>
              <a:t>în</a:t>
            </a:r>
            <a:r>
              <a:rPr lang="es-ES" sz="1400" dirty="0"/>
              <a:t> </a:t>
            </a:r>
            <a:r>
              <a:rPr lang="es-ES" sz="1400" dirty="0" err="1"/>
              <a:t>această</a:t>
            </a:r>
            <a:r>
              <a:rPr lang="es-ES" sz="1400" dirty="0"/>
              <a:t> </a:t>
            </a:r>
            <a:r>
              <a:rPr lang="es-ES" sz="1400" dirty="0" err="1"/>
              <a:t>prezentare</a:t>
            </a:r>
            <a:r>
              <a:rPr lang="es-ES" sz="1400" dirty="0"/>
              <a:t> </a:t>
            </a:r>
            <a:r>
              <a:rPr lang="es-ES" sz="1400" dirty="0" err="1"/>
              <a:t>și</a:t>
            </a:r>
            <a:r>
              <a:rPr lang="es-ES" sz="1400" dirty="0"/>
              <a:t> pe </a:t>
            </a:r>
            <a:r>
              <a:rPr lang="es-ES" sz="1400" dirty="0" err="1"/>
              <a:t>toate</a:t>
            </a:r>
            <a:r>
              <a:rPr lang="es-ES" sz="1400" dirty="0"/>
              <a:t> </a:t>
            </a:r>
            <a:r>
              <a:rPr lang="es-ES" sz="1400" dirty="0" err="1"/>
              <a:t>publicațiile</a:t>
            </a:r>
            <a:r>
              <a:rPr lang="es-ES" sz="1400" dirty="0"/>
              <a:t>, </a:t>
            </a:r>
            <a:r>
              <a:rPr lang="es-ES" sz="1400" dirty="0" err="1"/>
              <a:t>ambalajele</a:t>
            </a:r>
            <a:r>
              <a:rPr lang="es-ES" sz="1400" dirty="0"/>
              <a:t> </a:t>
            </a:r>
            <a:r>
              <a:rPr lang="es-ES" sz="1400" dirty="0" err="1"/>
              <a:t>și</a:t>
            </a:r>
            <a:r>
              <a:rPr lang="es-ES" sz="1400" dirty="0"/>
              <a:t> </a:t>
            </a:r>
            <a:r>
              <a:rPr lang="es-ES" sz="1400" dirty="0" err="1"/>
              <a:t>etichetele</a:t>
            </a:r>
            <a:r>
              <a:rPr lang="es-ES" sz="1400" dirty="0"/>
              <a:t> sunt </a:t>
            </a:r>
            <a:r>
              <a:rPr lang="es-ES" sz="1400" dirty="0" err="1"/>
              <a:t>exclusiv</a:t>
            </a:r>
            <a:r>
              <a:rPr lang="es-ES" sz="1400" dirty="0"/>
              <a:t> </a:t>
            </a:r>
            <a:r>
              <a:rPr lang="es-ES" sz="1400" dirty="0" err="1"/>
              <a:t>în</a:t>
            </a:r>
            <a:r>
              <a:rPr lang="es-ES" sz="1400" dirty="0"/>
              <a:t> </a:t>
            </a:r>
            <a:r>
              <a:rPr lang="es-ES" sz="1400" dirty="0" err="1"/>
              <a:t>scopuri</a:t>
            </a:r>
            <a:r>
              <a:rPr lang="es-ES" sz="1400" dirty="0"/>
              <a:t> generale </a:t>
            </a:r>
            <a:r>
              <a:rPr lang="es-ES" sz="1400" dirty="0" err="1"/>
              <a:t>și</a:t>
            </a:r>
            <a:r>
              <a:rPr lang="es-ES" sz="1400" dirty="0"/>
              <a:t> sunt </a:t>
            </a:r>
            <a:r>
              <a:rPr lang="es-ES" sz="1400" dirty="0" err="1"/>
              <a:t>concepute</a:t>
            </a:r>
            <a:r>
              <a:rPr lang="es-ES" sz="1400" dirty="0"/>
              <a:t> </a:t>
            </a:r>
            <a:r>
              <a:rPr lang="es-ES" sz="1400" dirty="0" err="1"/>
              <a:t>pentru</a:t>
            </a:r>
            <a:r>
              <a:rPr lang="es-ES" sz="1400" dirty="0"/>
              <a:t> a </a:t>
            </a:r>
            <a:r>
              <a:rPr lang="es-ES" sz="1400" dirty="0" err="1"/>
              <a:t>vă</a:t>
            </a:r>
            <a:r>
              <a:rPr lang="es-ES" sz="1400" dirty="0"/>
              <a:t> </a:t>
            </a:r>
            <a:r>
              <a:rPr lang="es-ES" sz="1400" dirty="0" err="1"/>
              <a:t>ajuta</a:t>
            </a:r>
            <a:r>
              <a:rPr lang="es-ES" sz="1400" dirty="0"/>
              <a:t> </a:t>
            </a:r>
            <a:r>
              <a:rPr lang="es-ES" sz="1400" dirty="0" err="1"/>
              <a:t>să</a:t>
            </a:r>
            <a:r>
              <a:rPr lang="es-ES" sz="1400" dirty="0"/>
              <a:t> </a:t>
            </a:r>
            <a:r>
              <a:rPr lang="es-ES" sz="1400" dirty="0" err="1"/>
              <a:t>luați</a:t>
            </a:r>
            <a:r>
              <a:rPr lang="es-ES" sz="1400" dirty="0"/>
              <a:t> </a:t>
            </a:r>
            <a:r>
              <a:rPr lang="es-ES" sz="1400" dirty="0" err="1"/>
              <a:t>decizii</a:t>
            </a:r>
            <a:r>
              <a:rPr lang="es-ES" sz="1400" dirty="0"/>
              <a:t> </a:t>
            </a:r>
            <a:r>
              <a:rPr lang="es-ES" sz="1400" dirty="0" err="1"/>
              <a:t>informate</a:t>
            </a:r>
            <a:r>
              <a:rPr lang="es-ES" sz="1400" dirty="0"/>
              <a:t> </a:t>
            </a:r>
            <a:r>
              <a:rPr lang="es-ES" sz="1400" dirty="0" err="1"/>
              <a:t>cu</a:t>
            </a:r>
            <a:r>
              <a:rPr lang="es-ES" sz="1400" dirty="0"/>
              <a:t> </a:t>
            </a:r>
            <a:r>
              <a:rPr lang="es-ES" sz="1400" dirty="0" err="1"/>
              <a:t>privire</a:t>
            </a:r>
            <a:r>
              <a:rPr lang="es-ES" sz="1400" dirty="0"/>
              <a:t> la </a:t>
            </a:r>
            <a:r>
              <a:rPr lang="es-ES" sz="1400" dirty="0" err="1"/>
              <a:t>sănătatea</a:t>
            </a:r>
            <a:r>
              <a:rPr lang="es-ES" sz="1400" dirty="0"/>
              <a:t> </a:t>
            </a:r>
            <a:r>
              <a:rPr lang="es-ES" sz="1400" dirty="0" err="1"/>
              <a:t>dvs</a:t>
            </a:r>
            <a:r>
              <a:rPr lang="es-ES" sz="1400" dirty="0"/>
              <a:t>. </a:t>
            </a:r>
            <a:r>
              <a:rPr lang="es-ES" sz="1400" dirty="0" err="1"/>
              <a:t>Acest</a:t>
            </a:r>
            <a:r>
              <a:rPr lang="ro-RO" sz="1400" dirty="0"/>
              <a:t>ea</a:t>
            </a:r>
            <a:r>
              <a:rPr lang="es-ES" sz="1400" dirty="0"/>
              <a:t> </a:t>
            </a:r>
            <a:r>
              <a:rPr lang="es-ES" sz="1400" dirty="0" err="1"/>
              <a:t>nu</a:t>
            </a:r>
            <a:r>
              <a:rPr lang="es-ES" sz="1400" dirty="0"/>
              <a:t> </a:t>
            </a:r>
            <a:r>
              <a:rPr lang="ro-RO" sz="1400" dirty="0"/>
              <a:t>sunt</a:t>
            </a:r>
            <a:r>
              <a:rPr lang="es-ES" sz="1400" dirty="0"/>
              <a:t> </a:t>
            </a:r>
            <a:r>
              <a:rPr lang="es-ES" sz="1400" dirty="0" err="1"/>
              <a:t>destinat</a:t>
            </a:r>
            <a:r>
              <a:rPr lang="ro-RO" sz="1400" dirty="0"/>
              <a:t>e </a:t>
            </a:r>
            <a:r>
              <a:rPr lang="es-ES" sz="1400" dirty="0" err="1"/>
              <a:t>să</a:t>
            </a:r>
            <a:r>
              <a:rPr lang="es-ES" sz="1400" dirty="0"/>
              <a:t> </a:t>
            </a:r>
            <a:r>
              <a:rPr lang="es-ES" sz="1400" dirty="0" err="1"/>
              <a:t>înlocuiască</a:t>
            </a:r>
            <a:r>
              <a:rPr lang="es-ES" sz="1400" dirty="0"/>
              <a:t> </a:t>
            </a:r>
            <a:r>
              <a:rPr lang="es-ES" sz="1400" dirty="0" err="1"/>
              <a:t>recomandările</a:t>
            </a:r>
            <a:r>
              <a:rPr lang="es-ES" sz="1400" dirty="0"/>
              <a:t> </a:t>
            </a:r>
            <a:r>
              <a:rPr lang="es-ES" sz="1400" dirty="0" err="1"/>
              <a:t>medicului</a:t>
            </a:r>
            <a:r>
              <a:rPr lang="es-ES" sz="1400" dirty="0"/>
              <a:t> </a:t>
            </a:r>
            <a:r>
              <a:rPr lang="es-ES" sz="1400" dirty="0" err="1"/>
              <a:t>sau</a:t>
            </a:r>
            <a:r>
              <a:rPr lang="es-ES" sz="1400" dirty="0"/>
              <a:t> ale </a:t>
            </a:r>
            <a:r>
              <a:rPr lang="es-ES" sz="1400" dirty="0" err="1"/>
              <a:t>profesionistului</a:t>
            </a:r>
            <a:r>
              <a:rPr lang="es-ES" sz="1400" dirty="0"/>
              <a:t> din </a:t>
            </a:r>
            <a:r>
              <a:rPr lang="es-ES" sz="1400" dirty="0" err="1"/>
              <a:t>domeniul</a:t>
            </a:r>
            <a:r>
              <a:rPr lang="es-ES" sz="1400" dirty="0"/>
              <a:t> </a:t>
            </a:r>
            <a:r>
              <a:rPr lang="es-ES" sz="1400" dirty="0" err="1"/>
              <a:t>sănătății</a:t>
            </a:r>
            <a:r>
              <a:rPr lang="es-ES" sz="1400" dirty="0"/>
              <a:t>.</a:t>
            </a:r>
            <a:endParaRPr lang="en-GB" sz="1400" dirty="0"/>
          </a:p>
        </p:txBody>
      </p:sp>
    </p:spTree>
    <p:extLst>
      <p:ext uri="{BB962C8B-B14F-4D97-AF65-F5344CB8AC3E}">
        <p14:creationId xmlns:p14="http://schemas.microsoft.com/office/powerpoint/2010/main" val="1254474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9F0DDB-E3D9-AB48-00AC-BB2191A709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817" y="0"/>
            <a:ext cx="5970104"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96915"/>
            <a:ext cx="5537400" cy="1676400"/>
          </a:xfrm>
        </p:spPr>
        <p:txBody>
          <a:bodyPr/>
          <a:lstStyle/>
          <a:p>
            <a:r>
              <a:rPr lang="en-US" dirty="0" err="1"/>
              <a:t>Xango</a:t>
            </a:r>
            <a:r>
              <a:rPr lang="en-GB" dirty="0"/>
              <a:t>®</a:t>
            </a:r>
            <a:r>
              <a:rPr lang="en-US" dirty="0"/>
              <a:t> Reserve</a:t>
            </a:r>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3064033"/>
            <a:ext cx="5537400" cy="2522105"/>
          </a:xfrm>
        </p:spPr>
        <p:txBody>
          <a:bodyPr>
            <a:noAutofit/>
          </a:bodyPr>
          <a:lstStyle/>
          <a:p>
            <a:pPr>
              <a:lnSpc>
                <a:spcPct val="100000"/>
              </a:lnSpc>
            </a:pPr>
            <a:r>
              <a:rPr lang="en-GB" sz="1400" dirty="0" err="1">
                <a:latin typeface="+mn-lt"/>
              </a:rPr>
              <a:t>Densă</a:t>
            </a:r>
            <a:r>
              <a:rPr lang="en-GB" sz="1400" dirty="0">
                <a:latin typeface="+mn-lt"/>
              </a:rPr>
              <a:t> din </a:t>
            </a:r>
            <a:r>
              <a:rPr lang="en-GB" sz="1400" dirty="0" err="1">
                <a:latin typeface="+mn-lt"/>
              </a:rPr>
              <a:t>punct</a:t>
            </a:r>
            <a:r>
              <a:rPr lang="en-GB" sz="1400" dirty="0">
                <a:latin typeface="+mn-lt"/>
              </a:rPr>
              <a:t> de </a:t>
            </a:r>
            <a:r>
              <a:rPr lang="en-GB" sz="1400" dirty="0" err="1">
                <a:latin typeface="+mn-lt"/>
              </a:rPr>
              <a:t>vedere</a:t>
            </a:r>
            <a:r>
              <a:rPr lang="en-GB" sz="1400" dirty="0">
                <a:latin typeface="+mn-lt"/>
              </a:rPr>
              <a:t> </a:t>
            </a:r>
            <a:r>
              <a:rPr lang="en-GB" sz="1400" dirty="0" err="1">
                <a:latin typeface="+mn-lt"/>
              </a:rPr>
              <a:t>nutrițional</a:t>
            </a:r>
            <a:r>
              <a:rPr lang="en-GB" sz="1400" dirty="0">
                <a:latin typeface="+mn-lt"/>
              </a:rPr>
              <a:t>. </a:t>
            </a:r>
            <a:r>
              <a:rPr lang="en-GB" sz="1400" dirty="0" err="1">
                <a:latin typeface="+mn-lt"/>
              </a:rPr>
              <a:t>Bogat</a:t>
            </a:r>
            <a:r>
              <a:rPr lang="ro-RO" sz="1400" dirty="0">
                <a:latin typeface="+mn-lt"/>
              </a:rPr>
              <a:t>ă</a:t>
            </a:r>
            <a:r>
              <a:rPr lang="en-GB" sz="1400" dirty="0">
                <a:latin typeface="+mn-lt"/>
              </a:rPr>
              <a:t> </a:t>
            </a:r>
            <a:r>
              <a:rPr lang="en-GB" sz="1400" dirty="0" err="1">
                <a:latin typeface="+mn-lt"/>
              </a:rPr>
              <a:t>în</a:t>
            </a:r>
            <a:r>
              <a:rPr lang="en-GB" sz="1400" dirty="0">
                <a:latin typeface="+mn-lt"/>
              </a:rPr>
              <a:t> </a:t>
            </a:r>
            <a:r>
              <a:rPr lang="en-GB" sz="1400" dirty="0" err="1">
                <a:latin typeface="+mn-lt"/>
              </a:rPr>
              <a:t>nutrienți</a:t>
            </a:r>
            <a:r>
              <a:rPr lang="en-GB" sz="1400" dirty="0">
                <a:latin typeface="+mn-lt"/>
              </a:rPr>
              <a:t> pe </a:t>
            </a:r>
            <a:r>
              <a:rPr lang="en-GB" sz="1400" dirty="0" err="1">
                <a:latin typeface="+mn-lt"/>
              </a:rPr>
              <a:t>bază</a:t>
            </a:r>
            <a:r>
              <a:rPr lang="en-GB" sz="1400" dirty="0">
                <a:latin typeface="+mn-lt"/>
              </a:rPr>
              <a:t> de </a:t>
            </a:r>
            <a:r>
              <a:rPr lang="en-GB" sz="1400" dirty="0" err="1">
                <a:latin typeface="+mn-lt"/>
              </a:rPr>
              <a:t>plante</a:t>
            </a:r>
            <a:r>
              <a:rPr lang="en-GB" sz="1400" dirty="0">
                <a:latin typeface="+mn-lt"/>
              </a:rPr>
              <a:t> </a:t>
            </a:r>
            <a:r>
              <a:rPr lang="en-GB" sz="1400" dirty="0" err="1">
                <a:latin typeface="+mn-lt"/>
              </a:rPr>
              <a:t>și</a:t>
            </a:r>
            <a:r>
              <a:rPr lang="en-GB" sz="1400" dirty="0">
                <a:latin typeface="+mn-lt"/>
              </a:rPr>
              <a:t> </a:t>
            </a:r>
            <a:r>
              <a:rPr lang="en-GB" sz="1400" dirty="0" err="1">
                <a:latin typeface="+mn-lt"/>
              </a:rPr>
              <a:t>fitonutrienți</a:t>
            </a:r>
            <a:r>
              <a:rPr lang="en-GB" sz="1400" dirty="0">
                <a:latin typeface="+mn-lt"/>
              </a:rPr>
              <a:t> </a:t>
            </a:r>
            <a:r>
              <a:rPr lang="en-GB" sz="1400" dirty="0" err="1">
                <a:latin typeface="+mn-lt"/>
              </a:rPr>
              <a:t>pentru</a:t>
            </a:r>
            <a:r>
              <a:rPr lang="en-GB" sz="1400" dirty="0">
                <a:latin typeface="+mn-lt"/>
              </a:rPr>
              <a:t> a </a:t>
            </a:r>
            <a:r>
              <a:rPr lang="en-GB" sz="1400" dirty="0" err="1">
                <a:latin typeface="+mn-lt"/>
              </a:rPr>
              <a:t>susține</a:t>
            </a:r>
            <a:r>
              <a:rPr lang="en-GB" sz="1400" dirty="0">
                <a:latin typeface="+mn-lt"/>
              </a:rPr>
              <a:t> </a:t>
            </a:r>
            <a:r>
              <a:rPr lang="en-GB" sz="1400" dirty="0" err="1">
                <a:latin typeface="+mn-lt"/>
              </a:rPr>
              <a:t>sănătatea</a:t>
            </a:r>
            <a:r>
              <a:rPr lang="en-GB" sz="1400" dirty="0">
                <a:latin typeface="+mn-lt"/>
              </a:rPr>
              <a:t> </a:t>
            </a:r>
            <a:r>
              <a:rPr lang="en-GB" sz="1400" dirty="0" err="1">
                <a:latin typeface="+mn-lt"/>
              </a:rPr>
              <a:t>și</a:t>
            </a:r>
            <a:r>
              <a:rPr lang="en-GB" sz="1400" dirty="0">
                <a:latin typeface="+mn-lt"/>
              </a:rPr>
              <a:t> </a:t>
            </a:r>
            <a:r>
              <a:rPr lang="en-GB" sz="1400" dirty="0" err="1">
                <a:latin typeface="+mn-lt"/>
              </a:rPr>
              <a:t>starea</a:t>
            </a:r>
            <a:r>
              <a:rPr lang="en-GB" sz="1400" dirty="0">
                <a:latin typeface="+mn-lt"/>
              </a:rPr>
              <a:t> </a:t>
            </a:r>
            <a:r>
              <a:rPr lang="en-GB" sz="1400" dirty="0" err="1">
                <a:latin typeface="+mn-lt"/>
              </a:rPr>
              <a:t>generală</a:t>
            </a:r>
            <a:r>
              <a:rPr lang="en-GB" sz="1400" dirty="0">
                <a:latin typeface="+mn-lt"/>
              </a:rPr>
              <a:t> de bine</a:t>
            </a:r>
            <a:r>
              <a:rPr lang="ro-RO" sz="1400" dirty="0">
                <a:latin typeface="+mn-lt"/>
              </a:rPr>
              <a:t>.</a:t>
            </a:r>
            <a:endParaRPr lang="en-GB" sz="1400" dirty="0">
              <a:latin typeface="+mn-lt"/>
            </a:endParaRPr>
          </a:p>
          <a:p>
            <a:pPr>
              <a:lnSpc>
                <a:spcPct val="100000"/>
              </a:lnSpc>
            </a:pPr>
            <a:r>
              <a:rPr lang="en-GB" sz="1400" dirty="0" err="1">
                <a:latin typeface="+mn-lt"/>
              </a:rPr>
              <a:t>Nimic</a:t>
            </a:r>
            <a:r>
              <a:rPr lang="en-GB" sz="1400" dirty="0">
                <a:latin typeface="+mn-lt"/>
              </a:rPr>
              <a:t> </a:t>
            </a:r>
            <a:r>
              <a:rPr lang="en-GB" sz="1400" dirty="0" err="1">
                <a:latin typeface="+mn-lt"/>
              </a:rPr>
              <a:t>irosit</a:t>
            </a:r>
            <a:r>
              <a:rPr lang="en-GB" sz="1400" dirty="0">
                <a:latin typeface="+mn-lt"/>
              </a:rPr>
              <a:t>. </a:t>
            </a:r>
            <a:r>
              <a:rPr lang="en-GB" sz="1400" dirty="0" err="1">
                <a:latin typeface="+mn-lt"/>
              </a:rPr>
              <a:t>Creat</a:t>
            </a:r>
            <a:r>
              <a:rPr lang="ro-RO" sz="1400" dirty="0">
                <a:latin typeface="+mn-lt"/>
              </a:rPr>
              <a:t>ă</a:t>
            </a:r>
            <a:r>
              <a:rPr lang="en-GB" sz="1400" dirty="0">
                <a:latin typeface="+mn-lt"/>
              </a:rPr>
              <a:t> </a:t>
            </a:r>
            <a:r>
              <a:rPr lang="en-GB" sz="1400" dirty="0" err="1">
                <a:latin typeface="+mn-lt"/>
              </a:rPr>
              <a:t>folosind</a:t>
            </a:r>
            <a:r>
              <a:rPr lang="en-GB" sz="1400" dirty="0">
                <a:latin typeface="+mn-lt"/>
              </a:rPr>
              <a:t> un </a:t>
            </a:r>
            <a:r>
              <a:rPr lang="en-GB" sz="1400" dirty="0" err="1">
                <a:latin typeface="+mn-lt"/>
              </a:rPr>
              <a:t>piure</a:t>
            </a:r>
            <a:r>
              <a:rPr lang="en-GB" sz="1400" dirty="0">
                <a:latin typeface="+mn-lt"/>
              </a:rPr>
              <a:t> din </a:t>
            </a:r>
            <a:r>
              <a:rPr lang="en-GB" sz="1400" dirty="0" err="1">
                <a:latin typeface="+mn-lt"/>
              </a:rPr>
              <a:t>întregul</a:t>
            </a:r>
            <a:r>
              <a:rPr lang="en-GB" sz="1400" dirty="0">
                <a:latin typeface="+mn-lt"/>
              </a:rPr>
              <a:t> </a:t>
            </a:r>
            <a:r>
              <a:rPr lang="en-GB" sz="1400" dirty="0" err="1">
                <a:latin typeface="+mn-lt"/>
              </a:rPr>
              <a:t>fruct</a:t>
            </a:r>
            <a:r>
              <a:rPr lang="en-GB" sz="1400" dirty="0">
                <a:latin typeface="+mn-lt"/>
              </a:rPr>
              <a:t> </a:t>
            </a:r>
            <a:r>
              <a:rPr lang="en-GB" sz="1400" dirty="0" err="1">
                <a:latin typeface="+mn-lt"/>
              </a:rPr>
              <a:t>mangustan</a:t>
            </a:r>
            <a:r>
              <a:rPr lang="en-GB" sz="1400" dirty="0">
                <a:latin typeface="+mn-lt"/>
              </a:rPr>
              <a:t> care include </a:t>
            </a:r>
            <a:r>
              <a:rPr lang="en-GB" sz="1400" dirty="0" err="1">
                <a:latin typeface="+mn-lt"/>
              </a:rPr>
              <a:t>coaja</a:t>
            </a:r>
            <a:r>
              <a:rPr lang="en-GB" sz="1400" dirty="0">
                <a:latin typeface="+mn-lt"/>
              </a:rPr>
              <a:t>, </a:t>
            </a:r>
            <a:r>
              <a:rPr lang="en-GB" sz="1400" dirty="0" err="1">
                <a:latin typeface="+mn-lt"/>
              </a:rPr>
              <a:t>pulpa</a:t>
            </a:r>
            <a:r>
              <a:rPr lang="en-GB" sz="1400" dirty="0">
                <a:latin typeface="+mn-lt"/>
              </a:rPr>
              <a:t> </a:t>
            </a:r>
            <a:r>
              <a:rPr lang="en-GB" sz="1400" dirty="0" err="1">
                <a:latin typeface="+mn-lt"/>
              </a:rPr>
              <a:t>și</a:t>
            </a:r>
            <a:r>
              <a:rPr lang="en-GB" sz="1400" dirty="0">
                <a:latin typeface="+mn-lt"/>
              </a:rPr>
              <a:t> </a:t>
            </a:r>
            <a:r>
              <a:rPr lang="en-GB" sz="1400" dirty="0" err="1">
                <a:latin typeface="+mn-lt"/>
              </a:rPr>
              <a:t>semințele</a:t>
            </a:r>
            <a:r>
              <a:rPr lang="en-GB" sz="1400" dirty="0">
                <a:latin typeface="+mn-lt"/>
              </a:rPr>
              <a:t>. </a:t>
            </a:r>
          </a:p>
          <a:p>
            <a:pPr>
              <a:lnSpc>
                <a:spcPct val="100000"/>
              </a:lnSpc>
            </a:pPr>
            <a:r>
              <a:rPr lang="en-GB" sz="1400" dirty="0" err="1">
                <a:latin typeface="+mn-lt"/>
              </a:rPr>
              <a:t>Susține</a:t>
            </a:r>
            <a:r>
              <a:rPr lang="en-GB" sz="1400" dirty="0">
                <a:latin typeface="+mn-lt"/>
              </a:rPr>
              <a:t> </a:t>
            </a:r>
            <a:r>
              <a:rPr lang="en-GB" sz="1400" dirty="0" err="1">
                <a:latin typeface="+mn-lt"/>
              </a:rPr>
              <a:t>sănătatea</a:t>
            </a:r>
            <a:r>
              <a:rPr lang="en-GB" sz="1400" dirty="0">
                <a:latin typeface="+mn-lt"/>
              </a:rPr>
              <a:t> </a:t>
            </a:r>
            <a:r>
              <a:rPr lang="en-GB" sz="1400" dirty="0" err="1">
                <a:latin typeface="+mn-lt"/>
              </a:rPr>
              <a:t>și</a:t>
            </a:r>
            <a:r>
              <a:rPr lang="en-GB" sz="1400" dirty="0">
                <a:latin typeface="+mn-lt"/>
              </a:rPr>
              <a:t> </a:t>
            </a:r>
            <a:r>
              <a:rPr lang="en-GB" sz="1400" dirty="0" err="1">
                <a:latin typeface="+mn-lt"/>
              </a:rPr>
              <a:t>bunăstarea</a:t>
            </a:r>
            <a:r>
              <a:rPr lang="en-GB" sz="1400" dirty="0">
                <a:latin typeface="+mn-lt"/>
              </a:rPr>
              <a:t> </a:t>
            </a:r>
            <a:r>
              <a:rPr lang="en-GB" sz="1400" dirty="0" err="1">
                <a:latin typeface="+mn-lt"/>
              </a:rPr>
              <a:t>generală</a:t>
            </a:r>
            <a:r>
              <a:rPr lang="en-GB" sz="1400" dirty="0">
                <a:latin typeface="+mn-lt"/>
              </a:rPr>
              <a:t>. </a:t>
            </a:r>
            <a:r>
              <a:rPr lang="en-GB" sz="1400" dirty="0" err="1">
                <a:latin typeface="+mn-lt"/>
              </a:rPr>
              <a:t>Savurează</a:t>
            </a:r>
            <a:r>
              <a:rPr lang="en-GB" sz="1400" dirty="0">
                <a:latin typeface="+mn-lt"/>
              </a:rPr>
              <a:t> </a:t>
            </a:r>
            <a:r>
              <a:rPr lang="en-GB" sz="1400" dirty="0" err="1">
                <a:latin typeface="+mn-lt"/>
              </a:rPr>
              <a:t>sucul</a:t>
            </a:r>
            <a:r>
              <a:rPr lang="en-GB" sz="1400" dirty="0">
                <a:latin typeface="+mn-lt"/>
              </a:rPr>
              <a:t> de super-</a:t>
            </a:r>
            <a:r>
              <a:rPr lang="en-GB" sz="1400" dirty="0" err="1">
                <a:latin typeface="+mn-lt"/>
              </a:rPr>
              <a:t>fructe</a:t>
            </a:r>
            <a:r>
              <a:rPr lang="en-GB" sz="1400" dirty="0">
                <a:latin typeface="+mn-lt"/>
              </a:rPr>
              <a:t> </a:t>
            </a:r>
            <a:r>
              <a:rPr lang="en-GB" sz="1400" dirty="0" err="1">
                <a:latin typeface="+mn-lt"/>
              </a:rPr>
              <a:t>zilnic</a:t>
            </a:r>
            <a:r>
              <a:rPr lang="en-GB" sz="1400" dirty="0">
                <a:latin typeface="+mn-lt"/>
              </a:rPr>
              <a:t> </a:t>
            </a:r>
            <a:r>
              <a:rPr lang="en-GB" sz="1400" dirty="0" err="1">
                <a:latin typeface="+mn-lt"/>
              </a:rPr>
              <a:t>pentru</a:t>
            </a:r>
            <a:r>
              <a:rPr lang="en-GB" sz="1400" dirty="0">
                <a:latin typeface="+mn-lt"/>
              </a:rPr>
              <a:t> </a:t>
            </a:r>
            <a:r>
              <a:rPr lang="en-GB" sz="1400" dirty="0" err="1">
                <a:latin typeface="+mn-lt"/>
              </a:rPr>
              <a:t>cele</a:t>
            </a:r>
            <a:r>
              <a:rPr lang="en-GB" sz="1400" dirty="0">
                <a:latin typeface="+mn-lt"/>
              </a:rPr>
              <a:t> </a:t>
            </a:r>
            <a:r>
              <a:rPr lang="en-GB" sz="1400" dirty="0" err="1">
                <a:latin typeface="+mn-lt"/>
              </a:rPr>
              <a:t>mai</a:t>
            </a:r>
            <a:r>
              <a:rPr lang="en-GB" sz="1400" dirty="0">
                <a:latin typeface="+mn-lt"/>
              </a:rPr>
              <a:t> </a:t>
            </a:r>
            <a:r>
              <a:rPr lang="en-GB" sz="1400" dirty="0" err="1">
                <a:latin typeface="+mn-lt"/>
              </a:rPr>
              <a:t>bune</a:t>
            </a:r>
            <a:r>
              <a:rPr lang="en-GB" sz="1400" dirty="0">
                <a:latin typeface="+mn-lt"/>
              </a:rPr>
              <a:t> </a:t>
            </a:r>
            <a:r>
              <a:rPr lang="en-GB" sz="1400" dirty="0" err="1">
                <a:latin typeface="+mn-lt"/>
              </a:rPr>
              <a:t>rezultate</a:t>
            </a:r>
            <a:r>
              <a:rPr lang="en-GB" sz="1400" dirty="0">
                <a:latin typeface="+mn-lt"/>
              </a:rPr>
              <a:t>. </a:t>
            </a:r>
          </a:p>
          <a:p>
            <a:pPr>
              <a:lnSpc>
                <a:spcPct val="100000"/>
              </a:lnSpc>
            </a:pPr>
            <a:r>
              <a:rPr lang="en-GB" sz="1400" dirty="0" err="1">
                <a:latin typeface="+mn-lt"/>
              </a:rPr>
              <a:t>Totul</a:t>
            </a:r>
            <a:r>
              <a:rPr lang="en-GB" sz="1400" dirty="0">
                <a:latin typeface="+mn-lt"/>
              </a:rPr>
              <a:t> natural. </a:t>
            </a:r>
            <a:r>
              <a:rPr lang="en-GB" sz="1400" dirty="0" err="1">
                <a:latin typeface="+mn-lt"/>
              </a:rPr>
              <a:t>Fără</a:t>
            </a:r>
            <a:r>
              <a:rPr lang="en-GB" sz="1400" dirty="0">
                <a:latin typeface="+mn-lt"/>
              </a:rPr>
              <a:t> </a:t>
            </a:r>
            <a:r>
              <a:rPr lang="en-GB" sz="1400" dirty="0" err="1">
                <a:latin typeface="+mn-lt"/>
              </a:rPr>
              <a:t>arome</a:t>
            </a:r>
            <a:r>
              <a:rPr lang="en-GB" sz="1400" dirty="0">
                <a:latin typeface="+mn-lt"/>
              </a:rPr>
              <a:t> </a:t>
            </a:r>
            <a:r>
              <a:rPr lang="en-GB" sz="1400" dirty="0" err="1">
                <a:latin typeface="+mn-lt"/>
              </a:rPr>
              <a:t>sau</a:t>
            </a:r>
            <a:r>
              <a:rPr lang="en-GB" sz="1400" dirty="0">
                <a:latin typeface="+mn-lt"/>
              </a:rPr>
              <a:t> </a:t>
            </a:r>
            <a:r>
              <a:rPr lang="en-GB" sz="1400" dirty="0" err="1">
                <a:latin typeface="+mn-lt"/>
              </a:rPr>
              <a:t>coloranți</a:t>
            </a:r>
            <a:r>
              <a:rPr lang="en-GB" sz="1400" dirty="0">
                <a:latin typeface="+mn-lt"/>
              </a:rPr>
              <a:t> </a:t>
            </a:r>
            <a:r>
              <a:rPr lang="en-GB" sz="1400" dirty="0" err="1">
                <a:latin typeface="+mn-lt"/>
              </a:rPr>
              <a:t>artificiali</a:t>
            </a:r>
            <a:r>
              <a:rPr lang="en-GB" sz="1400" dirty="0">
                <a:latin typeface="+mn-lt"/>
              </a:rPr>
              <a:t> </a:t>
            </a:r>
          </a:p>
          <a:p>
            <a:pPr>
              <a:lnSpc>
                <a:spcPct val="100000"/>
              </a:lnSpc>
            </a:pPr>
            <a:r>
              <a:rPr lang="en-GB" sz="1400" dirty="0">
                <a:latin typeface="+mn-lt"/>
              </a:rPr>
              <a:t>Dulce </a:t>
            </a:r>
            <a:r>
              <a:rPr lang="en-GB" sz="1400" dirty="0" err="1">
                <a:latin typeface="+mn-lt"/>
              </a:rPr>
              <a:t>în</a:t>
            </a:r>
            <a:r>
              <a:rPr lang="en-GB" sz="1400" dirty="0">
                <a:latin typeface="+mn-lt"/>
              </a:rPr>
              <a:t> mod natural. </a:t>
            </a:r>
            <a:r>
              <a:rPr lang="en-GB" sz="1400" dirty="0" err="1">
                <a:latin typeface="+mn-lt"/>
              </a:rPr>
              <a:t>Toată</a:t>
            </a:r>
            <a:r>
              <a:rPr lang="en-GB" sz="1400" dirty="0">
                <a:latin typeface="+mn-lt"/>
              </a:rPr>
              <a:t> </a:t>
            </a:r>
            <a:r>
              <a:rPr lang="en-GB" sz="1400" dirty="0" err="1">
                <a:latin typeface="+mn-lt"/>
              </a:rPr>
              <a:t>dulceața</a:t>
            </a:r>
            <a:r>
              <a:rPr lang="en-GB" sz="1400" dirty="0">
                <a:latin typeface="+mn-lt"/>
              </a:rPr>
              <a:t> </a:t>
            </a:r>
            <a:r>
              <a:rPr lang="en-GB" sz="1400" dirty="0" err="1">
                <a:latin typeface="+mn-lt"/>
              </a:rPr>
              <a:t>provine</a:t>
            </a:r>
            <a:r>
              <a:rPr lang="en-GB" sz="1400" dirty="0">
                <a:latin typeface="+mn-lt"/>
              </a:rPr>
              <a:t> din </a:t>
            </a:r>
            <a:r>
              <a:rPr lang="en-GB" sz="1400" dirty="0" err="1">
                <a:latin typeface="+mn-lt"/>
              </a:rPr>
              <a:t>fructe</a:t>
            </a:r>
            <a:r>
              <a:rPr lang="en-GB" sz="1400" dirty="0">
                <a:latin typeface="+mn-lt"/>
              </a:rPr>
              <a:t> </a:t>
            </a:r>
            <a:r>
              <a:rPr lang="en-GB" sz="1400" dirty="0" err="1">
                <a:latin typeface="+mn-lt"/>
              </a:rPr>
              <a:t>naturale</a:t>
            </a:r>
            <a:r>
              <a:rPr lang="en-GB" sz="1400" dirty="0">
                <a:latin typeface="+mn-lt"/>
              </a:rPr>
              <a:t>, </a:t>
            </a:r>
            <a:r>
              <a:rPr lang="en-GB" sz="1400" dirty="0" err="1">
                <a:latin typeface="+mn-lt"/>
              </a:rPr>
              <a:t>fără</a:t>
            </a:r>
            <a:r>
              <a:rPr lang="en-GB" sz="1400" dirty="0">
                <a:latin typeface="+mn-lt"/>
              </a:rPr>
              <a:t> </a:t>
            </a:r>
            <a:r>
              <a:rPr lang="en-GB" sz="1400" dirty="0" err="1">
                <a:latin typeface="+mn-lt"/>
              </a:rPr>
              <a:t>zahăr</a:t>
            </a:r>
            <a:r>
              <a:rPr lang="en-GB" sz="1400" dirty="0">
                <a:latin typeface="+mn-lt"/>
              </a:rPr>
              <a:t> </a:t>
            </a:r>
            <a:r>
              <a:rPr lang="en-GB" sz="1400" dirty="0" err="1">
                <a:latin typeface="+mn-lt"/>
              </a:rPr>
              <a:t>adăugat</a:t>
            </a:r>
            <a:r>
              <a:rPr lang="en-GB" sz="1400" dirty="0">
                <a:latin typeface="+mn-lt"/>
              </a:rPr>
              <a:t>.</a:t>
            </a:r>
          </a:p>
          <a:p>
            <a:pPr marL="0" indent="0">
              <a:lnSpc>
                <a:spcPct val="100000"/>
              </a:lnSpc>
              <a:buNone/>
            </a:pPr>
            <a:endParaRPr lang="en-US" sz="1400" dirty="0">
              <a:latin typeface="+mn-lt"/>
            </a:endParaRPr>
          </a:p>
        </p:txBody>
      </p:sp>
      <p:sp>
        <p:nvSpPr>
          <p:cNvPr id="5" name="TextBox 4">
            <a:extLst>
              <a:ext uri="{FF2B5EF4-FFF2-40B4-BE49-F238E27FC236}">
                <a16:creationId xmlns:a16="http://schemas.microsoft.com/office/drawing/2014/main" id="{8F7E8892-1E15-BAC7-AF2F-3C0D4D67CB62}"/>
              </a:ext>
            </a:extLst>
          </p:cNvPr>
          <p:cNvSpPr txBox="1"/>
          <p:nvPr/>
        </p:nvSpPr>
        <p:spPr>
          <a:xfrm>
            <a:off x="6273600" y="1897203"/>
            <a:ext cx="4841243" cy="954107"/>
          </a:xfrm>
          <a:prstGeom prst="rect">
            <a:avLst/>
          </a:prstGeom>
          <a:noFill/>
        </p:spPr>
        <p:txBody>
          <a:bodyPr wrap="square">
            <a:spAutoFit/>
          </a:bodyPr>
          <a:lstStyle/>
          <a:p>
            <a:r>
              <a:rPr lang="en-GB" sz="1400" dirty="0" err="1"/>
              <a:t>Xango</a:t>
            </a:r>
            <a:r>
              <a:rPr lang="en-GB" sz="1400" dirty="0"/>
              <a:t>® Reserve dulce </a:t>
            </a:r>
            <a:r>
              <a:rPr lang="en-GB" sz="1400" dirty="0" err="1"/>
              <a:t>și</a:t>
            </a:r>
            <a:r>
              <a:rPr lang="en-GB" sz="1400" dirty="0"/>
              <a:t> </a:t>
            </a:r>
            <a:r>
              <a:rPr lang="en-GB" sz="1400" dirty="0" err="1"/>
              <a:t>picantă</a:t>
            </a:r>
            <a:r>
              <a:rPr lang="en-GB" sz="1400" dirty="0"/>
              <a:t> </a:t>
            </a:r>
            <a:r>
              <a:rPr lang="en-GB" sz="1400" dirty="0" err="1"/>
              <a:t>este</a:t>
            </a:r>
            <a:r>
              <a:rPr lang="en-GB" sz="1400" dirty="0"/>
              <a:t> o </a:t>
            </a:r>
            <a:r>
              <a:rPr lang="en-GB" sz="1400" dirty="0" err="1"/>
              <a:t>băutură</a:t>
            </a:r>
            <a:r>
              <a:rPr lang="en-GB" sz="1400" dirty="0"/>
              <a:t> din </a:t>
            </a:r>
            <a:r>
              <a:rPr lang="en-GB" sz="1400" dirty="0" err="1"/>
              <a:t>fructe</a:t>
            </a:r>
            <a:r>
              <a:rPr lang="en-GB" sz="1400" dirty="0"/>
              <a:t> </a:t>
            </a:r>
            <a:r>
              <a:rPr lang="en-GB" sz="1400" dirty="0" err="1"/>
              <a:t>complet</a:t>
            </a:r>
            <a:r>
              <a:rPr lang="en-GB" sz="1400" dirty="0"/>
              <a:t> </a:t>
            </a:r>
            <a:r>
              <a:rPr lang="en-GB" sz="1400" dirty="0" err="1"/>
              <a:t>naturală</a:t>
            </a:r>
            <a:r>
              <a:rPr lang="en-GB" sz="1400" dirty="0"/>
              <a:t> care </a:t>
            </a:r>
            <a:r>
              <a:rPr lang="en-GB" sz="1400" dirty="0" err="1"/>
              <a:t>susține</a:t>
            </a:r>
            <a:r>
              <a:rPr lang="en-GB" sz="1400" dirty="0"/>
              <a:t> </a:t>
            </a:r>
            <a:r>
              <a:rPr lang="en-GB" sz="1400" dirty="0" err="1"/>
              <a:t>sănătatea</a:t>
            </a:r>
            <a:r>
              <a:rPr lang="en-GB" sz="1400" dirty="0"/>
              <a:t> </a:t>
            </a:r>
            <a:r>
              <a:rPr lang="en-GB" sz="1400" dirty="0" err="1"/>
              <a:t>și</a:t>
            </a:r>
            <a:r>
              <a:rPr lang="en-GB" sz="1400" dirty="0"/>
              <a:t> </a:t>
            </a:r>
            <a:r>
              <a:rPr lang="en-GB" sz="1400" dirty="0" err="1"/>
              <a:t>bunăstarea</a:t>
            </a:r>
            <a:r>
              <a:rPr lang="en-GB" sz="1400" dirty="0"/>
              <a:t> </a:t>
            </a:r>
            <a:r>
              <a:rPr lang="en-GB" sz="1400" dirty="0" err="1"/>
              <a:t>generală</a:t>
            </a:r>
            <a:r>
              <a:rPr lang="en-GB" sz="1400" dirty="0"/>
              <a:t> a </a:t>
            </a:r>
            <a:r>
              <a:rPr lang="en-GB" sz="1400" dirty="0" err="1"/>
              <a:t>corpului</a:t>
            </a:r>
            <a:r>
              <a:rPr lang="en-GB" sz="1400" dirty="0"/>
              <a:t> </a:t>
            </a:r>
            <a:r>
              <a:rPr lang="en-GB" sz="1400" dirty="0" err="1"/>
              <a:t>tău</a:t>
            </a:r>
            <a:r>
              <a:rPr lang="en-GB" sz="1400" dirty="0"/>
              <a:t>, </a:t>
            </a:r>
            <a:r>
              <a:rPr lang="en-GB" sz="1400" dirty="0" err="1"/>
              <a:t>folosind</a:t>
            </a:r>
            <a:r>
              <a:rPr lang="en-GB" sz="1400" dirty="0"/>
              <a:t> </a:t>
            </a:r>
            <a:r>
              <a:rPr lang="en-GB" sz="1400" dirty="0" err="1"/>
              <a:t>superfructul</a:t>
            </a:r>
            <a:r>
              <a:rPr lang="en-GB" sz="1400" dirty="0"/>
              <a:t> </a:t>
            </a:r>
            <a:r>
              <a:rPr lang="en-GB" sz="1400" dirty="0" err="1"/>
              <a:t>mangustan</a:t>
            </a:r>
            <a:r>
              <a:rPr lang="ro-RO" sz="1400" dirty="0"/>
              <a:t>,</a:t>
            </a:r>
            <a:r>
              <a:rPr lang="en-GB" sz="1400" dirty="0"/>
              <a:t> </a:t>
            </a:r>
            <a:r>
              <a:rPr lang="en-GB" sz="1400" dirty="0" err="1"/>
              <a:t>bogat</a:t>
            </a:r>
            <a:r>
              <a:rPr lang="en-GB" sz="1400" dirty="0"/>
              <a:t> </a:t>
            </a:r>
            <a:r>
              <a:rPr lang="en-GB" sz="1400" dirty="0" err="1"/>
              <a:t>în</a:t>
            </a:r>
            <a:r>
              <a:rPr lang="en-GB" sz="1400" dirty="0"/>
              <a:t> </a:t>
            </a:r>
            <a:r>
              <a:rPr lang="en-GB" sz="1400" dirty="0" err="1"/>
              <a:t>nutrienți</a:t>
            </a:r>
            <a:r>
              <a:rPr lang="en-GB" sz="1400" dirty="0"/>
              <a:t>.</a:t>
            </a:r>
          </a:p>
        </p:txBody>
      </p:sp>
    </p:spTree>
    <p:extLst>
      <p:ext uri="{BB962C8B-B14F-4D97-AF65-F5344CB8AC3E}">
        <p14:creationId xmlns:p14="http://schemas.microsoft.com/office/powerpoint/2010/main" val="2852908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96915"/>
            <a:ext cx="5537400" cy="1676400"/>
          </a:xfrm>
        </p:spPr>
        <p:txBody>
          <a:bodyPr/>
          <a:lstStyle/>
          <a:p>
            <a:r>
              <a:rPr lang="en-US" dirty="0" err="1"/>
              <a:t>Thermo</a:t>
            </a:r>
            <a:r>
              <a:rPr lang="en-US" dirty="0"/>
              <a:t> GX</a:t>
            </a:r>
            <a:r>
              <a:rPr lang="en-GB" dirty="0"/>
              <a:t>™</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3297421"/>
            <a:ext cx="5537400" cy="2522105"/>
          </a:xfrm>
        </p:spPr>
        <p:txBody>
          <a:bodyPr>
            <a:noAutofit/>
          </a:bodyPr>
          <a:lstStyle/>
          <a:p>
            <a:pPr>
              <a:lnSpc>
                <a:spcPct val="100000"/>
              </a:lnSpc>
            </a:pPr>
            <a:r>
              <a:rPr lang="en-GB" sz="1400" dirty="0" err="1">
                <a:latin typeface="+mn-lt"/>
              </a:rPr>
              <a:t>Susține-ți</a:t>
            </a:r>
            <a:r>
              <a:rPr lang="en-GB" sz="1400" dirty="0">
                <a:latin typeface="+mn-lt"/>
              </a:rPr>
              <a:t> </a:t>
            </a:r>
            <a:r>
              <a:rPr lang="en-GB" sz="1400" dirty="0" err="1">
                <a:latin typeface="+mn-lt"/>
              </a:rPr>
              <a:t>metabolismul</a:t>
            </a:r>
            <a:r>
              <a:rPr lang="en-GB" sz="1400" dirty="0">
                <a:latin typeface="+mn-lt"/>
              </a:rPr>
              <a:t>. </a:t>
            </a:r>
            <a:r>
              <a:rPr lang="en-GB" sz="1400" dirty="0" err="1">
                <a:latin typeface="+mn-lt"/>
              </a:rPr>
              <a:t>Niacina</a:t>
            </a:r>
            <a:r>
              <a:rPr lang="en-GB" sz="1400" dirty="0">
                <a:latin typeface="+mn-lt"/>
              </a:rPr>
              <a:t> </a:t>
            </a:r>
            <a:r>
              <a:rPr lang="en-GB" sz="1400" dirty="0" err="1">
                <a:latin typeface="+mn-lt"/>
              </a:rPr>
              <a:t>și</a:t>
            </a:r>
            <a:r>
              <a:rPr lang="en-GB" sz="1400" dirty="0">
                <a:latin typeface="+mn-lt"/>
              </a:rPr>
              <a:t> </a:t>
            </a:r>
            <a:r>
              <a:rPr lang="en-GB" sz="1400" dirty="0" err="1">
                <a:latin typeface="+mn-lt"/>
              </a:rPr>
              <a:t>cromul</a:t>
            </a:r>
            <a:r>
              <a:rPr lang="en-GB" sz="1400" dirty="0">
                <a:latin typeface="+mn-lt"/>
              </a:rPr>
              <a:t> sunt </a:t>
            </a:r>
            <a:r>
              <a:rPr lang="en-GB" sz="1400" dirty="0" err="1">
                <a:latin typeface="+mn-lt"/>
              </a:rPr>
              <a:t>cunoscute</a:t>
            </a:r>
            <a:r>
              <a:rPr lang="en-GB" sz="1400" dirty="0">
                <a:latin typeface="+mn-lt"/>
              </a:rPr>
              <a:t> </a:t>
            </a:r>
            <a:r>
              <a:rPr lang="en-GB" sz="1400" dirty="0" err="1">
                <a:latin typeface="+mn-lt"/>
              </a:rPr>
              <a:t>pentru</a:t>
            </a:r>
            <a:r>
              <a:rPr lang="en-GB" sz="1400" dirty="0">
                <a:latin typeface="+mn-lt"/>
              </a:rPr>
              <a:t> </a:t>
            </a:r>
            <a:r>
              <a:rPr lang="en-GB" sz="1400" dirty="0" err="1">
                <a:latin typeface="+mn-lt"/>
              </a:rPr>
              <a:t>susținerea</a:t>
            </a:r>
            <a:r>
              <a:rPr lang="en-GB" sz="1400" dirty="0">
                <a:latin typeface="+mn-lt"/>
              </a:rPr>
              <a:t> </a:t>
            </a:r>
            <a:r>
              <a:rPr lang="en-GB" sz="1400" dirty="0" err="1">
                <a:latin typeface="+mn-lt"/>
              </a:rPr>
              <a:t>metabolismului</a:t>
            </a:r>
            <a:r>
              <a:rPr lang="en-GB" sz="1400" dirty="0">
                <a:latin typeface="+mn-lt"/>
              </a:rPr>
              <a:t>*, care </a:t>
            </a:r>
            <a:r>
              <a:rPr lang="en-GB" sz="1400" dirty="0" err="1">
                <a:latin typeface="+mn-lt"/>
              </a:rPr>
              <a:t>descompune</a:t>
            </a:r>
            <a:r>
              <a:rPr lang="en-GB" sz="1400" dirty="0">
                <a:latin typeface="+mn-lt"/>
              </a:rPr>
              <a:t> </a:t>
            </a:r>
            <a:r>
              <a:rPr lang="en-GB" sz="1400" dirty="0" err="1">
                <a:latin typeface="+mn-lt"/>
              </a:rPr>
              <a:t>alimentele</a:t>
            </a:r>
            <a:r>
              <a:rPr lang="en-GB" sz="1400" dirty="0">
                <a:latin typeface="+mn-lt"/>
              </a:rPr>
              <a:t> </a:t>
            </a:r>
            <a:r>
              <a:rPr lang="en-GB" sz="1400" dirty="0" err="1">
                <a:latin typeface="+mn-lt"/>
              </a:rPr>
              <a:t>pentru</a:t>
            </a:r>
            <a:r>
              <a:rPr lang="en-GB" sz="1400" dirty="0">
                <a:latin typeface="+mn-lt"/>
              </a:rPr>
              <a:t> </a:t>
            </a:r>
            <a:r>
              <a:rPr lang="en-GB" sz="1400" dirty="0" err="1">
                <a:latin typeface="+mn-lt"/>
              </a:rPr>
              <a:t>energie</a:t>
            </a:r>
            <a:r>
              <a:rPr lang="en-GB" sz="1400" dirty="0">
                <a:latin typeface="+mn-lt"/>
              </a:rPr>
              <a:t> </a:t>
            </a:r>
            <a:r>
              <a:rPr lang="en-GB" sz="1400" dirty="0" err="1">
                <a:latin typeface="+mn-lt"/>
              </a:rPr>
              <a:t>și</a:t>
            </a:r>
            <a:r>
              <a:rPr lang="en-GB" sz="1400" dirty="0">
                <a:latin typeface="+mn-lt"/>
              </a:rPr>
              <a:t> </a:t>
            </a:r>
            <a:r>
              <a:rPr lang="en-GB" sz="1400" dirty="0" err="1">
                <a:latin typeface="+mn-lt"/>
              </a:rPr>
              <a:t>substanțe</a:t>
            </a:r>
            <a:r>
              <a:rPr lang="en-GB" sz="1400" dirty="0">
                <a:latin typeface="+mn-lt"/>
              </a:rPr>
              <a:t> nutritive - o </a:t>
            </a:r>
            <a:r>
              <a:rPr lang="en-GB" sz="1400" dirty="0" err="1">
                <a:latin typeface="+mn-lt"/>
              </a:rPr>
              <a:t>sarcină</a:t>
            </a:r>
            <a:r>
              <a:rPr lang="en-GB" sz="1400" dirty="0">
                <a:latin typeface="+mn-lt"/>
              </a:rPr>
              <a:t> </a:t>
            </a:r>
            <a:r>
              <a:rPr lang="en-GB" sz="1400" dirty="0" err="1">
                <a:latin typeface="+mn-lt"/>
              </a:rPr>
              <a:t>foarte</a:t>
            </a:r>
            <a:r>
              <a:rPr lang="en-GB" sz="1400" dirty="0">
                <a:latin typeface="+mn-lt"/>
              </a:rPr>
              <a:t> </a:t>
            </a:r>
            <a:r>
              <a:rPr lang="en-GB" sz="1400" dirty="0" err="1">
                <a:latin typeface="+mn-lt"/>
              </a:rPr>
              <a:t>importantă</a:t>
            </a:r>
            <a:r>
              <a:rPr lang="en-GB" sz="1400" dirty="0">
                <a:latin typeface="+mn-lt"/>
              </a:rPr>
              <a:t>! </a:t>
            </a:r>
          </a:p>
          <a:p>
            <a:pPr>
              <a:lnSpc>
                <a:spcPct val="100000"/>
              </a:lnSpc>
            </a:pPr>
            <a:r>
              <a:rPr lang="en-GB" sz="1400" dirty="0" err="1">
                <a:latin typeface="+mn-lt"/>
              </a:rPr>
              <a:t>Amestec</a:t>
            </a:r>
            <a:r>
              <a:rPr lang="en-GB" sz="1400" dirty="0">
                <a:latin typeface="+mn-lt"/>
              </a:rPr>
              <a:t> natural. Mama </a:t>
            </a:r>
            <a:r>
              <a:rPr lang="en-GB" sz="1400" dirty="0" err="1">
                <a:latin typeface="+mn-lt"/>
              </a:rPr>
              <a:t>Natură</a:t>
            </a:r>
            <a:r>
              <a:rPr lang="en-GB" sz="1400" dirty="0">
                <a:latin typeface="+mn-lt"/>
              </a:rPr>
              <a:t> </a:t>
            </a:r>
            <a:r>
              <a:rPr lang="en-GB" sz="1400" dirty="0" err="1">
                <a:latin typeface="+mn-lt"/>
              </a:rPr>
              <a:t>știe</a:t>
            </a:r>
            <a:r>
              <a:rPr lang="en-GB" sz="1400" dirty="0">
                <a:latin typeface="+mn-lt"/>
              </a:rPr>
              <a:t> </a:t>
            </a:r>
            <a:r>
              <a:rPr lang="en-GB" sz="1400" dirty="0" err="1">
                <a:latin typeface="+mn-lt"/>
              </a:rPr>
              <a:t>cel</a:t>
            </a:r>
            <a:r>
              <a:rPr lang="en-GB" sz="1400" dirty="0">
                <a:latin typeface="+mn-lt"/>
              </a:rPr>
              <a:t> </a:t>
            </a:r>
            <a:r>
              <a:rPr lang="en-GB" sz="1400" dirty="0" err="1">
                <a:latin typeface="+mn-lt"/>
              </a:rPr>
              <a:t>mai</a:t>
            </a:r>
            <a:r>
              <a:rPr lang="en-GB" sz="1400" dirty="0">
                <a:latin typeface="+mn-lt"/>
              </a:rPr>
              <a:t> bine, </a:t>
            </a:r>
            <a:r>
              <a:rPr lang="en-GB" sz="1400" dirty="0" err="1">
                <a:latin typeface="+mn-lt"/>
              </a:rPr>
              <a:t>așa</a:t>
            </a:r>
            <a:r>
              <a:rPr lang="en-GB" sz="1400" dirty="0">
                <a:latin typeface="+mn-lt"/>
              </a:rPr>
              <a:t> </a:t>
            </a:r>
            <a:r>
              <a:rPr lang="en-GB" sz="1400" dirty="0" err="1">
                <a:latin typeface="+mn-lt"/>
              </a:rPr>
              <a:t>că</a:t>
            </a:r>
            <a:r>
              <a:rPr lang="en-GB" sz="1400" dirty="0">
                <a:latin typeface="+mn-lt"/>
              </a:rPr>
              <a:t> am </a:t>
            </a:r>
            <a:r>
              <a:rPr lang="en-GB" sz="1400" dirty="0" err="1">
                <a:latin typeface="+mn-lt"/>
              </a:rPr>
              <a:t>amestecat</a:t>
            </a:r>
            <a:r>
              <a:rPr lang="en-GB" sz="1400" dirty="0">
                <a:latin typeface="+mn-lt"/>
              </a:rPr>
              <a:t> extract de </a:t>
            </a:r>
            <a:r>
              <a:rPr lang="en-GB" sz="1400" dirty="0" err="1">
                <a:latin typeface="+mn-lt"/>
              </a:rPr>
              <a:t>ceai</a:t>
            </a:r>
            <a:r>
              <a:rPr lang="en-GB" sz="1400" dirty="0">
                <a:latin typeface="+mn-lt"/>
              </a:rPr>
              <a:t> </a:t>
            </a:r>
            <a:r>
              <a:rPr lang="en-GB" sz="1400" dirty="0" err="1">
                <a:latin typeface="+mn-lt"/>
              </a:rPr>
              <a:t>verde</a:t>
            </a:r>
            <a:r>
              <a:rPr lang="en-GB" sz="1400" dirty="0">
                <a:latin typeface="+mn-lt"/>
              </a:rPr>
              <a:t>, </a:t>
            </a:r>
            <a:r>
              <a:rPr lang="en-GB" sz="1400" dirty="0" err="1">
                <a:latin typeface="+mn-lt"/>
              </a:rPr>
              <a:t>semințe</a:t>
            </a:r>
            <a:r>
              <a:rPr lang="en-GB" sz="1400" dirty="0">
                <a:latin typeface="+mn-lt"/>
              </a:rPr>
              <a:t> de cacao, </a:t>
            </a:r>
            <a:r>
              <a:rPr lang="en-GB" sz="1400" dirty="0" err="1">
                <a:latin typeface="+mn-lt"/>
              </a:rPr>
              <a:t>oțet</a:t>
            </a:r>
            <a:r>
              <a:rPr lang="en-GB" sz="1400" dirty="0">
                <a:latin typeface="+mn-lt"/>
              </a:rPr>
              <a:t> de mere </a:t>
            </a:r>
            <a:r>
              <a:rPr lang="en-GB" sz="1400" dirty="0" err="1">
                <a:latin typeface="+mn-lt"/>
              </a:rPr>
              <a:t>și</a:t>
            </a:r>
            <a:r>
              <a:rPr lang="en-GB" sz="1400" dirty="0">
                <a:latin typeface="+mn-lt"/>
              </a:rPr>
              <a:t> piper cayenne, care au </a:t>
            </a:r>
            <a:r>
              <a:rPr lang="en-GB" sz="1400" dirty="0" err="1">
                <a:latin typeface="+mn-lt"/>
              </a:rPr>
              <a:t>fost</a:t>
            </a:r>
            <a:r>
              <a:rPr lang="en-GB" sz="1400" dirty="0">
                <a:latin typeface="+mn-lt"/>
              </a:rPr>
              <a:t> </a:t>
            </a:r>
            <a:r>
              <a:rPr lang="en-GB" sz="1400" dirty="0" err="1">
                <a:latin typeface="+mn-lt"/>
              </a:rPr>
              <a:t>folosite</a:t>
            </a:r>
            <a:r>
              <a:rPr lang="en-GB" sz="1400" dirty="0">
                <a:latin typeface="+mn-lt"/>
              </a:rPr>
              <a:t> </a:t>
            </a:r>
            <a:r>
              <a:rPr lang="en-GB" sz="1400" dirty="0" err="1">
                <a:latin typeface="+mn-lt"/>
              </a:rPr>
              <a:t>în</a:t>
            </a:r>
            <a:r>
              <a:rPr lang="en-GB" sz="1400" dirty="0">
                <a:latin typeface="+mn-lt"/>
              </a:rPr>
              <a:t> mod </a:t>
            </a:r>
            <a:r>
              <a:rPr lang="en-GB" sz="1400" dirty="0" err="1">
                <a:latin typeface="+mn-lt"/>
              </a:rPr>
              <a:t>tradițional</a:t>
            </a:r>
            <a:r>
              <a:rPr lang="en-GB" sz="1400" dirty="0">
                <a:latin typeface="+mn-lt"/>
              </a:rPr>
              <a:t> </a:t>
            </a:r>
            <a:r>
              <a:rPr lang="en-GB" sz="1400" dirty="0" err="1">
                <a:latin typeface="+mn-lt"/>
              </a:rPr>
              <a:t>pentru</a:t>
            </a:r>
            <a:r>
              <a:rPr lang="en-GB" sz="1400" dirty="0">
                <a:latin typeface="+mn-lt"/>
              </a:rPr>
              <a:t> a </a:t>
            </a:r>
            <a:r>
              <a:rPr lang="en-GB" sz="1400" dirty="0" err="1">
                <a:latin typeface="+mn-lt"/>
              </a:rPr>
              <a:t>susține</a:t>
            </a:r>
            <a:r>
              <a:rPr lang="en-GB" sz="1400" dirty="0">
                <a:latin typeface="+mn-lt"/>
              </a:rPr>
              <a:t> </a:t>
            </a:r>
            <a:r>
              <a:rPr lang="en-GB" sz="1400" dirty="0" err="1">
                <a:latin typeface="+mn-lt"/>
              </a:rPr>
              <a:t>metabolismul</a:t>
            </a:r>
            <a:r>
              <a:rPr lang="en-GB" sz="1400" dirty="0">
                <a:latin typeface="+mn-lt"/>
              </a:rPr>
              <a:t>. </a:t>
            </a:r>
          </a:p>
          <a:p>
            <a:pPr>
              <a:lnSpc>
                <a:spcPct val="100000"/>
              </a:lnSpc>
            </a:pPr>
            <a:r>
              <a:rPr lang="en-GB" sz="1400" dirty="0" err="1">
                <a:latin typeface="+mn-lt"/>
              </a:rPr>
              <a:t>Fără</a:t>
            </a:r>
            <a:r>
              <a:rPr lang="en-GB" sz="1400" dirty="0">
                <a:latin typeface="+mn-lt"/>
              </a:rPr>
              <a:t> </a:t>
            </a:r>
            <a:r>
              <a:rPr lang="en-GB" sz="1400" dirty="0" err="1">
                <a:latin typeface="+mn-lt"/>
              </a:rPr>
              <a:t>răutăți</a:t>
            </a:r>
            <a:r>
              <a:rPr lang="en-GB" sz="1400" dirty="0">
                <a:latin typeface="+mn-lt"/>
              </a:rPr>
              <a:t>. </a:t>
            </a:r>
            <a:r>
              <a:rPr lang="en-GB" sz="1400" dirty="0" err="1">
                <a:latin typeface="+mn-lt"/>
              </a:rPr>
              <a:t>Ingrediente</a:t>
            </a:r>
            <a:r>
              <a:rPr lang="en-GB" sz="1400" dirty="0">
                <a:latin typeface="+mn-lt"/>
              </a:rPr>
              <a:t> </a:t>
            </a:r>
            <a:r>
              <a:rPr lang="en-GB" sz="1400" dirty="0" err="1">
                <a:latin typeface="+mn-lt"/>
              </a:rPr>
              <a:t>complet</a:t>
            </a:r>
            <a:r>
              <a:rPr lang="en-GB" sz="1400" dirty="0">
                <a:latin typeface="+mn-lt"/>
              </a:rPr>
              <a:t> </a:t>
            </a:r>
            <a:r>
              <a:rPr lang="en-GB" sz="1400" dirty="0" err="1">
                <a:latin typeface="+mn-lt"/>
              </a:rPr>
              <a:t>naturale</a:t>
            </a:r>
            <a:r>
              <a:rPr lang="en-GB" sz="1400" dirty="0">
                <a:latin typeface="+mn-lt"/>
              </a:rPr>
              <a:t>, </a:t>
            </a:r>
            <a:r>
              <a:rPr lang="en-GB" sz="1400" dirty="0" err="1">
                <a:latin typeface="+mn-lt"/>
              </a:rPr>
              <a:t>fără</a:t>
            </a:r>
            <a:r>
              <a:rPr lang="en-GB" sz="1400" dirty="0">
                <a:latin typeface="+mn-lt"/>
              </a:rPr>
              <a:t> </a:t>
            </a:r>
            <a:r>
              <a:rPr lang="en-GB" sz="1400" dirty="0" err="1">
                <a:latin typeface="+mn-lt"/>
              </a:rPr>
              <a:t>absolut</a:t>
            </a:r>
            <a:r>
              <a:rPr lang="en-GB" sz="1400" dirty="0">
                <a:latin typeface="+mn-lt"/>
              </a:rPr>
              <a:t> </a:t>
            </a:r>
            <a:r>
              <a:rPr lang="en-GB" sz="1400" dirty="0" err="1">
                <a:latin typeface="+mn-lt"/>
              </a:rPr>
              <a:t>nici</a:t>
            </a:r>
            <a:r>
              <a:rPr lang="ro-RO" sz="1400" dirty="0">
                <a:latin typeface="+mn-lt"/>
              </a:rPr>
              <a:t> </a:t>
            </a:r>
            <a:r>
              <a:rPr lang="en-GB" sz="1400" dirty="0">
                <a:latin typeface="+mn-lt"/>
              </a:rPr>
              <a:t>un stimulant.</a:t>
            </a:r>
            <a:endParaRPr lang="en-US" sz="1400" dirty="0">
              <a:latin typeface="+mn-lt"/>
            </a:endParaRPr>
          </a:p>
        </p:txBody>
      </p:sp>
      <p:sp>
        <p:nvSpPr>
          <p:cNvPr id="5" name="TextBox 4">
            <a:extLst>
              <a:ext uri="{FF2B5EF4-FFF2-40B4-BE49-F238E27FC236}">
                <a16:creationId xmlns:a16="http://schemas.microsoft.com/office/drawing/2014/main" id="{8F7E8892-1E15-BAC7-AF2F-3C0D4D67CB62}"/>
              </a:ext>
            </a:extLst>
          </p:cNvPr>
          <p:cNvSpPr txBox="1"/>
          <p:nvPr/>
        </p:nvSpPr>
        <p:spPr>
          <a:xfrm>
            <a:off x="6273600" y="1897203"/>
            <a:ext cx="4841243" cy="1169551"/>
          </a:xfrm>
          <a:prstGeom prst="rect">
            <a:avLst/>
          </a:prstGeom>
          <a:noFill/>
        </p:spPr>
        <p:txBody>
          <a:bodyPr wrap="square">
            <a:spAutoFit/>
          </a:bodyPr>
          <a:lstStyle/>
          <a:p>
            <a:r>
              <a:rPr lang="en-GB" sz="1400" dirty="0" err="1"/>
              <a:t>Metabolismul</a:t>
            </a:r>
            <a:r>
              <a:rPr lang="en-GB" sz="1400" dirty="0"/>
              <a:t> </a:t>
            </a:r>
            <a:r>
              <a:rPr lang="en-GB" sz="1400" dirty="0" err="1"/>
              <a:t>tău</a:t>
            </a:r>
            <a:r>
              <a:rPr lang="en-GB" sz="1400" dirty="0"/>
              <a:t> </a:t>
            </a:r>
            <a:r>
              <a:rPr lang="en-GB" sz="1400" dirty="0" err="1"/>
              <a:t>este</a:t>
            </a:r>
            <a:r>
              <a:rPr lang="en-GB" sz="1400" dirty="0"/>
              <a:t> dependent de </a:t>
            </a:r>
            <a:r>
              <a:rPr lang="en-GB" sz="1400" dirty="0" err="1"/>
              <a:t>muncă</a:t>
            </a:r>
            <a:r>
              <a:rPr lang="en-GB" sz="1400" dirty="0"/>
              <a:t>. </a:t>
            </a:r>
            <a:r>
              <a:rPr lang="en-GB" sz="1400" dirty="0" err="1"/>
              <a:t>Iată</a:t>
            </a:r>
            <a:r>
              <a:rPr lang="en-GB" sz="1400" dirty="0"/>
              <a:t>, am </a:t>
            </a:r>
            <a:r>
              <a:rPr lang="en-GB" sz="1400" dirty="0" err="1"/>
              <a:t>spus</a:t>
            </a:r>
            <a:r>
              <a:rPr lang="en-GB" sz="1400" dirty="0"/>
              <a:t>-o. </a:t>
            </a:r>
            <a:r>
              <a:rPr lang="en-GB" sz="1400" dirty="0" err="1"/>
              <a:t>Poate</a:t>
            </a:r>
            <a:r>
              <a:rPr lang="en-GB" sz="1400" dirty="0"/>
              <a:t> </a:t>
            </a:r>
            <a:r>
              <a:rPr lang="en-GB" sz="1400" dirty="0" err="1"/>
              <a:t>că</a:t>
            </a:r>
            <a:r>
              <a:rPr lang="en-GB" sz="1400" dirty="0"/>
              <a:t> </a:t>
            </a:r>
            <a:r>
              <a:rPr lang="en-GB" sz="1400" dirty="0" err="1"/>
              <a:t>este</a:t>
            </a:r>
            <a:r>
              <a:rPr lang="en-GB" sz="1400" dirty="0"/>
              <a:t> </a:t>
            </a:r>
            <a:r>
              <a:rPr lang="en-GB" sz="1400" dirty="0" err="1"/>
              <a:t>timpul</a:t>
            </a:r>
            <a:r>
              <a:rPr lang="en-GB" sz="1400" dirty="0"/>
              <a:t> </a:t>
            </a:r>
            <a:r>
              <a:rPr lang="en-GB" sz="1400" dirty="0" err="1"/>
              <a:t>să</a:t>
            </a:r>
            <a:r>
              <a:rPr lang="en-GB" sz="1400" dirty="0"/>
              <a:t> </a:t>
            </a:r>
            <a:r>
              <a:rPr lang="en-GB" sz="1400" dirty="0" err="1"/>
              <a:t>îi</a:t>
            </a:r>
            <a:r>
              <a:rPr lang="en-GB" sz="1400" dirty="0"/>
              <a:t> </a:t>
            </a:r>
            <a:r>
              <a:rPr lang="en-GB" sz="1400" dirty="0" err="1"/>
              <a:t>dăm</a:t>
            </a:r>
            <a:r>
              <a:rPr lang="en-GB" sz="1400" dirty="0"/>
              <a:t> o </a:t>
            </a:r>
            <a:r>
              <a:rPr lang="en-GB" sz="1400" dirty="0" err="1"/>
              <a:t>mână</a:t>
            </a:r>
            <a:r>
              <a:rPr lang="en-GB" sz="1400" dirty="0"/>
              <a:t> de </a:t>
            </a:r>
            <a:r>
              <a:rPr lang="en-GB" sz="1400" dirty="0" err="1"/>
              <a:t>ajutor</a:t>
            </a:r>
            <a:r>
              <a:rPr lang="en-GB" sz="1400" dirty="0"/>
              <a:t> cu </a:t>
            </a:r>
            <a:r>
              <a:rPr lang="en-GB" sz="1400" dirty="0" err="1"/>
              <a:t>ingrediente</a:t>
            </a:r>
            <a:r>
              <a:rPr lang="en-GB" sz="1400" dirty="0"/>
              <a:t> </a:t>
            </a:r>
            <a:r>
              <a:rPr lang="en-GB" sz="1400" dirty="0" err="1"/>
              <a:t>naturale</a:t>
            </a:r>
            <a:r>
              <a:rPr lang="en-GB" sz="1400" dirty="0"/>
              <a:t> </a:t>
            </a:r>
            <a:r>
              <a:rPr lang="en-GB" sz="1400" dirty="0" err="1"/>
              <a:t>despre</a:t>
            </a:r>
            <a:r>
              <a:rPr lang="en-GB" sz="1400" dirty="0"/>
              <a:t> care se </a:t>
            </a:r>
            <a:r>
              <a:rPr lang="en-GB" sz="1400" dirty="0" err="1"/>
              <a:t>știe</a:t>
            </a:r>
            <a:r>
              <a:rPr lang="en-GB" sz="1400" dirty="0"/>
              <a:t> </a:t>
            </a:r>
            <a:r>
              <a:rPr lang="en-GB" sz="1400" dirty="0" err="1"/>
              <a:t>că</a:t>
            </a:r>
            <a:r>
              <a:rPr lang="en-GB" sz="1400" dirty="0"/>
              <a:t> </a:t>
            </a:r>
            <a:r>
              <a:rPr lang="en-GB" sz="1400" dirty="0" err="1"/>
              <a:t>susțin</a:t>
            </a:r>
            <a:r>
              <a:rPr lang="en-GB" sz="1400" dirty="0"/>
              <a:t> </a:t>
            </a:r>
            <a:r>
              <a:rPr lang="en-GB" sz="1400" dirty="0" err="1"/>
              <a:t>metabolismul</a:t>
            </a:r>
            <a:r>
              <a:rPr lang="en-GB" sz="1400" dirty="0"/>
              <a:t>, cu </a:t>
            </a:r>
            <a:r>
              <a:rPr lang="en-GB" sz="1400" dirty="0" err="1"/>
              <a:t>ingrediente</a:t>
            </a:r>
            <a:r>
              <a:rPr lang="en-GB" sz="1400" dirty="0"/>
              <a:t> pe care </a:t>
            </a:r>
            <a:r>
              <a:rPr lang="en-GB" sz="1400" dirty="0" err="1"/>
              <a:t>chiar</a:t>
            </a:r>
            <a:r>
              <a:rPr lang="en-GB" sz="1400" dirty="0"/>
              <a:t> </a:t>
            </a:r>
            <a:r>
              <a:rPr lang="en-GB" sz="1400" dirty="0" err="1"/>
              <a:t>și</a:t>
            </a:r>
            <a:r>
              <a:rPr lang="en-GB" sz="1400" dirty="0"/>
              <a:t> Mama </a:t>
            </a:r>
            <a:r>
              <a:rPr lang="en-GB" sz="1400" dirty="0" err="1"/>
              <a:t>Natură</a:t>
            </a:r>
            <a:r>
              <a:rPr lang="en-GB" sz="1400" dirty="0"/>
              <a:t> le-</a:t>
            </a:r>
            <a:r>
              <a:rPr lang="en-GB" sz="1400" dirty="0" err="1"/>
              <a:t>ar</a:t>
            </a:r>
            <a:r>
              <a:rPr lang="en-GB" sz="1400" dirty="0"/>
              <a:t> </a:t>
            </a:r>
            <a:r>
              <a:rPr lang="en-GB" sz="1400" dirty="0" err="1"/>
              <a:t>aproba</a:t>
            </a:r>
            <a:r>
              <a:rPr lang="en-GB" sz="1400" dirty="0"/>
              <a:t>.</a:t>
            </a:r>
          </a:p>
        </p:txBody>
      </p:sp>
      <p:pic>
        <p:nvPicPr>
          <p:cNvPr id="6" name="Picture 5">
            <a:extLst>
              <a:ext uri="{FF2B5EF4-FFF2-40B4-BE49-F238E27FC236}">
                <a16:creationId xmlns:a16="http://schemas.microsoft.com/office/drawing/2014/main" id="{CC877B2C-945E-948B-ABF1-AB2290D48E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817" y="0"/>
            <a:ext cx="5970104" cy="6858000"/>
          </a:xfrm>
          <a:prstGeom prst="rect">
            <a:avLst/>
          </a:prstGeom>
        </p:spPr>
      </p:pic>
      <p:pic>
        <p:nvPicPr>
          <p:cNvPr id="8" name="Picture 7" descr="A picture containing table, cup, food, plate&#10;&#10;Description automatically generated">
            <a:extLst>
              <a:ext uri="{FF2B5EF4-FFF2-40B4-BE49-F238E27FC236}">
                <a16:creationId xmlns:a16="http://schemas.microsoft.com/office/drawing/2014/main" id="{E3A29408-83E2-DC6C-83DB-0D1550E785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17" y="-2"/>
            <a:ext cx="5970104" cy="6858001"/>
          </a:xfrm>
          <a:prstGeom prst="rect">
            <a:avLst/>
          </a:prstGeom>
        </p:spPr>
      </p:pic>
    </p:spTree>
    <p:extLst>
      <p:ext uri="{BB962C8B-B14F-4D97-AF65-F5344CB8AC3E}">
        <p14:creationId xmlns:p14="http://schemas.microsoft.com/office/powerpoint/2010/main" val="797754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AAC8B6-FE4F-3223-2E82-54A62ECF82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817" y="-2"/>
            <a:ext cx="5970104" cy="6858001"/>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96915"/>
            <a:ext cx="5537400" cy="1676400"/>
          </a:xfrm>
        </p:spPr>
        <p:txBody>
          <a:bodyPr/>
          <a:lstStyle/>
          <a:p>
            <a:r>
              <a:rPr lang="en-US" dirty="0" err="1"/>
              <a:t>IsaMove</a:t>
            </a:r>
            <a:r>
              <a:rPr lang="en-GB" dirty="0"/>
              <a:t>™</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2860831"/>
            <a:ext cx="5537400" cy="2522105"/>
          </a:xfrm>
        </p:spPr>
        <p:txBody>
          <a:bodyPr>
            <a:noAutofit/>
          </a:bodyPr>
          <a:lstStyle/>
          <a:p>
            <a:pPr>
              <a:lnSpc>
                <a:spcPct val="100000"/>
              </a:lnSpc>
            </a:pPr>
            <a:r>
              <a:rPr lang="en-GB" sz="1400" dirty="0" err="1">
                <a:latin typeface="+mn-lt"/>
              </a:rPr>
              <a:t>Susținere</a:t>
            </a:r>
            <a:r>
              <a:rPr lang="en-GB" sz="1400" dirty="0">
                <a:latin typeface="+mn-lt"/>
              </a:rPr>
              <a:t> </a:t>
            </a:r>
            <a:r>
              <a:rPr lang="en-GB" sz="1400" dirty="0" err="1">
                <a:latin typeface="+mn-lt"/>
              </a:rPr>
              <a:t>în</a:t>
            </a:r>
            <a:r>
              <a:rPr lang="en-GB" sz="1400" dirty="0">
                <a:latin typeface="+mn-lt"/>
              </a:rPr>
              <a:t> </a:t>
            </a:r>
            <a:r>
              <a:rPr lang="en-GB" sz="1400" dirty="0" err="1">
                <a:latin typeface="+mn-lt"/>
              </a:rPr>
              <a:t>timpul</a:t>
            </a:r>
            <a:r>
              <a:rPr lang="en-GB" sz="1400" dirty="0">
                <a:latin typeface="+mn-lt"/>
              </a:rPr>
              <a:t> </a:t>
            </a:r>
            <a:r>
              <a:rPr lang="en-GB" sz="1400" dirty="0" err="1">
                <a:latin typeface="+mn-lt"/>
              </a:rPr>
              <a:t>somnului</a:t>
            </a:r>
            <a:r>
              <a:rPr lang="en-GB" sz="1400" dirty="0">
                <a:latin typeface="+mn-lt"/>
              </a:rPr>
              <a:t>. </a:t>
            </a:r>
            <a:r>
              <a:rPr lang="en-GB" sz="1400" dirty="0" err="1">
                <a:latin typeface="+mn-lt"/>
              </a:rPr>
              <a:t>Utilizează</a:t>
            </a:r>
            <a:r>
              <a:rPr lang="en-GB" sz="1400" dirty="0">
                <a:latin typeface="+mn-lt"/>
              </a:rPr>
              <a:t> </a:t>
            </a:r>
            <a:r>
              <a:rPr lang="en-GB" sz="1400" dirty="0" err="1">
                <a:latin typeface="+mn-lt"/>
              </a:rPr>
              <a:t>IsaMove</a:t>
            </a:r>
            <a:r>
              <a:rPr lang="en-GB" sz="1400" dirty="0">
                <a:latin typeface="+mn-lt"/>
              </a:rPr>
              <a:t> </a:t>
            </a:r>
            <a:r>
              <a:rPr lang="en-GB" sz="1400" dirty="0" err="1">
                <a:latin typeface="+mn-lt"/>
              </a:rPr>
              <a:t>înainte</a:t>
            </a:r>
            <a:r>
              <a:rPr lang="en-GB" sz="1400" dirty="0">
                <a:latin typeface="+mn-lt"/>
              </a:rPr>
              <a:t> de </a:t>
            </a:r>
            <a:r>
              <a:rPr lang="en-GB" sz="1400" dirty="0" err="1">
                <a:latin typeface="+mn-lt"/>
              </a:rPr>
              <a:t>culcare</a:t>
            </a:r>
            <a:r>
              <a:rPr lang="en-GB" sz="1400" dirty="0">
                <a:latin typeface="+mn-lt"/>
              </a:rPr>
              <a:t> </a:t>
            </a:r>
            <a:r>
              <a:rPr lang="en-GB" sz="1400" dirty="0" err="1">
                <a:latin typeface="+mn-lt"/>
              </a:rPr>
              <a:t>pentru</a:t>
            </a:r>
            <a:r>
              <a:rPr lang="en-GB" sz="1400" dirty="0">
                <a:latin typeface="+mn-lt"/>
              </a:rPr>
              <a:t> a-</a:t>
            </a:r>
            <a:r>
              <a:rPr lang="en-GB" sz="1400" dirty="0" err="1">
                <a:latin typeface="+mn-lt"/>
              </a:rPr>
              <a:t>ți</a:t>
            </a:r>
            <a:r>
              <a:rPr lang="en-GB" sz="1400" dirty="0">
                <a:latin typeface="+mn-lt"/>
              </a:rPr>
              <a:t> </a:t>
            </a:r>
            <a:r>
              <a:rPr lang="en-GB" sz="1400" dirty="0" err="1">
                <a:latin typeface="+mn-lt"/>
              </a:rPr>
              <a:t>susține</a:t>
            </a:r>
            <a:r>
              <a:rPr lang="en-GB" sz="1400" dirty="0">
                <a:latin typeface="+mn-lt"/>
              </a:rPr>
              <a:t> cu </a:t>
            </a:r>
            <a:r>
              <a:rPr lang="en-GB" sz="1400" dirty="0" err="1">
                <a:latin typeface="+mn-lt"/>
              </a:rPr>
              <a:t>grijă</a:t>
            </a:r>
            <a:r>
              <a:rPr lang="en-GB" sz="1400" dirty="0">
                <a:latin typeface="+mn-lt"/>
              </a:rPr>
              <a:t> </a:t>
            </a:r>
            <a:r>
              <a:rPr lang="en-GB" sz="1400" dirty="0" err="1">
                <a:latin typeface="+mn-lt"/>
              </a:rPr>
              <a:t>sistemul</a:t>
            </a:r>
            <a:r>
              <a:rPr lang="en-GB" sz="1400" dirty="0">
                <a:latin typeface="+mn-lt"/>
              </a:rPr>
              <a:t> </a:t>
            </a:r>
            <a:r>
              <a:rPr lang="en-GB" sz="1400" dirty="0" err="1">
                <a:latin typeface="+mn-lt"/>
              </a:rPr>
              <a:t>digestiv</a:t>
            </a:r>
            <a:r>
              <a:rPr lang="en-GB" sz="1400" dirty="0">
                <a:latin typeface="+mn-lt"/>
              </a:rPr>
              <a:t> </a:t>
            </a:r>
            <a:r>
              <a:rPr lang="en-GB" sz="1400" dirty="0" err="1">
                <a:latin typeface="+mn-lt"/>
              </a:rPr>
              <a:t>în</a:t>
            </a:r>
            <a:r>
              <a:rPr lang="en-GB" sz="1400" dirty="0">
                <a:latin typeface="+mn-lt"/>
              </a:rPr>
              <a:t> </a:t>
            </a:r>
            <a:r>
              <a:rPr lang="en-GB" sz="1400" dirty="0" err="1">
                <a:latin typeface="+mn-lt"/>
              </a:rPr>
              <a:t>timpul</a:t>
            </a:r>
            <a:r>
              <a:rPr lang="en-GB" sz="1400" dirty="0">
                <a:latin typeface="+mn-lt"/>
              </a:rPr>
              <a:t> </a:t>
            </a:r>
            <a:r>
              <a:rPr lang="en-GB" sz="1400" dirty="0" err="1">
                <a:latin typeface="+mn-lt"/>
              </a:rPr>
              <a:t>nopții</a:t>
            </a:r>
            <a:r>
              <a:rPr lang="en-GB" sz="1400" dirty="0">
                <a:latin typeface="+mn-lt"/>
              </a:rPr>
              <a:t>. </a:t>
            </a:r>
          </a:p>
          <a:p>
            <a:pPr>
              <a:lnSpc>
                <a:spcPct val="100000"/>
              </a:lnSpc>
            </a:pPr>
            <a:r>
              <a:rPr lang="en-GB" sz="1400" dirty="0" err="1">
                <a:latin typeface="+mn-lt"/>
              </a:rPr>
              <a:t>Ingrediente</a:t>
            </a:r>
            <a:r>
              <a:rPr lang="en-GB" sz="1400" dirty="0">
                <a:latin typeface="+mn-lt"/>
              </a:rPr>
              <a:t> </a:t>
            </a:r>
            <a:r>
              <a:rPr lang="en-GB" sz="1400" dirty="0" err="1">
                <a:latin typeface="+mn-lt"/>
              </a:rPr>
              <a:t>cunoscute</a:t>
            </a:r>
            <a:r>
              <a:rPr lang="en-GB" sz="1400" dirty="0">
                <a:latin typeface="+mn-lt"/>
              </a:rPr>
              <a:t> de </a:t>
            </a:r>
            <a:r>
              <a:rPr lang="en-GB" sz="1400" dirty="0" err="1">
                <a:latin typeface="+mn-lt"/>
              </a:rPr>
              <a:t>mult</a:t>
            </a:r>
            <a:r>
              <a:rPr lang="en-GB" sz="1400" dirty="0">
                <a:latin typeface="+mn-lt"/>
              </a:rPr>
              <a:t> </a:t>
            </a:r>
            <a:r>
              <a:rPr lang="en-GB" sz="1400" dirty="0" err="1">
                <a:latin typeface="+mn-lt"/>
              </a:rPr>
              <a:t>timp.</a:t>
            </a:r>
            <a:r>
              <a:rPr lang="en-GB" sz="1400" dirty="0">
                <a:latin typeface="+mn-lt"/>
              </a:rPr>
              <a:t> O </a:t>
            </a:r>
            <a:r>
              <a:rPr lang="en-GB" sz="1400" dirty="0" err="1">
                <a:latin typeface="+mn-lt"/>
              </a:rPr>
              <a:t>combinație</a:t>
            </a:r>
            <a:r>
              <a:rPr lang="en-GB" sz="1400" dirty="0">
                <a:latin typeface="+mn-lt"/>
              </a:rPr>
              <a:t> de </a:t>
            </a:r>
            <a:r>
              <a:rPr lang="en-GB" sz="1400" dirty="0" err="1">
                <a:latin typeface="+mn-lt"/>
              </a:rPr>
              <a:t>magneziu</a:t>
            </a:r>
            <a:r>
              <a:rPr lang="en-GB" sz="1400" dirty="0">
                <a:latin typeface="+mn-lt"/>
              </a:rPr>
              <a:t> cu </a:t>
            </a:r>
            <a:r>
              <a:rPr lang="en-GB" sz="1400" dirty="0" err="1">
                <a:latin typeface="+mn-lt"/>
              </a:rPr>
              <a:t>mentă</a:t>
            </a:r>
            <a:r>
              <a:rPr lang="en-GB" sz="1400" dirty="0">
                <a:latin typeface="+mn-lt"/>
              </a:rPr>
              <a:t>, </a:t>
            </a:r>
            <a:r>
              <a:rPr lang="en-GB" sz="1400" dirty="0" err="1">
                <a:latin typeface="+mn-lt"/>
              </a:rPr>
              <a:t>tărâțe</a:t>
            </a:r>
            <a:r>
              <a:rPr lang="en-GB" sz="1400" dirty="0">
                <a:latin typeface="+mn-lt"/>
              </a:rPr>
              <a:t> de psyllium </a:t>
            </a:r>
            <a:r>
              <a:rPr lang="en-GB" sz="1400" dirty="0" err="1">
                <a:latin typeface="+mn-lt"/>
              </a:rPr>
              <a:t>și</a:t>
            </a:r>
            <a:r>
              <a:rPr lang="en-GB" sz="1400" dirty="0">
                <a:latin typeface="+mn-lt"/>
              </a:rPr>
              <a:t> </a:t>
            </a:r>
            <a:r>
              <a:rPr lang="en-GB" sz="1400" dirty="0" err="1">
                <a:latin typeface="+mn-lt"/>
              </a:rPr>
              <a:t>isop</a:t>
            </a:r>
            <a:r>
              <a:rPr lang="en-GB" sz="1400" dirty="0">
                <a:latin typeface="+mn-lt"/>
              </a:rPr>
              <a:t>, care au </a:t>
            </a:r>
            <a:r>
              <a:rPr lang="en-GB" sz="1400" dirty="0" err="1">
                <a:latin typeface="+mn-lt"/>
              </a:rPr>
              <a:t>fost</a:t>
            </a:r>
            <a:r>
              <a:rPr lang="en-GB" sz="1400" dirty="0">
                <a:latin typeface="+mn-lt"/>
              </a:rPr>
              <a:t> </a:t>
            </a:r>
            <a:r>
              <a:rPr lang="en-GB" sz="1400" dirty="0" err="1">
                <a:latin typeface="+mn-lt"/>
              </a:rPr>
              <a:t>folosite</a:t>
            </a:r>
            <a:r>
              <a:rPr lang="en-GB" sz="1400" dirty="0">
                <a:latin typeface="+mn-lt"/>
              </a:rPr>
              <a:t> </a:t>
            </a:r>
            <a:r>
              <a:rPr lang="en-GB" sz="1400" dirty="0" err="1">
                <a:latin typeface="+mn-lt"/>
              </a:rPr>
              <a:t>timp</a:t>
            </a:r>
            <a:r>
              <a:rPr lang="en-GB" sz="1400" dirty="0">
                <a:latin typeface="+mn-lt"/>
              </a:rPr>
              <a:t> de </a:t>
            </a:r>
            <a:r>
              <a:rPr lang="en-GB" sz="1400" dirty="0" err="1">
                <a:latin typeface="+mn-lt"/>
              </a:rPr>
              <a:t>secole</a:t>
            </a:r>
            <a:r>
              <a:rPr lang="en-GB" sz="1400" dirty="0">
                <a:latin typeface="+mn-lt"/>
              </a:rPr>
              <a:t> </a:t>
            </a:r>
            <a:r>
              <a:rPr lang="en-GB" sz="1400" dirty="0" err="1">
                <a:latin typeface="+mn-lt"/>
              </a:rPr>
              <a:t>pentru</a:t>
            </a:r>
            <a:r>
              <a:rPr lang="en-GB" sz="1400" dirty="0">
                <a:latin typeface="+mn-lt"/>
              </a:rPr>
              <a:t> a </a:t>
            </a:r>
            <a:r>
              <a:rPr lang="en-GB" sz="1400" dirty="0" err="1">
                <a:latin typeface="+mn-lt"/>
              </a:rPr>
              <a:t>susține</a:t>
            </a:r>
            <a:r>
              <a:rPr lang="en-GB" sz="1400" dirty="0">
                <a:latin typeface="+mn-lt"/>
              </a:rPr>
              <a:t> o </a:t>
            </a:r>
            <a:r>
              <a:rPr lang="en-GB" sz="1400" dirty="0" err="1">
                <a:latin typeface="+mn-lt"/>
              </a:rPr>
              <a:t>digestie</a:t>
            </a:r>
            <a:r>
              <a:rPr lang="en-GB" sz="1400" dirty="0">
                <a:latin typeface="+mn-lt"/>
              </a:rPr>
              <a:t> </a:t>
            </a:r>
            <a:r>
              <a:rPr lang="en-GB" sz="1400" dirty="0" err="1">
                <a:latin typeface="+mn-lt"/>
              </a:rPr>
              <a:t>sănătoasă</a:t>
            </a:r>
            <a:r>
              <a:rPr lang="en-GB" sz="1400" dirty="0">
                <a:latin typeface="+mn-lt"/>
              </a:rPr>
              <a:t>. </a:t>
            </a:r>
          </a:p>
          <a:p>
            <a:pPr>
              <a:lnSpc>
                <a:spcPct val="100000"/>
              </a:lnSpc>
            </a:pPr>
            <a:r>
              <a:rPr lang="en-GB" sz="1400" dirty="0" err="1">
                <a:latin typeface="+mn-lt"/>
              </a:rPr>
              <a:t>Totul</a:t>
            </a:r>
            <a:r>
              <a:rPr lang="en-GB" sz="1400" dirty="0">
                <a:latin typeface="+mn-lt"/>
              </a:rPr>
              <a:t> natural. </a:t>
            </a:r>
            <a:r>
              <a:rPr lang="en-GB" sz="1400" dirty="0" err="1">
                <a:latin typeface="+mn-lt"/>
              </a:rPr>
              <a:t>Ceea</a:t>
            </a:r>
            <a:r>
              <a:rPr lang="en-GB" sz="1400" dirty="0">
                <a:latin typeface="+mn-lt"/>
              </a:rPr>
              <a:t> </a:t>
            </a:r>
            <a:r>
              <a:rPr lang="en-GB" sz="1400" dirty="0" err="1">
                <a:latin typeface="+mn-lt"/>
              </a:rPr>
              <a:t>ce</a:t>
            </a:r>
            <a:r>
              <a:rPr lang="en-GB" sz="1400" dirty="0">
                <a:latin typeface="+mn-lt"/>
              </a:rPr>
              <a:t> </a:t>
            </a:r>
            <a:r>
              <a:rPr lang="en-GB" sz="1400" dirty="0" err="1">
                <a:latin typeface="+mn-lt"/>
              </a:rPr>
              <a:t>înseamnă</a:t>
            </a:r>
            <a:r>
              <a:rPr lang="en-GB" sz="1400" dirty="0">
                <a:latin typeface="+mn-lt"/>
              </a:rPr>
              <a:t> </a:t>
            </a:r>
            <a:r>
              <a:rPr lang="en-GB" sz="1400" dirty="0" err="1">
                <a:latin typeface="+mn-lt"/>
              </a:rPr>
              <a:t>că</a:t>
            </a:r>
            <a:r>
              <a:rPr lang="en-GB" sz="1400" dirty="0">
                <a:latin typeface="+mn-lt"/>
              </a:rPr>
              <a:t> nu </a:t>
            </a:r>
            <a:r>
              <a:rPr lang="en-GB" sz="1400" dirty="0" err="1">
                <a:latin typeface="+mn-lt"/>
              </a:rPr>
              <a:t>există</a:t>
            </a:r>
            <a:r>
              <a:rPr lang="en-GB" sz="1400" dirty="0">
                <a:latin typeface="+mn-lt"/>
              </a:rPr>
              <a:t> laxative, </a:t>
            </a:r>
            <a:r>
              <a:rPr lang="en-GB" sz="1400" dirty="0" err="1">
                <a:latin typeface="+mn-lt"/>
              </a:rPr>
              <a:t>deoarece</a:t>
            </a:r>
            <a:r>
              <a:rPr lang="en-GB" sz="1400" dirty="0">
                <a:latin typeface="+mn-lt"/>
              </a:rPr>
              <a:t> </a:t>
            </a:r>
            <a:r>
              <a:rPr lang="en-GB" sz="1400" dirty="0" err="1">
                <a:latin typeface="+mn-lt"/>
              </a:rPr>
              <a:t>sistemul</a:t>
            </a:r>
            <a:r>
              <a:rPr lang="en-GB" sz="1400" dirty="0">
                <a:latin typeface="+mn-lt"/>
              </a:rPr>
              <a:t> </a:t>
            </a:r>
            <a:r>
              <a:rPr lang="en-GB" sz="1400" dirty="0" err="1">
                <a:latin typeface="+mn-lt"/>
              </a:rPr>
              <a:t>tău</a:t>
            </a:r>
            <a:r>
              <a:rPr lang="en-GB" sz="1400" dirty="0">
                <a:latin typeface="+mn-lt"/>
              </a:rPr>
              <a:t> </a:t>
            </a:r>
            <a:r>
              <a:rPr lang="en-GB" sz="1400" dirty="0" err="1">
                <a:latin typeface="+mn-lt"/>
              </a:rPr>
              <a:t>digestiv</a:t>
            </a:r>
            <a:r>
              <a:rPr lang="en-GB" sz="1400" dirty="0">
                <a:latin typeface="+mn-lt"/>
              </a:rPr>
              <a:t> </a:t>
            </a:r>
            <a:r>
              <a:rPr lang="en-GB" sz="1400" dirty="0" err="1">
                <a:latin typeface="+mn-lt"/>
              </a:rPr>
              <a:t>merită</a:t>
            </a:r>
            <a:r>
              <a:rPr lang="en-GB" sz="1400" dirty="0">
                <a:latin typeface="+mn-lt"/>
              </a:rPr>
              <a:t> </a:t>
            </a:r>
            <a:r>
              <a:rPr lang="en-GB" sz="1400" dirty="0" err="1">
                <a:latin typeface="+mn-lt"/>
              </a:rPr>
              <a:t>mai</a:t>
            </a:r>
            <a:r>
              <a:rPr lang="en-GB" sz="1400" dirty="0">
                <a:latin typeface="+mn-lt"/>
              </a:rPr>
              <a:t> </a:t>
            </a:r>
            <a:r>
              <a:rPr lang="en-GB" sz="1400" dirty="0" err="1">
                <a:latin typeface="+mn-lt"/>
              </a:rPr>
              <a:t>mult</a:t>
            </a:r>
            <a:r>
              <a:rPr lang="en-GB" sz="1400" dirty="0">
                <a:latin typeface="+mn-lt"/>
              </a:rPr>
              <a:t> </a:t>
            </a:r>
            <a:r>
              <a:rPr lang="en-GB" sz="1400" dirty="0" err="1">
                <a:latin typeface="+mn-lt"/>
              </a:rPr>
              <a:t>decât</a:t>
            </a:r>
            <a:r>
              <a:rPr lang="en-GB" sz="1400" dirty="0">
                <a:latin typeface="+mn-lt"/>
              </a:rPr>
              <a:t> </a:t>
            </a:r>
            <a:r>
              <a:rPr lang="en-GB" sz="1400" dirty="0" err="1">
                <a:latin typeface="+mn-lt"/>
              </a:rPr>
              <a:t>atât</a:t>
            </a:r>
            <a:r>
              <a:rPr lang="en-GB" sz="1400" dirty="0">
                <a:latin typeface="+mn-lt"/>
              </a:rPr>
              <a:t>. </a:t>
            </a:r>
          </a:p>
          <a:p>
            <a:pPr>
              <a:lnSpc>
                <a:spcPct val="100000"/>
              </a:lnSpc>
            </a:pPr>
            <a:r>
              <a:rPr lang="en-GB" sz="1400" dirty="0" err="1">
                <a:latin typeface="+mn-lt"/>
              </a:rPr>
              <a:t>Curat</a:t>
            </a:r>
            <a:r>
              <a:rPr lang="en-GB" sz="1400" dirty="0">
                <a:latin typeface="+mn-lt"/>
              </a:rPr>
              <a:t>. </a:t>
            </a:r>
            <a:r>
              <a:rPr lang="en-GB" sz="1400" dirty="0" err="1">
                <a:latin typeface="+mn-lt"/>
              </a:rPr>
              <a:t>Fără</a:t>
            </a:r>
            <a:r>
              <a:rPr lang="en-GB" sz="1400" dirty="0">
                <a:latin typeface="+mn-lt"/>
              </a:rPr>
              <a:t> lactate, gluten </a:t>
            </a:r>
            <a:r>
              <a:rPr lang="en-GB" sz="1400" dirty="0" err="1">
                <a:latin typeface="+mn-lt"/>
              </a:rPr>
              <a:t>și</a:t>
            </a:r>
            <a:r>
              <a:rPr lang="en-GB" sz="1400" dirty="0">
                <a:latin typeface="+mn-lt"/>
              </a:rPr>
              <a:t> soia. </a:t>
            </a:r>
            <a:r>
              <a:rPr lang="en-GB" sz="1400" dirty="0" err="1">
                <a:latin typeface="+mn-lt"/>
              </a:rPr>
              <a:t>Complet</a:t>
            </a:r>
            <a:r>
              <a:rPr lang="en-GB" sz="1400" dirty="0">
                <a:latin typeface="+mn-lt"/>
              </a:rPr>
              <a:t> vegetarian</a:t>
            </a:r>
            <a:endParaRPr lang="en-US" sz="1400" dirty="0">
              <a:latin typeface="+mn-lt"/>
            </a:endParaRPr>
          </a:p>
        </p:txBody>
      </p:sp>
      <p:sp>
        <p:nvSpPr>
          <p:cNvPr id="5" name="TextBox 4">
            <a:extLst>
              <a:ext uri="{FF2B5EF4-FFF2-40B4-BE49-F238E27FC236}">
                <a16:creationId xmlns:a16="http://schemas.microsoft.com/office/drawing/2014/main" id="{8F7E8892-1E15-BAC7-AF2F-3C0D4D67CB62}"/>
              </a:ext>
            </a:extLst>
          </p:cNvPr>
          <p:cNvSpPr txBox="1"/>
          <p:nvPr/>
        </p:nvSpPr>
        <p:spPr>
          <a:xfrm>
            <a:off x="6273600" y="1897203"/>
            <a:ext cx="4841243" cy="738664"/>
          </a:xfrm>
          <a:prstGeom prst="rect">
            <a:avLst/>
          </a:prstGeom>
          <a:noFill/>
        </p:spPr>
        <p:txBody>
          <a:bodyPr wrap="square">
            <a:spAutoFit/>
          </a:bodyPr>
          <a:lstStyle/>
          <a:p>
            <a:r>
              <a:rPr lang="en-GB" sz="1400" dirty="0" err="1"/>
              <a:t>Păstrează-ți</a:t>
            </a:r>
            <a:r>
              <a:rPr lang="en-GB" sz="1400" dirty="0"/>
              <a:t> </a:t>
            </a:r>
            <a:r>
              <a:rPr lang="en-GB" sz="1400" dirty="0" err="1"/>
              <a:t>calmul</a:t>
            </a:r>
            <a:r>
              <a:rPr lang="en-GB" sz="1400" dirty="0"/>
              <a:t> </a:t>
            </a:r>
            <a:r>
              <a:rPr lang="en-GB" sz="1400" dirty="0" err="1"/>
              <a:t>și</a:t>
            </a:r>
            <a:r>
              <a:rPr lang="en-GB" sz="1400" dirty="0"/>
              <a:t> </a:t>
            </a:r>
            <a:r>
              <a:rPr lang="en-GB" sz="1400" dirty="0" err="1"/>
              <a:t>menține</a:t>
            </a:r>
            <a:r>
              <a:rPr lang="en-GB" sz="1400" dirty="0"/>
              <a:t> </a:t>
            </a:r>
            <a:r>
              <a:rPr lang="en-GB" sz="1400" dirty="0" err="1"/>
              <a:t>regularitatea</a:t>
            </a:r>
            <a:r>
              <a:rPr lang="en-GB" sz="1400" dirty="0"/>
              <a:t>. </a:t>
            </a:r>
            <a:r>
              <a:rPr lang="en-GB" sz="1400" dirty="0" err="1"/>
              <a:t>IsaMove</a:t>
            </a:r>
            <a:r>
              <a:rPr lang="en-GB" sz="1400" dirty="0"/>
              <a:t> </a:t>
            </a:r>
            <a:r>
              <a:rPr lang="en-GB" sz="1400" dirty="0" err="1"/>
              <a:t>este</a:t>
            </a:r>
            <a:r>
              <a:rPr lang="en-GB" sz="1400" dirty="0"/>
              <a:t> un </a:t>
            </a:r>
            <a:r>
              <a:rPr lang="en-GB" sz="1400" dirty="0" err="1"/>
              <a:t>sprijin</a:t>
            </a:r>
            <a:r>
              <a:rPr lang="en-GB" sz="1400" dirty="0"/>
              <a:t> </a:t>
            </a:r>
            <a:r>
              <a:rPr lang="en-GB" sz="1400" dirty="0" err="1"/>
              <a:t>digestiv</a:t>
            </a:r>
            <a:r>
              <a:rPr lang="en-GB" sz="1400" dirty="0"/>
              <a:t> </a:t>
            </a:r>
            <a:r>
              <a:rPr lang="en-GB" sz="1400" dirty="0" err="1"/>
              <a:t>delicat</a:t>
            </a:r>
            <a:r>
              <a:rPr lang="en-GB" sz="1400" dirty="0"/>
              <a:t>. </a:t>
            </a:r>
            <a:r>
              <a:rPr lang="en-GB" sz="1400" dirty="0" err="1"/>
              <a:t>Pentru</a:t>
            </a:r>
            <a:r>
              <a:rPr lang="en-GB" sz="1400" dirty="0"/>
              <a:t> </a:t>
            </a:r>
            <a:r>
              <a:rPr lang="en-GB" sz="1400" dirty="0" err="1"/>
              <a:t>că</a:t>
            </a:r>
            <a:r>
              <a:rPr lang="en-GB" sz="1400" dirty="0"/>
              <a:t> e </a:t>
            </a:r>
            <a:r>
              <a:rPr lang="en-GB" sz="1400" dirty="0" err="1"/>
              <a:t>foarte</a:t>
            </a:r>
            <a:r>
              <a:rPr lang="en-GB" sz="1400" dirty="0"/>
              <a:t> </a:t>
            </a:r>
            <a:r>
              <a:rPr lang="en-GB" sz="1400" dirty="0" err="1"/>
              <a:t>greu</a:t>
            </a:r>
            <a:r>
              <a:rPr lang="en-GB" sz="1400" dirty="0"/>
              <a:t> </a:t>
            </a:r>
            <a:r>
              <a:rPr lang="en-GB" sz="1400" dirty="0" err="1"/>
              <a:t>să</a:t>
            </a:r>
            <a:r>
              <a:rPr lang="en-GB" sz="1400" dirty="0"/>
              <a:t> </a:t>
            </a:r>
            <a:r>
              <a:rPr lang="en-GB" sz="1400" dirty="0" err="1"/>
              <a:t>fii</a:t>
            </a:r>
            <a:r>
              <a:rPr lang="en-GB" sz="1400" dirty="0"/>
              <a:t> un om </a:t>
            </a:r>
            <a:r>
              <a:rPr lang="en-GB" sz="1400" dirty="0" err="1"/>
              <a:t>fericit</a:t>
            </a:r>
            <a:r>
              <a:rPr lang="en-GB" sz="1400" dirty="0"/>
              <a:t>, </a:t>
            </a:r>
            <a:r>
              <a:rPr lang="en-GB" sz="1400" dirty="0" err="1"/>
              <a:t>fără</a:t>
            </a:r>
            <a:r>
              <a:rPr lang="en-GB" sz="1400" dirty="0"/>
              <a:t> un </a:t>
            </a:r>
            <a:r>
              <a:rPr lang="en-GB" sz="1400" dirty="0" err="1"/>
              <a:t>sistem</a:t>
            </a:r>
            <a:r>
              <a:rPr lang="en-GB" sz="1400" dirty="0"/>
              <a:t> </a:t>
            </a:r>
            <a:r>
              <a:rPr lang="en-GB" sz="1400" dirty="0" err="1"/>
              <a:t>digestiv</a:t>
            </a:r>
            <a:r>
              <a:rPr lang="en-GB" sz="1400" dirty="0"/>
              <a:t> </a:t>
            </a:r>
            <a:r>
              <a:rPr lang="en-GB" sz="1400" dirty="0" err="1"/>
              <a:t>fericit</a:t>
            </a:r>
            <a:r>
              <a:rPr lang="en-GB" sz="1400" dirty="0"/>
              <a:t>.</a:t>
            </a:r>
          </a:p>
        </p:txBody>
      </p:sp>
    </p:spTree>
    <p:extLst>
      <p:ext uri="{BB962C8B-B14F-4D97-AF65-F5344CB8AC3E}">
        <p14:creationId xmlns:p14="http://schemas.microsoft.com/office/powerpoint/2010/main" val="1833605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CBECA3-0E2A-CF4C-B4B2-F273F445D73F}"/>
              </a:ext>
            </a:extLst>
          </p:cNvPr>
          <p:cNvSpPr/>
          <p:nvPr/>
        </p:nvSpPr>
        <p:spPr>
          <a:xfrm>
            <a:off x="5414963" y="3000375"/>
            <a:ext cx="1414462" cy="428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E1561829-7876-1743-B160-5B13C9900EBB}"/>
              </a:ext>
            </a:extLst>
          </p:cNvPr>
          <p:cNvSpPr>
            <a:spLocks noGrp="1"/>
          </p:cNvSpPr>
          <p:nvPr>
            <p:ph type="title"/>
          </p:nvPr>
        </p:nvSpPr>
        <p:spPr>
          <a:xfrm>
            <a:off x="3973694" y="1429412"/>
            <a:ext cx="4264781" cy="2226780"/>
          </a:xfrm>
        </p:spPr>
        <p:txBody>
          <a:bodyPr>
            <a:normAutofit/>
          </a:bodyPr>
          <a:lstStyle/>
          <a:p>
            <a:r>
              <a:rPr lang="en-US" dirty="0" err="1">
                <a:latin typeface="+mn-lt"/>
              </a:rPr>
              <a:t>Frumusețe</a:t>
            </a:r>
            <a:r>
              <a:rPr lang="en-US" dirty="0">
                <a:latin typeface="+mn-lt"/>
              </a:rPr>
              <a:t> </a:t>
            </a:r>
            <a:r>
              <a:rPr lang="en-US" dirty="0" err="1">
                <a:latin typeface="+mn-lt"/>
              </a:rPr>
              <a:t>naturală</a:t>
            </a:r>
            <a:endParaRPr lang="en-US" dirty="0">
              <a:latin typeface="+mn-lt"/>
            </a:endParaRPr>
          </a:p>
        </p:txBody>
      </p:sp>
    </p:spTree>
    <p:extLst>
      <p:ext uri="{BB962C8B-B14F-4D97-AF65-F5344CB8AC3E}">
        <p14:creationId xmlns:p14="http://schemas.microsoft.com/office/powerpoint/2010/main" val="2057033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96915"/>
            <a:ext cx="5537400" cy="1676400"/>
          </a:xfrm>
        </p:spPr>
        <p:txBody>
          <a:bodyPr/>
          <a:lstStyle/>
          <a:p>
            <a:r>
              <a:rPr lang="en-US" dirty="0"/>
              <a:t>Elixir </a:t>
            </a:r>
            <a:r>
              <a:rPr lang="en-US" dirty="0" err="1"/>
              <a:t>Colagen</a:t>
            </a:r>
            <a:r>
              <a:rPr lang="en-US" dirty="0"/>
              <a:t> </a:t>
            </a:r>
            <a:r>
              <a:rPr lang="en-GB" dirty="0"/>
              <a:t>™</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3007911"/>
            <a:ext cx="5537400" cy="2522105"/>
          </a:xfrm>
        </p:spPr>
        <p:txBody>
          <a:bodyPr>
            <a:noAutofit/>
          </a:bodyPr>
          <a:lstStyle/>
          <a:p>
            <a:pPr>
              <a:lnSpc>
                <a:spcPct val="100000"/>
              </a:lnSpc>
            </a:pPr>
            <a:r>
              <a:rPr lang="en-GB" sz="1400" dirty="0">
                <a:latin typeface="+mn-lt"/>
              </a:rPr>
              <a:t>5 g de </a:t>
            </a:r>
            <a:r>
              <a:rPr lang="en-GB" sz="1400" dirty="0" err="1">
                <a:latin typeface="+mn-lt"/>
              </a:rPr>
              <a:t>colagen</a:t>
            </a:r>
            <a:r>
              <a:rPr lang="en-GB" sz="1400" dirty="0">
                <a:latin typeface="+mn-lt"/>
              </a:rPr>
              <a:t> </a:t>
            </a:r>
            <a:r>
              <a:rPr lang="en-GB" sz="1400" dirty="0" err="1">
                <a:latin typeface="+mn-lt"/>
              </a:rPr>
              <a:t>marin</a:t>
            </a:r>
            <a:r>
              <a:rPr lang="en-GB" sz="1400" dirty="0">
                <a:latin typeface="+mn-lt"/>
              </a:rPr>
              <a:t> cu peptide. </a:t>
            </a:r>
            <a:r>
              <a:rPr lang="en-GB" sz="1400" dirty="0" err="1">
                <a:latin typeface="+mn-lt"/>
              </a:rPr>
              <a:t>Susține-ți</a:t>
            </a:r>
            <a:r>
              <a:rPr lang="en-GB" sz="1400" dirty="0">
                <a:latin typeface="+mn-lt"/>
              </a:rPr>
              <a:t> </a:t>
            </a:r>
            <a:r>
              <a:rPr lang="en-GB" sz="1400" dirty="0" err="1">
                <a:latin typeface="+mn-lt"/>
              </a:rPr>
              <a:t>producția</a:t>
            </a:r>
            <a:r>
              <a:rPr lang="en-GB" sz="1400" dirty="0">
                <a:latin typeface="+mn-lt"/>
              </a:rPr>
              <a:t> </a:t>
            </a:r>
            <a:r>
              <a:rPr lang="en-GB" sz="1400" dirty="0" err="1">
                <a:latin typeface="+mn-lt"/>
              </a:rPr>
              <a:t>naturală</a:t>
            </a:r>
            <a:r>
              <a:rPr lang="en-GB" sz="1400" dirty="0">
                <a:latin typeface="+mn-lt"/>
              </a:rPr>
              <a:t> de </a:t>
            </a:r>
            <a:r>
              <a:rPr lang="en-GB" sz="1400" dirty="0" err="1">
                <a:latin typeface="+mn-lt"/>
              </a:rPr>
              <a:t>colagen</a:t>
            </a:r>
            <a:r>
              <a:rPr lang="en-GB" sz="1400" dirty="0">
                <a:latin typeface="+mn-lt"/>
              </a:rPr>
              <a:t> a </a:t>
            </a:r>
            <a:r>
              <a:rPr lang="en-GB" sz="1400" dirty="0" err="1">
                <a:latin typeface="+mn-lt"/>
              </a:rPr>
              <a:t>organismului</a:t>
            </a:r>
            <a:r>
              <a:rPr lang="en-GB" sz="1400" dirty="0">
                <a:latin typeface="+mn-lt"/>
              </a:rPr>
              <a:t> </a:t>
            </a:r>
            <a:r>
              <a:rPr lang="en-GB" sz="1400" dirty="0" err="1">
                <a:latin typeface="+mn-lt"/>
              </a:rPr>
              <a:t>pentru</a:t>
            </a:r>
            <a:r>
              <a:rPr lang="en-GB" sz="1400" dirty="0">
                <a:latin typeface="+mn-lt"/>
              </a:rPr>
              <a:t> o </a:t>
            </a:r>
            <a:r>
              <a:rPr lang="en-GB" sz="1400" dirty="0" err="1">
                <a:latin typeface="+mn-lt"/>
              </a:rPr>
              <a:t>piele</a:t>
            </a:r>
            <a:r>
              <a:rPr lang="en-GB" sz="1400" dirty="0">
                <a:latin typeface="+mn-lt"/>
              </a:rPr>
              <a:t> </a:t>
            </a:r>
            <a:r>
              <a:rPr lang="en-GB" sz="1400" dirty="0" err="1">
                <a:latin typeface="+mn-lt"/>
              </a:rPr>
              <a:t>sănătoasă</a:t>
            </a:r>
            <a:r>
              <a:rPr lang="en-GB" sz="1400" dirty="0">
                <a:latin typeface="+mn-lt"/>
              </a:rPr>
              <a:t> </a:t>
            </a:r>
            <a:r>
              <a:rPr lang="en-GB" sz="1400" dirty="0" err="1">
                <a:latin typeface="+mn-lt"/>
              </a:rPr>
              <a:t>și</a:t>
            </a:r>
            <a:r>
              <a:rPr lang="en-GB" sz="1400" dirty="0">
                <a:latin typeface="+mn-lt"/>
              </a:rPr>
              <a:t> </a:t>
            </a:r>
            <a:r>
              <a:rPr lang="en-GB" sz="1400" dirty="0" err="1">
                <a:latin typeface="+mn-lt"/>
              </a:rPr>
              <a:t>hidratată</a:t>
            </a:r>
            <a:r>
              <a:rPr lang="en-GB" sz="1400" dirty="0">
                <a:latin typeface="+mn-lt"/>
              </a:rPr>
              <a:t>*. </a:t>
            </a:r>
          </a:p>
          <a:p>
            <a:pPr>
              <a:lnSpc>
                <a:spcPct val="100000"/>
              </a:lnSpc>
            </a:pPr>
            <a:r>
              <a:rPr lang="en-GB" sz="1400" dirty="0" err="1">
                <a:latin typeface="+mn-lt"/>
              </a:rPr>
              <a:t>Promovează</a:t>
            </a:r>
            <a:r>
              <a:rPr lang="en-GB" sz="1400" dirty="0">
                <a:latin typeface="+mn-lt"/>
              </a:rPr>
              <a:t> </a:t>
            </a:r>
            <a:r>
              <a:rPr lang="en-GB" sz="1400" dirty="0" err="1">
                <a:latin typeface="+mn-lt"/>
              </a:rPr>
              <a:t>sănătatea</a:t>
            </a:r>
            <a:r>
              <a:rPr lang="en-GB" sz="1400" dirty="0">
                <a:latin typeface="+mn-lt"/>
              </a:rPr>
              <a:t> </a:t>
            </a:r>
            <a:r>
              <a:rPr lang="en-GB" sz="1400" dirty="0" err="1">
                <a:latin typeface="+mn-lt"/>
              </a:rPr>
              <a:t>părului</a:t>
            </a:r>
            <a:r>
              <a:rPr lang="en-GB" sz="1400" dirty="0">
                <a:latin typeface="+mn-lt"/>
              </a:rPr>
              <a:t>, a </a:t>
            </a:r>
            <a:r>
              <a:rPr lang="en-GB" sz="1400" dirty="0" err="1">
                <a:latin typeface="+mn-lt"/>
              </a:rPr>
              <a:t>pielii</a:t>
            </a:r>
            <a:r>
              <a:rPr lang="en-GB" sz="1400" dirty="0">
                <a:latin typeface="+mn-lt"/>
              </a:rPr>
              <a:t> </a:t>
            </a:r>
            <a:r>
              <a:rPr lang="en-GB" sz="1400" dirty="0" err="1">
                <a:latin typeface="+mn-lt"/>
              </a:rPr>
              <a:t>și</a:t>
            </a:r>
            <a:r>
              <a:rPr lang="en-GB" sz="1400" dirty="0">
                <a:latin typeface="+mn-lt"/>
              </a:rPr>
              <a:t> a </a:t>
            </a:r>
            <a:r>
              <a:rPr lang="en-GB" sz="1400" dirty="0" err="1">
                <a:latin typeface="+mn-lt"/>
              </a:rPr>
              <a:t>unghiilor</a:t>
            </a:r>
            <a:r>
              <a:rPr lang="en-GB" sz="1400" dirty="0">
                <a:latin typeface="+mn-lt"/>
              </a:rPr>
              <a:t>**. Un </a:t>
            </a:r>
            <a:r>
              <a:rPr lang="en-GB" sz="1400" dirty="0" err="1">
                <a:latin typeface="+mn-lt"/>
              </a:rPr>
              <a:t>impuls</a:t>
            </a:r>
            <a:r>
              <a:rPr lang="en-GB" sz="1400" dirty="0">
                <a:latin typeface="+mn-lt"/>
              </a:rPr>
              <a:t> de </a:t>
            </a:r>
            <a:r>
              <a:rPr lang="en-GB" sz="1400" dirty="0" err="1">
                <a:latin typeface="+mn-lt"/>
              </a:rPr>
              <a:t>vitamina</a:t>
            </a:r>
            <a:r>
              <a:rPr lang="en-GB" sz="1400" dirty="0">
                <a:latin typeface="+mn-lt"/>
              </a:rPr>
              <a:t> C, zinc </a:t>
            </a:r>
            <a:r>
              <a:rPr lang="en-GB" sz="1400" dirty="0" err="1">
                <a:latin typeface="+mn-lt"/>
              </a:rPr>
              <a:t>și</a:t>
            </a:r>
            <a:r>
              <a:rPr lang="en-GB" sz="1400" dirty="0">
                <a:latin typeface="+mn-lt"/>
              </a:rPr>
              <a:t> </a:t>
            </a:r>
            <a:r>
              <a:rPr lang="en-GB" sz="1400" dirty="0" err="1">
                <a:latin typeface="+mn-lt"/>
              </a:rPr>
              <a:t>biotină</a:t>
            </a:r>
            <a:r>
              <a:rPr lang="en-GB" sz="1400" dirty="0">
                <a:latin typeface="+mn-lt"/>
              </a:rPr>
              <a:t> </a:t>
            </a:r>
            <a:r>
              <a:rPr lang="en-GB" sz="1400" dirty="0" err="1">
                <a:latin typeface="+mn-lt"/>
              </a:rPr>
              <a:t>în</a:t>
            </a:r>
            <a:r>
              <a:rPr lang="en-GB" sz="1400" dirty="0">
                <a:latin typeface="+mn-lt"/>
              </a:rPr>
              <a:t> </a:t>
            </a:r>
            <a:r>
              <a:rPr lang="en-GB" sz="1400" dirty="0" err="1">
                <a:latin typeface="+mn-lt"/>
              </a:rPr>
              <a:t>fiecare</a:t>
            </a:r>
            <a:r>
              <a:rPr lang="en-GB" sz="1400" dirty="0">
                <a:latin typeface="+mn-lt"/>
              </a:rPr>
              <a:t> </a:t>
            </a:r>
            <a:r>
              <a:rPr lang="en-GB" sz="1400" dirty="0" err="1">
                <a:latin typeface="+mn-lt"/>
              </a:rPr>
              <a:t>sticlă</a:t>
            </a:r>
            <a:r>
              <a:rPr lang="en-GB" sz="1400" dirty="0">
                <a:latin typeface="+mn-lt"/>
              </a:rPr>
              <a:t> </a:t>
            </a:r>
            <a:r>
              <a:rPr lang="en-GB" sz="1400" dirty="0" err="1">
                <a:latin typeface="+mn-lt"/>
              </a:rPr>
              <a:t>frumoasă</a:t>
            </a:r>
            <a:r>
              <a:rPr lang="en-GB" sz="1400" dirty="0">
                <a:latin typeface="+mn-lt"/>
              </a:rPr>
              <a:t>. </a:t>
            </a:r>
          </a:p>
          <a:p>
            <a:pPr>
              <a:lnSpc>
                <a:spcPct val="100000"/>
              </a:lnSpc>
            </a:pPr>
            <a:r>
              <a:rPr lang="en-GB" sz="1400" dirty="0" err="1">
                <a:latin typeface="+mn-lt"/>
              </a:rPr>
              <a:t>Amestec</a:t>
            </a:r>
            <a:r>
              <a:rPr lang="en-GB" sz="1400" dirty="0">
                <a:latin typeface="+mn-lt"/>
              </a:rPr>
              <a:t> botanic antic. </a:t>
            </a:r>
            <a:r>
              <a:rPr lang="en-GB" sz="1400" dirty="0" err="1">
                <a:latin typeface="+mn-lt"/>
              </a:rPr>
              <a:t>Răsfață-te</a:t>
            </a:r>
            <a:r>
              <a:rPr lang="en-GB" sz="1400" dirty="0">
                <a:latin typeface="+mn-lt"/>
              </a:rPr>
              <a:t> cu aloe vera </a:t>
            </a:r>
            <a:r>
              <a:rPr lang="en-GB" sz="1400" dirty="0" err="1">
                <a:latin typeface="+mn-lt"/>
              </a:rPr>
              <a:t>hidratantă</a:t>
            </a:r>
            <a:r>
              <a:rPr lang="en-GB" sz="1400" dirty="0">
                <a:latin typeface="+mn-lt"/>
              </a:rPr>
              <a:t>, </a:t>
            </a:r>
            <a:r>
              <a:rPr lang="en-GB" sz="1400" dirty="0" err="1">
                <a:latin typeface="+mn-lt"/>
              </a:rPr>
              <a:t>mușețel</a:t>
            </a:r>
            <a:r>
              <a:rPr lang="en-GB" sz="1400" dirty="0">
                <a:latin typeface="+mn-lt"/>
              </a:rPr>
              <a:t> </a:t>
            </a:r>
            <a:r>
              <a:rPr lang="en-GB" sz="1400" dirty="0" err="1">
                <a:latin typeface="+mn-lt"/>
              </a:rPr>
              <a:t>calmant</a:t>
            </a:r>
            <a:r>
              <a:rPr lang="en-GB" sz="1400" dirty="0">
                <a:latin typeface="+mn-lt"/>
              </a:rPr>
              <a:t>, goji </a:t>
            </a:r>
            <a:r>
              <a:rPr lang="en-GB" sz="1400" dirty="0" err="1">
                <a:latin typeface="+mn-lt"/>
              </a:rPr>
              <a:t>hrănitor</a:t>
            </a:r>
            <a:r>
              <a:rPr lang="en-GB" sz="1400" dirty="0">
                <a:latin typeface="+mn-lt"/>
              </a:rPr>
              <a:t> </a:t>
            </a:r>
            <a:r>
              <a:rPr lang="en-GB" sz="1400" dirty="0" err="1">
                <a:latin typeface="+mn-lt"/>
              </a:rPr>
              <a:t>și</a:t>
            </a:r>
            <a:r>
              <a:rPr lang="en-GB" sz="1400" dirty="0">
                <a:latin typeface="+mn-lt"/>
              </a:rPr>
              <a:t> </a:t>
            </a:r>
            <a:r>
              <a:rPr lang="en-GB" sz="1400" dirty="0" err="1">
                <a:latin typeface="+mn-lt"/>
              </a:rPr>
              <a:t>fructe</a:t>
            </a:r>
            <a:r>
              <a:rPr lang="en-GB" sz="1400" dirty="0">
                <a:latin typeface="+mn-lt"/>
              </a:rPr>
              <a:t> acerola</a:t>
            </a:r>
            <a:r>
              <a:rPr lang="ro-RO" sz="1400" dirty="0">
                <a:latin typeface="+mn-lt"/>
              </a:rPr>
              <a:t>.</a:t>
            </a:r>
            <a:r>
              <a:rPr lang="en-GB" sz="1400" dirty="0">
                <a:latin typeface="+mn-lt"/>
              </a:rPr>
              <a:t> </a:t>
            </a:r>
          </a:p>
          <a:p>
            <a:pPr>
              <a:lnSpc>
                <a:spcPct val="100000"/>
              </a:lnSpc>
            </a:pPr>
            <a:r>
              <a:rPr lang="en-GB" sz="1400" dirty="0">
                <a:latin typeface="+mn-lt"/>
              </a:rPr>
              <a:t>Dulce </a:t>
            </a:r>
            <a:r>
              <a:rPr lang="en-GB" sz="1400" dirty="0" err="1">
                <a:latin typeface="+mn-lt"/>
              </a:rPr>
              <a:t>în</a:t>
            </a:r>
            <a:r>
              <a:rPr lang="en-GB" sz="1400" dirty="0">
                <a:latin typeface="+mn-lt"/>
              </a:rPr>
              <a:t> mod natural, </a:t>
            </a:r>
            <a:r>
              <a:rPr lang="en-GB" sz="1400" dirty="0" err="1">
                <a:latin typeface="+mn-lt"/>
              </a:rPr>
              <a:t>Infuzat</a:t>
            </a:r>
            <a:r>
              <a:rPr lang="en-GB" sz="1400" dirty="0">
                <a:latin typeface="+mn-lt"/>
              </a:rPr>
              <a:t> cu </a:t>
            </a:r>
            <a:r>
              <a:rPr lang="en-GB" sz="1400" dirty="0" err="1">
                <a:latin typeface="+mn-lt"/>
              </a:rPr>
              <a:t>fructe</a:t>
            </a:r>
            <a:r>
              <a:rPr lang="en-GB" sz="1400" dirty="0">
                <a:latin typeface="+mn-lt"/>
              </a:rPr>
              <a:t> de </a:t>
            </a:r>
            <a:r>
              <a:rPr lang="en-GB" sz="1400" dirty="0" err="1">
                <a:latin typeface="+mn-lt"/>
              </a:rPr>
              <a:t>pădure</a:t>
            </a:r>
            <a:r>
              <a:rPr lang="en-GB" sz="1400" dirty="0">
                <a:latin typeface="+mn-lt"/>
              </a:rPr>
              <a:t> </a:t>
            </a:r>
            <a:r>
              <a:rPr lang="en-GB" sz="1400" dirty="0" err="1">
                <a:latin typeface="+mn-lt"/>
              </a:rPr>
              <a:t>sălbatice</a:t>
            </a:r>
            <a:r>
              <a:rPr lang="en-GB" sz="1400" dirty="0">
                <a:latin typeface="+mn-lt"/>
              </a:rPr>
              <a:t>, o </a:t>
            </a:r>
            <a:r>
              <a:rPr lang="en-GB" sz="1400" dirty="0" err="1">
                <a:latin typeface="+mn-lt"/>
              </a:rPr>
              <a:t>notă</a:t>
            </a:r>
            <a:r>
              <a:rPr lang="en-GB" sz="1400" dirty="0">
                <a:latin typeface="+mn-lt"/>
              </a:rPr>
              <a:t> de </a:t>
            </a:r>
            <a:r>
              <a:rPr lang="en-GB" sz="1400" dirty="0" err="1">
                <a:latin typeface="+mn-lt"/>
              </a:rPr>
              <a:t>plante</a:t>
            </a:r>
            <a:r>
              <a:rPr lang="en-GB" sz="1400" dirty="0">
                <a:latin typeface="+mn-lt"/>
              </a:rPr>
              <a:t> </a:t>
            </a:r>
            <a:r>
              <a:rPr lang="en-GB" sz="1400" dirty="0" err="1">
                <a:latin typeface="+mn-lt"/>
              </a:rPr>
              <a:t>dulci</a:t>
            </a:r>
            <a:r>
              <a:rPr lang="en-GB" sz="1400" dirty="0">
                <a:latin typeface="+mn-lt"/>
              </a:rPr>
              <a:t> </a:t>
            </a:r>
            <a:r>
              <a:rPr lang="en-GB" sz="1400" dirty="0" err="1">
                <a:latin typeface="+mn-lt"/>
              </a:rPr>
              <a:t>și</a:t>
            </a:r>
            <a:r>
              <a:rPr lang="en-GB" sz="1400" dirty="0">
                <a:latin typeface="+mn-lt"/>
              </a:rPr>
              <a:t> zero </a:t>
            </a:r>
            <a:r>
              <a:rPr lang="en-GB" sz="1400" dirty="0" err="1">
                <a:latin typeface="+mn-lt"/>
              </a:rPr>
              <a:t>zahăr</a:t>
            </a:r>
            <a:r>
              <a:rPr lang="en-GB" sz="1400" dirty="0">
                <a:latin typeface="+mn-lt"/>
              </a:rPr>
              <a:t> </a:t>
            </a:r>
            <a:r>
              <a:rPr lang="en-GB" sz="1400" dirty="0" err="1">
                <a:latin typeface="+mn-lt"/>
              </a:rPr>
              <a:t>adăugat</a:t>
            </a:r>
            <a:r>
              <a:rPr lang="en-GB" sz="1400" dirty="0">
                <a:latin typeface="+mn-lt"/>
              </a:rPr>
              <a:t>. </a:t>
            </a:r>
          </a:p>
          <a:p>
            <a:pPr>
              <a:lnSpc>
                <a:spcPct val="100000"/>
              </a:lnSpc>
            </a:pPr>
            <a:r>
              <a:rPr lang="en-GB" sz="1400" dirty="0">
                <a:latin typeface="+mn-lt"/>
              </a:rPr>
              <a:t>Bun </a:t>
            </a:r>
            <a:r>
              <a:rPr lang="en-GB" sz="1400" dirty="0" err="1">
                <a:latin typeface="+mn-lt"/>
              </a:rPr>
              <a:t>pentru</a:t>
            </a:r>
            <a:r>
              <a:rPr lang="en-GB" sz="1400" dirty="0">
                <a:latin typeface="+mn-lt"/>
              </a:rPr>
              <a:t> tine, bun </a:t>
            </a:r>
            <a:r>
              <a:rPr lang="en-GB" sz="1400" dirty="0" err="1">
                <a:latin typeface="+mn-lt"/>
              </a:rPr>
              <a:t>pentru</a:t>
            </a:r>
            <a:r>
              <a:rPr lang="en-GB" sz="1400" dirty="0">
                <a:latin typeface="+mn-lt"/>
              </a:rPr>
              <a:t> </a:t>
            </a:r>
            <a:r>
              <a:rPr lang="en-GB" sz="1400" dirty="0" err="1">
                <a:latin typeface="+mn-lt"/>
              </a:rPr>
              <a:t>planetă</a:t>
            </a:r>
            <a:r>
              <a:rPr lang="en-GB" sz="1400" dirty="0">
                <a:latin typeface="+mn-lt"/>
              </a:rPr>
              <a:t>. </a:t>
            </a:r>
            <a:r>
              <a:rPr lang="en-GB" sz="1400" dirty="0" err="1">
                <a:latin typeface="+mn-lt"/>
              </a:rPr>
              <a:t>Colagen</a:t>
            </a:r>
            <a:r>
              <a:rPr lang="en-GB" sz="1400" dirty="0">
                <a:latin typeface="+mn-lt"/>
              </a:rPr>
              <a:t> </a:t>
            </a:r>
            <a:r>
              <a:rPr lang="en-GB" sz="1400" dirty="0" err="1">
                <a:latin typeface="+mn-lt"/>
              </a:rPr>
              <a:t>obținut</a:t>
            </a:r>
            <a:r>
              <a:rPr lang="en-GB" sz="1400" dirty="0">
                <a:latin typeface="+mn-lt"/>
              </a:rPr>
              <a:t> din </a:t>
            </a:r>
            <a:r>
              <a:rPr lang="en-GB" sz="1400" dirty="0" err="1">
                <a:latin typeface="+mn-lt"/>
              </a:rPr>
              <a:t>surse</a:t>
            </a:r>
            <a:r>
              <a:rPr lang="en-GB" sz="1400" dirty="0">
                <a:latin typeface="+mn-lt"/>
              </a:rPr>
              <a:t> </a:t>
            </a:r>
            <a:r>
              <a:rPr lang="en-GB" sz="1400" dirty="0" err="1">
                <a:latin typeface="+mn-lt"/>
              </a:rPr>
              <a:t>responsabile</a:t>
            </a:r>
            <a:r>
              <a:rPr lang="en-GB" sz="1400" dirty="0">
                <a:latin typeface="+mn-lt"/>
              </a:rPr>
              <a:t> </a:t>
            </a:r>
            <a:r>
              <a:rPr lang="en-GB" sz="1400" dirty="0" err="1">
                <a:latin typeface="+mn-lt"/>
              </a:rPr>
              <a:t>și</a:t>
            </a:r>
            <a:r>
              <a:rPr lang="en-GB" sz="1400" dirty="0">
                <a:latin typeface="+mn-lt"/>
              </a:rPr>
              <a:t> </a:t>
            </a:r>
            <a:r>
              <a:rPr lang="en-GB" sz="1400" dirty="0" err="1">
                <a:latin typeface="+mn-lt"/>
              </a:rPr>
              <a:t>ambalaje</a:t>
            </a:r>
            <a:r>
              <a:rPr lang="en-GB" sz="1400" dirty="0">
                <a:latin typeface="+mn-lt"/>
              </a:rPr>
              <a:t> 100% </a:t>
            </a:r>
            <a:r>
              <a:rPr lang="en-GB" sz="1400" dirty="0" err="1">
                <a:latin typeface="+mn-lt"/>
              </a:rPr>
              <a:t>reciclabile</a:t>
            </a:r>
            <a:r>
              <a:rPr lang="en-GB" sz="1400" dirty="0">
                <a:latin typeface="+mn-lt"/>
              </a:rPr>
              <a:t>, </a:t>
            </a:r>
            <a:r>
              <a:rPr lang="en-GB" sz="1400" dirty="0" err="1">
                <a:latin typeface="+mn-lt"/>
              </a:rPr>
              <a:t>realizate</a:t>
            </a:r>
            <a:r>
              <a:rPr lang="en-GB" sz="1400" dirty="0">
                <a:latin typeface="+mn-lt"/>
              </a:rPr>
              <a:t> </a:t>
            </a:r>
            <a:r>
              <a:rPr lang="en-GB" sz="1400" dirty="0" err="1">
                <a:latin typeface="+mn-lt"/>
              </a:rPr>
              <a:t>într</a:t>
            </a:r>
            <a:r>
              <a:rPr lang="en-GB" sz="1400" dirty="0">
                <a:latin typeface="+mn-lt"/>
              </a:rPr>
              <a:t>-o </a:t>
            </a:r>
            <a:r>
              <a:rPr lang="en-GB" sz="1400" dirty="0" err="1">
                <a:latin typeface="+mn-lt"/>
              </a:rPr>
              <a:t>unitate</a:t>
            </a:r>
            <a:r>
              <a:rPr lang="en-GB" sz="1400" dirty="0">
                <a:latin typeface="+mn-lt"/>
              </a:rPr>
              <a:t> </a:t>
            </a:r>
            <a:r>
              <a:rPr lang="en-GB" sz="1400" dirty="0" err="1">
                <a:latin typeface="+mn-lt"/>
              </a:rPr>
              <a:t>neutră</a:t>
            </a:r>
            <a:r>
              <a:rPr lang="en-GB" sz="1400" dirty="0">
                <a:latin typeface="+mn-lt"/>
              </a:rPr>
              <a:t> din </a:t>
            </a:r>
            <a:r>
              <a:rPr lang="en-GB" sz="1400" dirty="0" err="1">
                <a:latin typeface="+mn-lt"/>
              </a:rPr>
              <a:t>punct</a:t>
            </a:r>
            <a:r>
              <a:rPr lang="en-GB" sz="1400" dirty="0">
                <a:latin typeface="+mn-lt"/>
              </a:rPr>
              <a:t> de </a:t>
            </a:r>
            <a:r>
              <a:rPr lang="en-GB" sz="1400" dirty="0" err="1">
                <a:latin typeface="+mn-lt"/>
              </a:rPr>
              <a:t>vedere</a:t>
            </a:r>
            <a:r>
              <a:rPr lang="en-GB" sz="1400" dirty="0">
                <a:latin typeface="+mn-lt"/>
              </a:rPr>
              <a:t> al </a:t>
            </a:r>
            <a:r>
              <a:rPr lang="en-GB" sz="1400" dirty="0" err="1">
                <a:latin typeface="+mn-lt"/>
              </a:rPr>
              <a:t>emisiilor</a:t>
            </a:r>
            <a:r>
              <a:rPr lang="en-GB" sz="1400" dirty="0">
                <a:latin typeface="+mn-lt"/>
              </a:rPr>
              <a:t> de </a:t>
            </a:r>
            <a:r>
              <a:rPr lang="en-GB" sz="1400" dirty="0" err="1">
                <a:latin typeface="+mn-lt"/>
              </a:rPr>
              <a:t>dioxid</a:t>
            </a:r>
            <a:r>
              <a:rPr lang="en-GB" sz="1400" dirty="0">
                <a:latin typeface="+mn-lt"/>
              </a:rPr>
              <a:t> de carbon.</a:t>
            </a:r>
          </a:p>
          <a:p>
            <a:pPr>
              <a:lnSpc>
                <a:spcPct val="100000"/>
              </a:lnSpc>
            </a:pPr>
            <a:r>
              <a:rPr lang="it-IT" sz="1400" dirty="0" err="1">
                <a:latin typeface="+mn-lt"/>
              </a:rPr>
              <a:t>Totul</a:t>
            </a:r>
            <a:r>
              <a:rPr lang="it-IT" sz="1400" dirty="0">
                <a:latin typeface="+mn-lt"/>
              </a:rPr>
              <a:t> </a:t>
            </a:r>
            <a:r>
              <a:rPr lang="it-IT" sz="1400" dirty="0" err="1">
                <a:latin typeface="+mn-lt"/>
              </a:rPr>
              <a:t>natural</a:t>
            </a:r>
            <a:r>
              <a:rPr lang="it-IT" sz="1400" dirty="0">
                <a:latin typeface="+mn-lt"/>
              </a:rPr>
              <a:t>. </a:t>
            </a:r>
            <a:r>
              <a:rPr lang="it-IT" sz="1400" dirty="0" err="1">
                <a:latin typeface="+mn-lt"/>
              </a:rPr>
              <a:t>Fără</a:t>
            </a:r>
            <a:r>
              <a:rPr lang="it-IT" sz="1400" dirty="0">
                <a:latin typeface="+mn-lt"/>
              </a:rPr>
              <a:t> </a:t>
            </a:r>
            <a:r>
              <a:rPr lang="it-IT" sz="1400" dirty="0" err="1">
                <a:latin typeface="+mn-lt"/>
              </a:rPr>
              <a:t>coloranți</a:t>
            </a:r>
            <a:r>
              <a:rPr lang="it-IT" sz="1400" dirty="0">
                <a:latin typeface="+mn-lt"/>
              </a:rPr>
              <a:t>, </a:t>
            </a:r>
            <a:r>
              <a:rPr lang="it-IT" sz="1400" dirty="0" err="1">
                <a:latin typeface="+mn-lt"/>
              </a:rPr>
              <a:t>arome</a:t>
            </a:r>
            <a:r>
              <a:rPr lang="it-IT" sz="1400" dirty="0">
                <a:latin typeface="+mn-lt"/>
              </a:rPr>
              <a:t> </a:t>
            </a:r>
            <a:r>
              <a:rPr lang="it-IT" sz="1400" dirty="0" err="1">
                <a:latin typeface="+mn-lt"/>
              </a:rPr>
              <a:t>sau</a:t>
            </a:r>
            <a:r>
              <a:rPr lang="it-IT" sz="1400" dirty="0">
                <a:latin typeface="+mn-lt"/>
              </a:rPr>
              <a:t> </a:t>
            </a:r>
            <a:r>
              <a:rPr lang="it-IT" sz="1400" dirty="0" err="1">
                <a:latin typeface="+mn-lt"/>
              </a:rPr>
              <a:t>îndulcitori</a:t>
            </a:r>
            <a:r>
              <a:rPr lang="it-IT" sz="1400" dirty="0">
                <a:latin typeface="+mn-lt"/>
              </a:rPr>
              <a:t> artificiali.</a:t>
            </a:r>
            <a:endParaRPr lang="en-US" sz="1400" dirty="0">
              <a:latin typeface="+mn-lt"/>
            </a:endParaRPr>
          </a:p>
        </p:txBody>
      </p:sp>
      <p:sp>
        <p:nvSpPr>
          <p:cNvPr id="5" name="TextBox 4">
            <a:extLst>
              <a:ext uri="{FF2B5EF4-FFF2-40B4-BE49-F238E27FC236}">
                <a16:creationId xmlns:a16="http://schemas.microsoft.com/office/drawing/2014/main" id="{8F7E8892-1E15-BAC7-AF2F-3C0D4D67CB62}"/>
              </a:ext>
            </a:extLst>
          </p:cNvPr>
          <p:cNvSpPr txBox="1"/>
          <p:nvPr/>
        </p:nvSpPr>
        <p:spPr>
          <a:xfrm>
            <a:off x="6273600" y="1888325"/>
            <a:ext cx="4841243" cy="954107"/>
          </a:xfrm>
          <a:prstGeom prst="rect">
            <a:avLst/>
          </a:prstGeom>
          <a:noFill/>
        </p:spPr>
        <p:txBody>
          <a:bodyPr wrap="square">
            <a:spAutoFit/>
          </a:bodyPr>
          <a:lstStyle/>
          <a:p>
            <a:r>
              <a:rPr lang="en-GB" sz="1400" dirty="0" err="1"/>
              <a:t>Infuzat</a:t>
            </a:r>
            <a:r>
              <a:rPr lang="en-GB" sz="1400" dirty="0"/>
              <a:t> cu un </a:t>
            </a:r>
            <a:r>
              <a:rPr lang="en-GB" sz="1400" dirty="0" err="1"/>
              <a:t>amestec</a:t>
            </a:r>
            <a:r>
              <a:rPr lang="en-GB" sz="1400" dirty="0"/>
              <a:t> </a:t>
            </a:r>
            <a:r>
              <a:rPr lang="en-GB" sz="1400" dirty="0" err="1"/>
              <a:t>inovator</a:t>
            </a:r>
            <a:r>
              <a:rPr lang="en-GB" sz="1400" dirty="0"/>
              <a:t> de </a:t>
            </a:r>
            <a:r>
              <a:rPr lang="en-GB" sz="1400" dirty="0" err="1"/>
              <a:t>colagen</a:t>
            </a:r>
            <a:r>
              <a:rPr lang="en-GB" sz="1400" dirty="0"/>
              <a:t> </a:t>
            </a:r>
            <a:r>
              <a:rPr lang="en-GB" sz="1400" dirty="0" err="1"/>
              <a:t>marin</a:t>
            </a:r>
            <a:r>
              <a:rPr lang="en-GB" sz="1400" dirty="0"/>
              <a:t> cu peptide </a:t>
            </a:r>
            <a:r>
              <a:rPr lang="en-GB" sz="1400" dirty="0" err="1"/>
              <a:t>și</a:t>
            </a:r>
            <a:r>
              <a:rPr lang="en-GB" sz="1400" dirty="0"/>
              <a:t> </a:t>
            </a:r>
            <a:r>
              <a:rPr lang="en-GB" sz="1400" dirty="0" err="1"/>
              <a:t>produse</a:t>
            </a:r>
            <a:r>
              <a:rPr lang="en-GB" sz="1400" dirty="0"/>
              <a:t> </a:t>
            </a:r>
            <a:r>
              <a:rPr lang="en-GB" sz="1400" dirty="0" err="1"/>
              <a:t>vegetale</a:t>
            </a:r>
            <a:r>
              <a:rPr lang="en-GB" sz="1400" dirty="0"/>
              <a:t> </a:t>
            </a:r>
            <a:r>
              <a:rPr lang="en-GB" sz="1400" dirty="0" err="1"/>
              <a:t>puternice</a:t>
            </a:r>
            <a:r>
              <a:rPr lang="en-GB" sz="1400" dirty="0"/>
              <a:t>, Collagen Elixir™ </a:t>
            </a:r>
            <a:r>
              <a:rPr lang="en-GB" sz="1400" dirty="0" err="1"/>
              <a:t>oferă</a:t>
            </a:r>
            <a:r>
              <a:rPr lang="en-GB" sz="1400" dirty="0"/>
              <a:t> </a:t>
            </a:r>
            <a:r>
              <a:rPr lang="en-GB" sz="1400" dirty="0" err="1"/>
              <a:t>pielii</a:t>
            </a:r>
            <a:r>
              <a:rPr lang="en-GB" sz="1400" dirty="0"/>
              <a:t> tale </a:t>
            </a:r>
            <a:r>
              <a:rPr lang="en-GB" sz="1400" dirty="0" err="1"/>
              <a:t>frumusețe</a:t>
            </a:r>
            <a:r>
              <a:rPr lang="en-GB" sz="1400" dirty="0"/>
              <a:t> </a:t>
            </a:r>
            <a:r>
              <a:rPr lang="en-GB" sz="1400" dirty="0" err="1"/>
              <a:t>și</a:t>
            </a:r>
            <a:r>
              <a:rPr lang="en-GB" sz="1400" dirty="0"/>
              <a:t> </a:t>
            </a:r>
            <a:r>
              <a:rPr lang="en-GB" sz="1400" dirty="0" err="1"/>
              <a:t>hrănire</a:t>
            </a:r>
            <a:r>
              <a:rPr lang="en-GB" sz="1400" dirty="0"/>
              <a:t> din interior </a:t>
            </a:r>
            <a:r>
              <a:rPr lang="en-GB" sz="1400" dirty="0" err="1"/>
              <a:t>spre</a:t>
            </a:r>
            <a:r>
              <a:rPr lang="en-GB" sz="1400" dirty="0"/>
              <a:t> exterior. </a:t>
            </a:r>
            <a:r>
              <a:rPr lang="en-GB" sz="1400" dirty="0" err="1"/>
              <a:t>Ești</a:t>
            </a:r>
            <a:r>
              <a:rPr lang="en-GB" sz="1400" dirty="0"/>
              <a:t> </a:t>
            </a:r>
            <a:r>
              <a:rPr lang="en-GB" sz="1400" dirty="0" err="1"/>
              <a:t>gata</a:t>
            </a:r>
            <a:r>
              <a:rPr lang="en-GB" sz="1400" dirty="0"/>
              <a:t> </a:t>
            </a:r>
            <a:r>
              <a:rPr lang="en-GB" sz="1400" dirty="0" err="1"/>
              <a:t>să-ți</a:t>
            </a:r>
            <a:r>
              <a:rPr lang="en-GB" sz="1400" dirty="0"/>
              <a:t> </a:t>
            </a:r>
            <a:r>
              <a:rPr lang="en-GB" sz="1400" dirty="0" err="1"/>
              <a:t>descoperi</a:t>
            </a:r>
            <a:r>
              <a:rPr lang="en-GB" sz="1400" dirty="0"/>
              <a:t> </a:t>
            </a:r>
            <a:r>
              <a:rPr lang="en-GB" sz="1400" dirty="0" err="1"/>
              <a:t>strălucirea</a:t>
            </a:r>
            <a:r>
              <a:rPr lang="en-GB" sz="1400" dirty="0"/>
              <a:t>?</a:t>
            </a:r>
          </a:p>
        </p:txBody>
      </p:sp>
      <p:pic>
        <p:nvPicPr>
          <p:cNvPr id="6" name="Picture 5" descr="A picture containing text&#10;&#10;Description automatically generated">
            <a:extLst>
              <a:ext uri="{FF2B5EF4-FFF2-40B4-BE49-F238E27FC236}">
                <a16:creationId xmlns:a16="http://schemas.microsoft.com/office/drawing/2014/main" id="{7D27CA23-1C46-19BE-FBB6-FA5CE9AAA4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2"/>
            <a:ext cx="5940287" cy="6858000"/>
          </a:xfrm>
          <a:prstGeom prst="rect">
            <a:avLst/>
          </a:prstGeom>
        </p:spPr>
      </p:pic>
    </p:spTree>
    <p:extLst>
      <p:ext uri="{BB962C8B-B14F-4D97-AF65-F5344CB8AC3E}">
        <p14:creationId xmlns:p14="http://schemas.microsoft.com/office/powerpoint/2010/main" val="2777899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94347E95-6A45-B3E9-C37A-B58327857AC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5970105" cy="6858001"/>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96915"/>
            <a:ext cx="5537400" cy="1676400"/>
          </a:xfrm>
        </p:spPr>
        <p:txBody>
          <a:bodyPr/>
          <a:lstStyle/>
          <a:p>
            <a:r>
              <a:rPr lang="en-GB" dirty="0" err="1"/>
              <a:t>Celletoi</a:t>
            </a:r>
            <a:r>
              <a:rPr lang="en-GB" dirty="0"/>
              <a:t>™ </a:t>
            </a:r>
            <a:r>
              <a:rPr lang="en-GB" dirty="0" err="1"/>
              <a:t>Produs</a:t>
            </a:r>
            <a:r>
              <a:rPr lang="en-GB" dirty="0"/>
              <a:t> de </a:t>
            </a:r>
            <a:r>
              <a:rPr lang="en-GB" dirty="0" err="1"/>
              <a:t>curăţare</a:t>
            </a:r>
            <a:r>
              <a:rPr lang="en-GB" dirty="0"/>
              <a:t> </a:t>
            </a:r>
            <a:r>
              <a:rPr lang="en-GB" dirty="0" err="1"/>
              <a:t>pentru</a:t>
            </a:r>
            <a:r>
              <a:rPr lang="en-GB" dirty="0"/>
              <a:t> </a:t>
            </a:r>
            <a:r>
              <a:rPr lang="en-GB" dirty="0" err="1"/>
              <a:t>echilibrarea</a:t>
            </a:r>
            <a:r>
              <a:rPr lang="en-GB" dirty="0"/>
              <a:t> </a:t>
            </a:r>
            <a:r>
              <a:rPr lang="en-GB" dirty="0" err="1"/>
              <a:t>hidratării</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2834200"/>
            <a:ext cx="5537400" cy="2522105"/>
          </a:xfrm>
        </p:spPr>
        <p:txBody>
          <a:bodyPr>
            <a:noAutofit/>
          </a:bodyPr>
          <a:lstStyle/>
          <a:p>
            <a:pPr>
              <a:lnSpc>
                <a:spcPct val="100000"/>
              </a:lnSpc>
            </a:pPr>
            <a:r>
              <a:rPr lang="en-GB" sz="1400" dirty="0" err="1">
                <a:latin typeface="+mn-lt"/>
              </a:rPr>
              <a:t>Radiază</a:t>
            </a:r>
            <a:r>
              <a:rPr lang="en-GB" sz="1400" dirty="0">
                <a:latin typeface="+mn-lt"/>
              </a:rPr>
              <a:t>. </a:t>
            </a:r>
            <a:r>
              <a:rPr lang="en-GB" sz="1400" dirty="0" err="1">
                <a:latin typeface="+mn-lt"/>
              </a:rPr>
              <a:t>Combinația</a:t>
            </a:r>
            <a:r>
              <a:rPr lang="en-GB" sz="1400" dirty="0">
                <a:latin typeface="+mn-lt"/>
              </a:rPr>
              <a:t> de </a:t>
            </a:r>
            <a:r>
              <a:rPr lang="en-GB" sz="1400" dirty="0" err="1">
                <a:latin typeface="+mn-lt"/>
              </a:rPr>
              <a:t>plante</a:t>
            </a:r>
            <a:r>
              <a:rPr lang="en-GB" sz="1400" dirty="0">
                <a:latin typeface="+mn-lt"/>
              </a:rPr>
              <a:t> </a:t>
            </a:r>
            <a:r>
              <a:rPr lang="en-GB" sz="1400" dirty="0" err="1">
                <a:latin typeface="+mn-lt"/>
              </a:rPr>
              <a:t>bogate</a:t>
            </a:r>
            <a:r>
              <a:rPr lang="en-GB" sz="1400" dirty="0">
                <a:latin typeface="+mn-lt"/>
              </a:rPr>
              <a:t> </a:t>
            </a:r>
            <a:r>
              <a:rPr lang="en-GB" sz="1400" dirty="0" err="1">
                <a:latin typeface="+mn-lt"/>
              </a:rPr>
              <a:t>în</a:t>
            </a:r>
            <a:r>
              <a:rPr lang="en-GB" sz="1400" dirty="0">
                <a:latin typeface="+mn-lt"/>
              </a:rPr>
              <a:t> </a:t>
            </a:r>
            <a:r>
              <a:rPr lang="en-GB" sz="1400" dirty="0" err="1">
                <a:latin typeface="+mn-lt"/>
              </a:rPr>
              <a:t>antioxidanți</a:t>
            </a:r>
            <a:r>
              <a:rPr lang="en-GB" sz="1400" dirty="0">
                <a:latin typeface="+mn-lt"/>
              </a:rPr>
              <a:t> cu ceramide </a:t>
            </a:r>
            <a:r>
              <a:rPr lang="en-GB" sz="1400" dirty="0" err="1">
                <a:latin typeface="+mn-lt"/>
              </a:rPr>
              <a:t>ajută</a:t>
            </a:r>
            <a:r>
              <a:rPr lang="en-GB" sz="1400" dirty="0">
                <a:latin typeface="+mn-lt"/>
              </a:rPr>
              <a:t> la </a:t>
            </a:r>
            <a:r>
              <a:rPr lang="en-GB" sz="1400" dirty="0" err="1">
                <a:latin typeface="+mn-lt"/>
              </a:rPr>
              <a:t>curățarea</a:t>
            </a:r>
            <a:r>
              <a:rPr lang="en-GB" sz="1400" dirty="0">
                <a:latin typeface="+mn-lt"/>
              </a:rPr>
              <a:t> </a:t>
            </a:r>
            <a:r>
              <a:rPr lang="en-GB" sz="1400" dirty="0" err="1">
                <a:latin typeface="+mn-lt"/>
              </a:rPr>
              <a:t>și</a:t>
            </a:r>
            <a:r>
              <a:rPr lang="en-GB" sz="1400" dirty="0">
                <a:latin typeface="+mn-lt"/>
              </a:rPr>
              <a:t> </a:t>
            </a:r>
            <a:r>
              <a:rPr lang="en-GB" sz="1400" dirty="0" err="1">
                <a:latin typeface="+mn-lt"/>
              </a:rPr>
              <a:t>calmarea</a:t>
            </a:r>
            <a:r>
              <a:rPr lang="en-GB" sz="1400" dirty="0">
                <a:latin typeface="+mn-lt"/>
              </a:rPr>
              <a:t> </a:t>
            </a:r>
            <a:r>
              <a:rPr lang="en-GB" sz="1400" dirty="0" err="1">
                <a:latin typeface="+mn-lt"/>
              </a:rPr>
              <a:t>pielii</a:t>
            </a:r>
            <a:r>
              <a:rPr lang="en-GB" sz="1400" dirty="0">
                <a:latin typeface="+mn-lt"/>
              </a:rPr>
              <a:t> </a:t>
            </a:r>
            <a:r>
              <a:rPr lang="en-GB" sz="1400" dirty="0" err="1">
                <a:latin typeface="+mn-lt"/>
              </a:rPr>
              <a:t>pentru</a:t>
            </a:r>
            <a:r>
              <a:rPr lang="en-GB" sz="1400" dirty="0">
                <a:latin typeface="+mn-lt"/>
              </a:rPr>
              <a:t> un ten </a:t>
            </a:r>
            <a:r>
              <a:rPr lang="en-GB" sz="1400" dirty="0" err="1">
                <a:latin typeface="+mn-lt"/>
              </a:rPr>
              <a:t>luminos</a:t>
            </a:r>
            <a:r>
              <a:rPr lang="en-GB" sz="1400" dirty="0">
                <a:latin typeface="+mn-lt"/>
              </a:rPr>
              <a:t>, radiant </a:t>
            </a:r>
            <a:r>
              <a:rPr lang="en-GB" sz="1400" dirty="0" err="1">
                <a:latin typeface="+mn-lt"/>
              </a:rPr>
              <a:t>și</a:t>
            </a:r>
            <a:r>
              <a:rPr lang="en-GB" sz="1400" dirty="0">
                <a:latin typeface="+mn-lt"/>
              </a:rPr>
              <a:t> </a:t>
            </a:r>
            <a:r>
              <a:rPr lang="en-GB" sz="1400" dirty="0" err="1">
                <a:latin typeface="+mn-lt"/>
              </a:rPr>
              <a:t>revigorat</a:t>
            </a:r>
            <a:r>
              <a:rPr lang="en-GB" sz="1400" dirty="0">
                <a:latin typeface="+mn-lt"/>
              </a:rPr>
              <a:t>. </a:t>
            </a:r>
          </a:p>
          <a:p>
            <a:pPr>
              <a:lnSpc>
                <a:spcPct val="100000"/>
              </a:lnSpc>
            </a:pPr>
            <a:r>
              <a:rPr lang="en-GB" sz="1400" dirty="0" err="1">
                <a:latin typeface="+mn-lt"/>
              </a:rPr>
              <a:t>Hrănește</a:t>
            </a:r>
            <a:r>
              <a:rPr lang="en-GB" sz="1400" dirty="0">
                <a:latin typeface="+mn-lt"/>
              </a:rPr>
              <a:t> </a:t>
            </a:r>
            <a:r>
              <a:rPr lang="en-GB" sz="1400" dirty="0" err="1">
                <a:latin typeface="+mn-lt"/>
              </a:rPr>
              <a:t>și</a:t>
            </a:r>
            <a:r>
              <a:rPr lang="en-GB" sz="1400" dirty="0">
                <a:latin typeface="+mn-lt"/>
              </a:rPr>
              <a:t> </a:t>
            </a:r>
            <a:r>
              <a:rPr lang="en-GB" sz="1400" dirty="0" err="1">
                <a:latin typeface="+mn-lt"/>
              </a:rPr>
              <a:t>curăță</a:t>
            </a:r>
            <a:r>
              <a:rPr lang="en-GB" sz="1400" dirty="0">
                <a:latin typeface="+mn-lt"/>
              </a:rPr>
              <a:t> </a:t>
            </a:r>
            <a:r>
              <a:rPr lang="en-GB" sz="1400" dirty="0" err="1">
                <a:latin typeface="+mn-lt"/>
              </a:rPr>
              <a:t>delicat</a:t>
            </a:r>
            <a:r>
              <a:rPr lang="en-GB" sz="1400" dirty="0">
                <a:latin typeface="+mn-lt"/>
              </a:rPr>
              <a:t>. </a:t>
            </a:r>
            <a:r>
              <a:rPr lang="en-GB" sz="1400" dirty="0" err="1">
                <a:latin typeface="+mn-lt"/>
              </a:rPr>
              <a:t>Îndepărtează</a:t>
            </a:r>
            <a:r>
              <a:rPr lang="en-GB" sz="1400" dirty="0">
                <a:latin typeface="+mn-lt"/>
              </a:rPr>
              <a:t> </a:t>
            </a:r>
            <a:r>
              <a:rPr lang="en-GB" sz="1400" dirty="0" err="1">
                <a:latin typeface="+mn-lt"/>
              </a:rPr>
              <a:t>machiajul</a:t>
            </a:r>
            <a:r>
              <a:rPr lang="en-GB" sz="1400" dirty="0">
                <a:latin typeface="+mn-lt"/>
              </a:rPr>
              <a:t>, </a:t>
            </a:r>
            <a:r>
              <a:rPr lang="en-GB" sz="1400" dirty="0" err="1">
                <a:latin typeface="+mn-lt"/>
              </a:rPr>
              <a:t>murdăria</a:t>
            </a:r>
            <a:r>
              <a:rPr lang="en-GB" sz="1400" dirty="0">
                <a:latin typeface="+mn-lt"/>
              </a:rPr>
              <a:t> </a:t>
            </a:r>
            <a:r>
              <a:rPr lang="en-GB" sz="1400" dirty="0" err="1">
                <a:latin typeface="+mn-lt"/>
              </a:rPr>
              <a:t>și</a:t>
            </a:r>
            <a:r>
              <a:rPr lang="en-GB" sz="1400" dirty="0">
                <a:latin typeface="+mn-lt"/>
              </a:rPr>
              <a:t> </a:t>
            </a:r>
            <a:r>
              <a:rPr lang="en-GB" sz="1400" dirty="0" err="1">
                <a:latin typeface="+mn-lt"/>
              </a:rPr>
              <a:t>impuritățile</a:t>
            </a:r>
            <a:r>
              <a:rPr lang="en-GB" sz="1400" dirty="0">
                <a:latin typeface="+mn-lt"/>
              </a:rPr>
              <a:t> </a:t>
            </a:r>
            <a:r>
              <a:rPr lang="en-GB" sz="1400" dirty="0" err="1">
                <a:latin typeface="+mn-lt"/>
              </a:rPr>
              <a:t>în</a:t>
            </a:r>
            <a:r>
              <a:rPr lang="en-GB" sz="1400" dirty="0">
                <a:latin typeface="+mn-lt"/>
              </a:rPr>
              <a:t> </a:t>
            </a:r>
            <a:r>
              <a:rPr lang="en-GB" sz="1400" dirty="0" err="1">
                <a:latin typeface="+mn-lt"/>
              </a:rPr>
              <a:t>fiecare</a:t>
            </a:r>
            <a:r>
              <a:rPr lang="en-GB" sz="1400" dirty="0">
                <a:latin typeface="+mn-lt"/>
              </a:rPr>
              <a:t> </a:t>
            </a:r>
            <a:r>
              <a:rPr lang="en-GB" sz="1400" dirty="0" err="1">
                <a:latin typeface="+mn-lt"/>
              </a:rPr>
              <a:t>dimineață</a:t>
            </a:r>
            <a:r>
              <a:rPr lang="en-GB" sz="1400" dirty="0">
                <a:latin typeface="+mn-lt"/>
              </a:rPr>
              <a:t> </a:t>
            </a:r>
            <a:r>
              <a:rPr lang="en-GB" sz="1400" dirty="0" err="1">
                <a:latin typeface="+mn-lt"/>
              </a:rPr>
              <a:t>și</a:t>
            </a:r>
            <a:r>
              <a:rPr lang="en-GB" sz="1400" dirty="0">
                <a:latin typeface="+mn-lt"/>
              </a:rPr>
              <a:t> </a:t>
            </a:r>
            <a:r>
              <a:rPr lang="en-GB" sz="1400" dirty="0" err="1">
                <a:latin typeface="+mn-lt"/>
              </a:rPr>
              <a:t>seară</a:t>
            </a:r>
            <a:r>
              <a:rPr lang="en-GB" sz="1400" dirty="0">
                <a:latin typeface="+mn-lt"/>
              </a:rPr>
              <a:t> </a:t>
            </a:r>
            <a:r>
              <a:rPr lang="en-GB" sz="1400" dirty="0" err="1">
                <a:latin typeface="+mn-lt"/>
              </a:rPr>
              <a:t>fără</a:t>
            </a:r>
            <a:r>
              <a:rPr lang="en-GB" sz="1400" dirty="0">
                <a:latin typeface="+mn-lt"/>
              </a:rPr>
              <a:t> a </a:t>
            </a:r>
            <a:r>
              <a:rPr lang="en-GB" sz="1400" dirty="0" err="1">
                <a:latin typeface="+mn-lt"/>
              </a:rPr>
              <a:t>elimina</a:t>
            </a:r>
            <a:r>
              <a:rPr lang="en-GB" sz="1400" dirty="0">
                <a:latin typeface="+mn-lt"/>
              </a:rPr>
              <a:t> </a:t>
            </a:r>
            <a:r>
              <a:rPr lang="en-GB" sz="1400" dirty="0" err="1">
                <a:latin typeface="+mn-lt"/>
              </a:rPr>
              <a:t>hidratarea</a:t>
            </a:r>
            <a:r>
              <a:rPr lang="en-GB" sz="1400" dirty="0">
                <a:latin typeface="+mn-lt"/>
              </a:rPr>
              <a:t> </a:t>
            </a:r>
            <a:r>
              <a:rPr lang="en-GB" sz="1400" dirty="0" err="1">
                <a:latin typeface="+mn-lt"/>
              </a:rPr>
              <a:t>naturală</a:t>
            </a:r>
            <a:r>
              <a:rPr lang="en-GB" sz="1400" dirty="0">
                <a:latin typeface="+mn-lt"/>
              </a:rPr>
              <a:t> a </a:t>
            </a:r>
            <a:r>
              <a:rPr lang="en-GB" sz="1400" dirty="0" err="1">
                <a:latin typeface="+mn-lt"/>
              </a:rPr>
              <a:t>pielii</a:t>
            </a:r>
            <a:r>
              <a:rPr lang="ro-RO" sz="1400" dirty="0">
                <a:latin typeface="+mn-lt"/>
              </a:rPr>
              <a:t>.</a:t>
            </a:r>
            <a:r>
              <a:rPr lang="en-GB" sz="1400" dirty="0">
                <a:latin typeface="+mn-lt"/>
              </a:rPr>
              <a:t> </a:t>
            </a:r>
          </a:p>
          <a:p>
            <a:pPr>
              <a:lnSpc>
                <a:spcPct val="100000"/>
              </a:lnSpc>
            </a:pPr>
            <a:r>
              <a:rPr lang="en-GB" sz="1400" dirty="0" err="1">
                <a:latin typeface="+mn-lt"/>
              </a:rPr>
              <a:t>Frumusețea</a:t>
            </a:r>
            <a:r>
              <a:rPr lang="en-GB" sz="1400" dirty="0">
                <a:latin typeface="+mn-lt"/>
              </a:rPr>
              <a:t> </a:t>
            </a:r>
            <a:r>
              <a:rPr lang="en-GB" sz="1400" dirty="0" err="1">
                <a:latin typeface="+mn-lt"/>
              </a:rPr>
              <a:t>coreeană</a:t>
            </a:r>
            <a:r>
              <a:rPr lang="en-GB" sz="1400" dirty="0">
                <a:latin typeface="+mn-lt"/>
              </a:rPr>
              <a:t> </a:t>
            </a:r>
            <a:r>
              <a:rPr lang="en-GB" sz="1400" dirty="0" err="1">
                <a:latin typeface="+mn-lt"/>
              </a:rPr>
              <a:t>întâlnește</a:t>
            </a:r>
            <a:r>
              <a:rPr lang="en-GB" sz="1400" dirty="0">
                <a:latin typeface="+mn-lt"/>
              </a:rPr>
              <a:t> </a:t>
            </a:r>
            <a:r>
              <a:rPr lang="en-GB" sz="1400" dirty="0" err="1">
                <a:latin typeface="+mn-lt"/>
              </a:rPr>
              <a:t>plantele</a:t>
            </a:r>
            <a:r>
              <a:rPr lang="en-GB" sz="1400" dirty="0">
                <a:latin typeface="+mn-lt"/>
              </a:rPr>
              <a:t> </a:t>
            </a:r>
            <a:r>
              <a:rPr lang="en-GB" sz="1400" dirty="0" err="1">
                <a:latin typeface="+mn-lt"/>
              </a:rPr>
              <a:t>străvechi</a:t>
            </a:r>
            <a:r>
              <a:rPr lang="en-GB" sz="1400" dirty="0">
                <a:latin typeface="+mn-lt"/>
              </a:rPr>
              <a:t>. </a:t>
            </a:r>
            <a:r>
              <a:rPr lang="en-GB" sz="1400" dirty="0" err="1">
                <a:latin typeface="+mn-lt"/>
              </a:rPr>
              <a:t>Celletoi</a:t>
            </a:r>
            <a:r>
              <a:rPr lang="en-GB" sz="1400" dirty="0">
                <a:latin typeface="+mn-lt"/>
              </a:rPr>
              <a:t> Botanical Blend™ </a:t>
            </a:r>
            <a:r>
              <a:rPr lang="en-GB" sz="1400" dirty="0" err="1">
                <a:latin typeface="+mn-lt"/>
              </a:rPr>
              <a:t>ajută</a:t>
            </a:r>
            <a:r>
              <a:rPr lang="en-GB" sz="1400" dirty="0">
                <a:latin typeface="+mn-lt"/>
              </a:rPr>
              <a:t> la </a:t>
            </a:r>
            <a:r>
              <a:rPr lang="en-GB" sz="1400" dirty="0" err="1">
                <a:latin typeface="+mn-lt"/>
              </a:rPr>
              <a:t>hrănirea</a:t>
            </a:r>
            <a:r>
              <a:rPr lang="en-GB" sz="1400" dirty="0">
                <a:latin typeface="+mn-lt"/>
              </a:rPr>
              <a:t> </a:t>
            </a:r>
            <a:r>
              <a:rPr lang="en-GB" sz="1400" dirty="0" err="1">
                <a:latin typeface="+mn-lt"/>
              </a:rPr>
              <a:t>și</a:t>
            </a:r>
            <a:r>
              <a:rPr lang="en-GB" sz="1400" dirty="0">
                <a:latin typeface="+mn-lt"/>
              </a:rPr>
              <a:t> </a:t>
            </a:r>
            <a:r>
              <a:rPr lang="en-GB" sz="1400" dirty="0" err="1">
                <a:latin typeface="+mn-lt"/>
              </a:rPr>
              <a:t>protejarea</a:t>
            </a:r>
            <a:r>
              <a:rPr lang="en-GB" sz="1400" dirty="0">
                <a:latin typeface="+mn-lt"/>
              </a:rPr>
              <a:t> </a:t>
            </a:r>
            <a:r>
              <a:rPr lang="en-GB" sz="1400" dirty="0" err="1">
                <a:latin typeface="+mn-lt"/>
              </a:rPr>
              <a:t>pielii</a:t>
            </a:r>
            <a:r>
              <a:rPr lang="en-GB" sz="1400" dirty="0">
                <a:latin typeface="+mn-lt"/>
              </a:rPr>
              <a:t> cu </a:t>
            </a:r>
            <a:r>
              <a:rPr lang="en-GB" sz="1400" dirty="0" err="1">
                <a:latin typeface="+mn-lt"/>
              </a:rPr>
              <a:t>antioxidanți</a:t>
            </a:r>
            <a:r>
              <a:rPr lang="en-GB" sz="1400" dirty="0">
                <a:latin typeface="+mn-lt"/>
              </a:rPr>
              <a:t> </a:t>
            </a:r>
            <a:r>
              <a:rPr lang="en-GB" sz="1400" dirty="0" err="1">
                <a:latin typeface="+mn-lt"/>
              </a:rPr>
              <a:t>puternici</a:t>
            </a:r>
            <a:r>
              <a:rPr lang="en-GB" sz="1400" dirty="0">
                <a:latin typeface="+mn-lt"/>
              </a:rPr>
              <a:t> </a:t>
            </a:r>
            <a:r>
              <a:rPr lang="en-GB" sz="1400" dirty="0" err="1">
                <a:latin typeface="+mn-lt"/>
              </a:rPr>
              <a:t>pentru</a:t>
            </a:r>
            <a:r>
              <a:rPr lang="en-GB" sz="1400" dirty="0">
                <a:latin typeface="+mn-lt"/>
              </a:rPr>
              <a:t> </a:t>
            </a:r>
            <a:r>
              <a:rPr lang="en-GB" sz="1400" dirty="0" err="1">
                <a:latin typeface="+mn-lt"/>
              </a:rPr>
              <a:t>frumusețe</a:t>
            </a:r>
            <a:r>
              <a:rPr lang="en-GB" sz="1400" dirty="0">
                <a:latin typeface="+mn-lt"/>
              </a:rPr>
              <a:t>, precum ginseng, </a:t>
            </a:r>
            <a:r>
              <a:rPr lang="en-GB" sz="1400" dirty="0" err="1">
                <a:latin typeface="+mn-lt"/>
              </a:rPr>
              <a:t>ceai</a:t>
            </a:r>
            <a:r>
              <a:rPr lang="en-GB" sz="1400" dirty="0">
                <a:latin typeface="+mn-lt"/>
              </a:rPr>
              <a:t> </a:t>
            </a:r>
            <a:r>
              <a:rPr lang="en-GB" sz="1400" dirty="0" err="1">
                <a:latin typeface="+mn-lt"/>
              </a:rPr>
              <a:t>verde</a:t>
            </a:r>
            <a:r>
              <a:rPr lang="en-GB" sz="1400" dirty="0">
                <a:latin typeface="+mn-lt"/>
              </a:rPr>
              <a:t> </a:t>
            </a:r>
            <a:r>
              <a:rPr lang="en-GB" sz="1400" dirty="0" err="1">
                <a:latin typeface="+mn-lt"/>
              </a:rPr>
              <a:t>și</a:t>
            </a:r>
            <a:r>
              <a:rPr lang="en-GB" sz="1400" dirty="0">
                <a:latin typeface="+mn-lt"/>
              </a:rPr>
              <a:t> turmeric. </a:t>
            </a:r>
          </a:p>
          <a:p>
            <a:pPr>
              <a:lnSpc>
                <a:spcPct val="100000"/>
              </a:lnSpc>
            </a:pPr>
            <a:r>
              <a:rPr lang="en-GB" sz="1400" dirty="0" err="1">
                <a:latin typeface="+mn-lt"/>
              </a:rPr>
              <a:t>Păstrează</a:t>
            </a:r>
            <a:r>
              <a:rPr lang="en-GB" sz="1400" dirty="0">
                <a:latin typeface="+mn-lt"/>
              </a:rPr>
              <a:t> </a:t>
            </a:r>
            <a:r>
              <a:rPr lang="en-GB" sz="1400" dirty="0" err="1">
                <a:latin typeface="+mn-lt"/>
              </a:rPr>
              <a:t>hidratarea</a:t>
            </a:r>
            <a:r>
              <a:rPr lang="en-GB" sz="1400" dirty="0">
                <a:latin typeface="+mn-lt"/>
              </a:rPr>
              <a:t> </a:t>
            </a:r>
            <a:r>
              <a:rPr lang="en-GB" sz="1400" dirty="0" err="1">
                <a:latin typeface="+mn-lt"/>
              </a:rPr>
              <a:t>esențială</a:t>
            </a:r>
            <a:r>
              <a:rPr lang="en-GB" sz="1400" dirty="0">
                <a:latin typeface="+mn-lt"/>
              </a:rPr>
              <a:t> a </a:t>
            </a:r>
            <a:r>
              <a:rPr lang="en-GB" sz="1400" dirty="0" err="1">
                <a:latin typeface="+mn-lt"/>
              </a:rPr>
              <a:t>pielii</a:t>
            </a:r>
            <a:r>
              <a:rPr lang="en-GB" sz="1400" dirty="0">
                <a:latin typeface="+mn-lt"/>
              </a:rPr>
              <a:t>. </a:t>
            </a:r>
            <a:r>
              <a:rPr lang="en-GB" sz="1400" dirty="0" err="1">
                <a:latin typeface="+mn-lt"/>
              </a:rPr>
              <a:t>Ceramidele</a:t>
            </a:r>
            <a:r>
              <a:rPr lang="en-GB" sz="1400" dirty="0">
                <a:latin typeface="+mn-lt"/>
              </a:rPr>
              <a:t> </a:t>
            </a:r>
            <a:r>
              <a:rPr lang="en-GB" sz="1400" dirty="0" err="1">
                <a:latin typeface="+mn-lt"/>
              </a:rPr>
              <a:t>noastre</a:t>
            </a:r>
            <a:r>
              <a:rPr lang="en-GB" sz="1400" dirty="0">
                <a:latin typeface="+mn-lt"/>
              </a:rPr>
              <a:t> </a:t>
            </a:r>
            <a:r>
              <a:rPr lang="en-GB" sz="1400" dirty="0" err="1">
                <a:latin typeface="+mn-lt"/>
              </a:rPr>
              <a:t>Ceraposome</a:t>
            </a:r>
            <a:r>
              <a:rPr lang="en-GB" sz="1400" dirty="0">
                <a:latin typeface="+mn-lt"/>
              </a:rPr>
              <a:t>™ </a:t>
            </a:r>
            <a:r>
              <a:rPr lang="en-GB" sz="1400" dirty="0" err="1">
                <a:latin typeface="+mn-lt"/>
              </a:rPr>
              <a:t>ajută</a:t>
            </a:r>
            <a:r>
              <a:rPr lang="en-GB" sz="1400" dirty="0">
                <a:latin typeface="+mn-lt"/>
              </a:rPr>
              <a:t> la </a:t>
            </a:r>
            <a:r>
              <a:rPr lang="en-GB" sz="1400" dirty="0" err="1">
                <a:latin typeface="+mn-lt"/>
              </a:rPr>
              <a:t>formarea</a:t>
            </a:r>
            <a:r>
              <a:rPr lang="en-GB" sz="1400" dirty="0">
                <a:latin typeface="+mn-lt"/>
              </a:rPr>
              <a:t> </a:t>
            </a:r>
            <a:r>
              <a:rPr lang="en-GB" sz="1400" dirty="0" err="1">
                <a:latin typeface="+mn-lt"/>
              </a:rPr>
              <a:t>unui</a:t>
            </a:r>
            <a:r>
              <a:rPr lang="en-GB" sz="1400" dirty="0">
                <a:latin typeface="+mn-lt"/>
              </a:rPr>
              <a:t> </a:t>
            </a:r>
            <a:r>
              <a:rPr lang="en-GB" sz="1400" dirty="0" err="1">
                <a:latin typeface="+mn-lt"/>
              </a:rPr>
              <a:t>strat</a:t>
            </a:r>
            <a:r>
              <a:rPr lang="en-GB" sz="1400" dirty="0">
                <a:latin typeface="+mn-lt"/>
              </a:rPr>
              <a:t> protector </a:t>
            </a:r>
            <a:r>
              <a:rPr lang="en-GB" sz="1400" dirty="0" err="1">
                <a:latin typeface="+mn-lt"/>
              </a:rPr>
              <a:t>pentru</a:t>
            </a:r>
            <a:r>
              <a:rPr lang="en-GB" sz="1400" dirty="0">
                <a:latin typeface="+mn-lt"/>
              </a:rPr>
              <a:t> a </a:t>
            </a:r>
            <a:r>
              <a:rPr lang="en-GB" sz="1400" dirty="0" err="1">
                <a:latin typeface="+mn-lt"/>
              </a:rPr>
              <a:t>menține</a:t>
            </a:r>
            <a:r>
              <a:rPr lang="en-GB" sz="1400" dirty="0">
                <a:latin typeface="+mn-lt"/>
              </a:rPr>
              <a:t> </a:t>
            </a:r>
            <a:r>
              <a:rPr lang="en-GB" sz="1400" dirty="0" err="1">
                <a:latin typeface="+mn-lt"/>
              </a:rPr>
              <a:t>echilibrul</a:t>
            </a:r>
            <a:r>
              <a:rPr lang="en-GB" sz="1400" dirty="0">
                <a:latin typeface="+mn-lt"/>
              </a:rPr>
              <a:t> de </a:t>
            </a:r>
            <a:r>
              <a:rPr lang="en-GB" sz="1400" dirty="0" err="1">
                <a:latin typeface="+mn-lt"/>
              </a:rPr>
              <a:t>hidratare</a:t>
            </a:r>
            <a:r>
              <a:rPr lang="en-GB" sz="1400" dirty="0">
                <a:latin typeface="+mn-lt"/>
              </a:rPr>
              <a:t> a </a:t>
            </a:r>
            <a:r>
              <a:rPr lang="en-GB" sz="1400" dirty="0" err="1">
                <a:latin typeface="+mn-lt"/>
              </a:rPr>
              <a:t>pielii</a:t>
            </a:r>
            <a:r>
              <a:rPr lang="en-GB" sz="1400" dirty="0">
                <a:latin typeface="+mn-lt"/>
              </a:rPr>
              <a:t>. </a:t>
            </a:r>
          </a:p>
          <a:p>
            <a:pPr>
              <a:lnSpc>
                <a:spcPct val="100000"/>
              </a:lnSpc>
            </a:pPr>
            <a:r>
              <a:rPr lang="pt-BR" sz="1400" dirty="0">
                <a:latin typeface="+mn-lt"/>
              </a:rPr>
              <a:t>Vegană și fără cruzime. Absolut nicio testare pe animale și 100% pe bază de plante.</a:t>
            </a:r>
            <a:endParaRPr lang="en-US" sz="1400" dirty="0">
              <a:latin typeface="+mn-lt"/>
            </a:endParaRPr>
          </a:p>
        </p:txBody>
      </p:sp>
      <p:sp>
        <p:nvSpPr>
          <p:cNvPr id="5" name="TextBox 4">
            <a:extLst>
              <a:ext uri="{FF2B5EF4-FFF2-40B4-BE49-F238E27FC236}">
                <a16:creationId xmlns:a16="http://schemas.microsoft.com/office/drawing/2014/main" id="{8F7E8892-1E15-BAC7-AF2F-3C0D4D67CB62}"/>
              </a:ext>
            </a:extLst>
          </p:cNvPr>
          <p:cNvSpPr txBox="1"/>
          <p:nvPr/>
        </p:nvSpPr>
        <p:spPr>
          <a:xfrm>
            <a:off x="6273600" y="1888325"/>
            <a:ext cx="4841243" cy="738664"/>
          </a:xfrm>
          <a:prstGeom prst="rect">
            <a:avLst/>
          </a:prstGeom>
          <a:noFill/>
        </p:spPr>
        <p:txBody>
          <a:bodyPr wrap="square">
            <a:spAutoFit/>
          </a:bodyPr>
          <a:lstStyle/>
          <a:p>
            <a:r>
              <a:rPr lang="en-GB" sz="1400" dirty="0" err="1"/>
              <a:t>Îndepărtează</a:t>
            </a:r>
            <a:r>
              <a:rPr lang="en-GB" sz="1400" dirty="0"/>
              <a:t> </a:t>
            </a:r>
            <a:r>
              <a:rPr lang="en-GB" sz="1400" dirty="0" err="1"/>
              <a:t>machiajul</a:t>
            </a:r>
            <a:r>
              <a:rPr lang="en-GB" sz="1400" dirty="0"/>
              <a:t> </a:t>
            </a:r>
            <a:r>
              <a:rPr lang="en-GB" sz="1400" dirty="0" err="1"/>
              <a:t>și</a:t>
            </a:r>
            <a:r>
              <a:rPr lang="en-GB" sz="1400" dirty="0"/>
              <a:t> </a:t>
            </a:r>
            <a:r>
              <a:rPr lang="en-GB" sz="1400" dirty="0" err="1"/>
              <a:t>impuritățile</a:t>
            </a:r>
            <a:r>
              <a:rPr lang="en-GB" sz="1400" dirty="0"/>
              <a:t> </a:t>
            </a:r>
            <a:r>
              <a:rPr lang="en-GB" sz="1400" dirty="0" err="1"/>
              <a:t>fără</a:t>
            </a:r>
            <a:r>
              <a:rPr lang="en-GB" sz="1400" dirty="0"/>
              <a:t> a-</a:t>
            </a:r>
            <a:r>
              <a:rPr lang="en-GB" sz="1400" dirty="0" err="1"/>
              <a:t>ți</a:t>
            </a:r>
            <a:r>
              <a:rPr lang="en-GB" sz="1400" dirty="0"/>
              <a:t> </a:t>
            </a:r>
            <a:r>
              <a:rPr lang="en-GB" sz="1400" dirty="0" err="1"/>
              <a:t>lipsi</a:t>
            </a:r>
            <a:r>
              <a:rPr lang="en-GB" sz="1400" dirty="0"/>
              <a:t> </a:t>
            </a:r>
            <a:r>
              <a:rPr lang="en-GB" sz="1400" dirty="0" err="1"/>
              <a:t>pielea</a:t>
            </a:r>
            <a:r>
              <a:rPr lang="en-GB" sz="1400" dirty="0"/>
              <a:t> de </a:t>
            </a:r>
            <a:r>
              <a:rPr lang="en-GB" sz="1400" dirty="0" err="1"/>
              <a:t>hidratarea</a:t>
            </a:r>
            <a:r>
              <a:rPr lang="en-GB" sz="1400" dirty="0"/>
              <a:t> </a:t>
            </a:r>
            <a:r>
              <a:rPr lang="en-GB" sz="1400" dirty="0" err="1"/>
              <a:t>esențială</a:t>
            </a:r>
            <a:r>
              <a:rPr lang="en-GB" sz="1400" dirty="0"/>
              <a:t>? </a:t>
            </a:r>
            <a:r>
              <a:rPr lang="en-GB" sz="1400" dirty="0" err="1"/>
              <a:t>Totul</a:t>
            </a:r>
            <a:r>
              <a:rPr lang="en-GB" sz="1400" dirty="0"/>
              <a:t> </a:t>
            </a:r>
            <a:r>
              <a:rPr lang="en-GB" sz="1400" dirty="0" err="1"/>
              <a:t>este</a:t>
            </a:r>
            <a:r>
              <a:rPr lang="en-GB" sz="1400" dirty="0"/>
              <a:t> </a:t>
            </a:r>
            <a:r>
              <a:rPr lang="en-GB" sz="1400" dirty="0" err="1"/>
              <a:t>posibil</a:t>
            </a:r>
            <a:r>
              <a:rPr lang="en-GB" sz="1400" dirty="0"/>
              <a:t> cu </a:t>
            </a:r>
            <a:r>
              <a:rPr lang="en-GB" sz="1400" dirty="0" err="1"/>
              <a:t>această</a:t>
            </a:r>
            <a:r>
              <a:rPr lang="en-GB" sz="1400" dirty="0"/>
              <a:t> </a:t>
            </a:r>
            <a:r>
              <a:rPr lang="en-GB" sz="1400" dirty="0" err="1"/>
              <a:t>spumă</a:t>
            </a:r>
            <a:r>
              <a:rPr lang="en-GB" sz="1400" dirty="0"/>
              <a:t> de </a:t>
            </a:r>
            <a:r>
              <a:rPr lang="en-GB" sz="1400" dirty="0" err="1"/>
              <a:t>curățare</a:t>
            </a:r>
            <a:r>
              <a:rPr lang="en-GB" sz="1400" dirty="0"/>
              <a:t> </a:t>
            </a:r>
            <a:r>
              <a:rPr lang="en-GB" sz="1400" dirty="0" err="1"/>
              <a:t>delicată</a:t>
            </a:r>
            <a:r>
              <a:rPr lang="en-GB" sz="1400" dirty="0"/>
              <a:t> </a:t>
            </a:r>
            <a:r>
              <a:rPr lang="en-GB" sz="1400" dirty="0" err="1"/>
              <a:t>zilnică</a:t>
            </a:r>
            <a:r>
              <a:rPr lang="en-GB" sz="1400" dirty="0"/>
              <a:t>.</a:t>
            </a:r>
          </a:p>
        </p:txBody>
      </p:sp>
    </p:spTree>
    <p:extLst>
      <p:ext uri="{BB962C8B-B14F-4D97-AF65-F5344CB8AC3E}">
        <p14:creationId xmlns:p14="http://schemas.microsoft.com/office/powerpoint/2010/main" val="2811065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businesscard, dune&#10;&#10;Description automatically generated">
            <a:extLst>
              <a:ext uri="{FF2B5EF4-FFF2-40B4-BE49-F238E27FC236}">
                <a16:creationId xmlns:a16="http://schemas.microsoft.com/office/drawing/2014/main" id="{A0744F45-3BEF-CE9D-5834-C61874F111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761" y="-1"/>
            <a:ext cx="5970105"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553325"/>
            <a:ext cx="5537400" cy="1676400"/>
          </a:xfrm>
        </p:spPr>
        <p:txBody>
          <a:bodyPr/>
          <a:lstStyle/>
          <a:p>
            <a:r>
              <a:rPr lang="en-GB" dirty="0" err="1"/>
              <a:t>Celletoi</a:t>
            </a:r>
            <a:r>
              <a:rPr lang="en-GB" dirty="0"/>
              <a:t>™ Advanced Youth  Serum</a:t>
            </a:r>
            <a:endParaRPr lang="en-US" dirty="0"/>
          </a:p>
        </p:txBody>
      </p:sp>
      <p:sp>
        <p:nvSpPr>
          <p:cNvPr id="5" name="TextBox 4">
            <a:extLst>
              <a:ext uri="{FF2B5EF4-FFF2-40B4-BE49-F238E27FC236}">
                <a16:creationId xmlns:a16="http://schemas.microsoft.com/office/drawing/2014/main" id="{8F7E8892-1E15-BAC7-AF2F-3C0D4D67CB62}"/>
              </a:ext>
            </a:extLst>
          </p:cNvPr>
          <p:cNvSpPr txBox="1"/>
          <p:nvPr/>
        </p:nvSpPr>
        <p:spPr>
          <a:xfrm>
            <a:off x="6273600" y="1184312"/>
            <a:ext cx="5745680" cy="1815882"/>
          </a:xfrm>
          <a:prstGeom prst="rect">
            <a:avLst/>
          </a:prstGeom>
          <a:noFill/>
        </p:spPr>
        <p:txBody>
          <a:bodyPr wrap="square">
            <a:spAutoFit/>
          </a:bodyPr>
          <a:lstStyle/>
          <a:p>
            <a:r>
              <a:rPr lang="en-GB" sz="1400" dirty="0" err="1"/>
              <a:t>Ar</a:t>
            </a:r>
            <a:r>
              <a:rPr lang="en-GB" sz="1400" dirty="0"/>
              <a:t> </a:t>
            </a:r>
            <a:r>
              <a:rPr lang="en-GB" sz="1400" dirty="0" err="1"/>
              <a:t>trebui</a:t>
            </a:r>
            <a:r>
              <a:rPr lang="en-GB" sz="1400" dirty="0"/>
              <a:t> </a:t>
            </a:r>
            <a:r>
              <a:rPr lang="en-GB" sz="1400" dirty="0" err="1"/>
              <a:t>să</a:t>
            </a:r>
            <a:r>
              <a:rPr lang="en-GB" sz="1400" dirty="0"/>
              <a:t> </a:t>
            </a:r>
            <a:r>
              <a:rPr lang="en-GB" sz="1400" dirty="0" err="1"/>
              <a:t>numim</a:t>
            </a:r>
            <a:r>
              <a:rPr lang="en-GB" sz="1400" dirty="0"/>
              <a:t> </a:t>
            </a:r>
            <a:r>
              <a:rPr lang="en-GB" sz="1400" dirty="0" err="1"/>
              <a:t>acest</a:t>
            </a:r>
            <a:r>
              <a:rPr lang="en-GB" sz="1400" dirty="0"/>
              <a:t> </a:t>
            </a:r>
            <a:r>
              <a:rPr lang="en-GB" sz="1400" dirty="0" err="1"/>
              <a:t>produs</a:t>
            </a:r>
            <a:r>
              <a:rPr lang="en-GB" sz="1400" dirty="0"/>
              <a:t> aur </a:t>
            </a:r>
            <a:r>
              <a:rPr lang="en-GB" sz="1400" dirty="0" err="1"/>
              <a:t>lichid</a:t>
            </a:r>
            <a:r>
              <a:rPr lang="en-GB" sz="1400" dirty="0"/>
              <a:t>. </a:t>
            </a:r>
            <a:r>
              <a:rPr lang="en-GB" sz="1400" dirty="0" err="1"/>
              <a:t>Acest</a:t>
            </a:r>
            <a:r>
              <a:rPr lang="en-GB" sz="1400" dirty="0"/>
              <a:t> ser </a:t>
            </a:r>
            <a:r>
              <a:rPr lang="en-GB" sz="1400" dirty="0" err="1"/>
              <a:t>ușor</a:t>
            </a:r>
            <a:r>
              <a:rPr lang="en-GB" sz="1400" dirty="0"/>
              <a:t> </a:t>
            </a:r>
            <a:r>
              <a:rPr lang="en-GB" sz="1400" dirty="0" err="1"/>
              <a:t>și</a:t>
            </a:r>
            <a:r>
              <a:rPr lang="en-GB" sz="1400" dirty="0"/>
              <a:t> </a:t>
            </a:r>
            <a:r>
              <a:rPr lang="en-GB" sz="1400" dirty="0" err="1"/>
              <a:t>luxos</a:t>
            </a:r>
            <a:r>
              <a:rPr lang="en-GB" sz="1400" dirty="0"/>
              <a:t> </a:t>
            </a:r>
            <a:r>
              <a:rPr lang="en-GB" sz="1400" dirty="0" err="1"/>
              <a:t>promovează</a:t>
            </a:r>
            <a:r>
              <a:rPr lang="en-GB" sz="1400" dirty="0"/>
              <a:t> </a:t>
            </a:r>
            <a:r>
              <a:rPr lang="en-GB" sz="1400" dirty="0" err="1"/>
              <a:t>fără</a:t>
            </a:r>
            <a:r>
              <a:rPr lang="en-GB" sz="1400" dirty="0"/>
              <a:t> </a:t>
            </a:r>
            <a:r>
              <a:rPr lang="en-GB" sz="1400" dirty="0" err="1"/>
              <a:t>efort</a:t>
            </a:r>
            <a:r>
              <a:rPr lang="en-GB" sz="1400" dirty="0"/>
              <a:t> </a:t>
            </a:r>
            <a:r>
              <a:rPr lang="en-GB" sz="1400" dirty="0" err="1"/>
              <a:t>procesul</a:t>
            </a:r>
            <a:r>
              <a:rPr lang="en-GB" sz="1400" dirty="0"/>
              <a:t> de </a:t>
            </a:r>
            <a:r>
              <a:rPr lang="en-GB" sz="1400" dirty="0" err="1"/>
              <a:t>reînnoire</a:t>
            </a:r>
            <a:r>
              <a:rPr lang="en-GB" sz="1400" dirty="0"/>
              <a:t> a </a:t>
            </a:r>
            <a:r>
              <a:rPr lang="en-GB" sz="1400" dirty="0" err="1"/>
              <a:t>pielii</a:t>
            </a:r>
            <a:r>
              <a:rPr lang="en-GB" sz="1400" dirty="0"/>
              <a:t> tale </a:t>
            </a:r>
            <a:r>
              <a:rPr lang="en-GB" sz="1400" dirty="0" err="1"/>
              <a:t>pentru</a:t>
            </a:r>
            <a:r>
              <a:rPr lang="en-GB" sz="1400" dirty="0"/>
              <a:t> a reduce </a:t>
            </a:r>
            <a:r>
              <a:rPr lang="en-GB" sz="1400" dirty="0" err="1"/>
              <a:t>semnele</a:t>
            </a:r>
            <a:r>
              <a:rPr lang="en-GB" sz="1400" dirty="0"/>
              <a:t> </a:t>
            </a:r>
            <a:r>
              <a:rPr lang="en-GB" sz="1400" dirty="0" err="1"/>
              <a:t>îmbătrânirii</a:t>
            </a:r>
            <a:r>
              <a:rPr lang="en-GB" sz="1400" dirty="0"/>
              <a:t> </a:t>
            </a:r>
            <a:r>
              <a:rPr lang="en-GB" sz="1400" dirty="0" err="1"/>
              <a:t>și</a:t>
            </a:r>
            <a:r>
              <a:rPr lang="en-GB" sz="1400" dirty="0"/>
              <a:t> a </a:t>
            </a:r>
            <a:r>
              <a:rPr lang="en-GB" sz="1400" dirty="0" err="1"/>
              <a:t>dezvălui</a:t>
            </a:r>
            <a:r>
              <a:rPr lang="en-GB" sz="1400" dirty="0"/>
              <a:t> un aspect </a:t>
            </a:r>
            <a:r>
              <a:rPr lang="en-GB" sz="1400" dirty="0" err="1"/>
              <a:t>tineresc</a:t>
            </a:r>
            <a:r>
              <a:rPr lang="en-GB" sz="1400" dirty="0"/>
              <a:t> </a:t>
            </a:r>
            <a:r>
              <a:rPr lang="en-GB" sz="1400" dirty="0" err="1"/>
              <a:t>strălucitor</a:t>
            </a:r>
            <a:r>
              <a:rPr lang="en-GB" sz="1400" dirty="0"/>
              <a:t>. </a:t>
            </a:r>
            <a:r>
              <a:rPr lang="en-GB" sz="1400" dirty="0" err="1"/>
              <a:t>Prezentăm</a:t>
            </a:r>
            <a:r>
              <a:rPr lang="en-GB" sz="1400" dirty="0"/>
              <a:t> </a:t>
            </a:r>
            <a:r>
              <a:rPr lang="en-GB" sz="1400" dirty="0" err="1"/>
              <a:t>Complexul</a:t>
            </a:r>
            <a:r>
              <a:rPr lang="en-GB" sz="1400" dirty="0"/>
              <a:t> </a:t>
            </a:r>
            <a:r>
              <a:rPr lang="en-GB" sz="1400" dirty="0" err="1"/>
              <a:t>BioFirm</a:t>
            </a:r>
            <a:r>
              <a:rPr lang="en-GB" sz="1400" dirty="0"/>
              <a:t>™ </a:t>
            </a:r>
            <a:r>
              <a:rPr lang="en-GB" sz="1400" dirty="0" err="1"/>
              <a:t>Celletoi</a:t>
            </a:r>
            <a:r>
              <a:rPr lang="en-GB" sz="1400" dirty="0"/>
              <a:t> - </a:t>
            </a:r>
            <a:r>
              <a:rPr lang="en-GB" sz="1400" dirty="0" err="1"/>
              <a:t>știința</a:t>
            </a:r>
            <a:r>
              <a:rPr lang="en-GB" sz="1400" dirty="0"/>
              <a:t> din </a:t>
            </a:r>
            <a:r>
              <a:rPr lang="en-GB" sz="1400" dirty="0" err="1"/>
              <a:t>spatele</a:t>
            </a:r>
            <a:r>
              <a:rPr lang="en-GB" sz="1400" dirty="0"/>
              <a:t> </a:t>
            </a:r>
            <a:r>
              <a:rPr lang="en-GB" sz="1400" dirty="0" err="1"/>
              <a:t>aurului</a:t>
            </a:r>
            <a:r>
              <a:rPr lang="en-GB" sz="1400" dirty="0"/>
              <a:t> </a:t>
            </a:r>
            <a:r>
              <a:rPr lang="en-GB" sz="1400" dirty="0" err="1"/>
              <a:t>tău</a:t>
            </a:r>
            <a:r>
              <a:rPr lang="en-GB" sz="1400" dirty="0"/>
              <a:t> </a:t>
            </a:r>
            <a:r>
              <a:rPr lang="en-GB" sz="1400" dirty="0" err="1"/>
              <a:t>lichid</a:t>
            </a:r>
            <a:r>
              <a:rPr lang="en-GB" sz="1400" dirty="0"/>
              <a:t>. O </a:t>
            </a:r>
            <a:r>
              <a:rPr lang="en-GB" sz="1400" dirty="0" err="1"/>
              <a:t>colecție</a:t>
            </a:r>
            <a:r>
              <a:rPr lang="en-GB" sz="1400" dirty="0"/>
              <a:t> </a:t>
            </a:r>
            <a:r>
              <a:rPr lang="en-GB" sz="1400" dirty="0" err="1"/>
              <a:t>armonioasă</a:t>
            </a:r>
            <a:r>
              <a:rPr lang="en-GB" sz="1400" dirty="0"/>
              <a:t> de molecule de </a:t>
            </a:r>
            <a:r>
              <a:rPr lang="en-GB" sz="1400" dirty="0" err="1"/>
              <a:t>regenerare</a:t>
            </a:r>
            <a:r>
              <a:rPr lang="en-GB" sz="1400" dirty="0"/>
              <a:t> </a:t>
            </a:r>
            <a:r>
              <a:rPr lang="en-GB" sz="1400" dirty="0" err="1"/>
              <a:t>celulară</a:t>
            </a:r>
            <a:r>
              <a:rPr lang="en-GB" sz="1400" dirty="0"/>
              <a:t> care </a:t>
            </a:r>
            <a:r>
              <a:rPr lang="en-GB" sz="1400" dirty="0" err="1"/>
              <a:t>pătrund</a:t>
            </a:r>
            <a:r>
              <a:rPr lang="en-GB" sz="1400" dirty="0"/>
              <a:t> </a:t>
            </a:r>
            <a:r>
              <a:rPr lang="en-GB" sz="1400" dirty="0" err="1"/>
              <a:t>adânc</a:t>
            </a:r>
            <a:r>
              <a:rPr lang="en-GB" sz="1400" dirty="0"/>
              <a:t> </a:t>
            </a:r>
            <a:r>
              <a:rPr lang="en-GB" sz="1400" dirty="0" err="1"/>
              <a:t>în</a:t>
            </a:r>
            <a:r>
              <a:rPr lang="en-GB" sz="1400" dirty="0"/>
              <a:t> </a:t>
            </a:r>
            <a:r>
              <a:rPr lang="en-GB" sz="1400" dirty="0" err="1"/>
              <a:t>suprafața</a:t>
            </a:r>
            <a:r>
              <a:rPr lang="en-GB" sz="1400" dirty="0"/>
              <a:t> </a:t>
            </a:r>
            <a:r>
              <a:rPr lang="en-GB" sz="1400" dirty="0" err="1"/>
              <a:t>pielii</a:t>
            </a:r>
            <a:r>
              <a:rPr lang="en-GB" sz="1400" dirty="0"/>
              <a:t> </a:t>
            </a:r>
            <a:r>
              <a:rPr lang="en-GB" sz="1400" dirty="0" err="1"/>
              <a:t>pentru</a:t>
            </a:r>
            <a:r>
              <a:rPr lang="en-GB" sz="1400" dirty="0"/>
              <a:t> a </a:t>
            </a:r>
            <a:r>
              <a:rPr lang="en-GB" sz="1400" dirty="0" err="1"/>
              <a:t>susține</a:t>
            </a:r>
            <a:r>
              <a:rPr lang="en-GB" sz="1400" dirty="0"/>
              <a:t> </a:t>
            </a:r>
            <a:r>
              <a:rPr lang="en-GB" sz="1400" dirty="0" err="1"/>
              <a:t>procesul</a:t>
            </a:r>
            <a:r>
              <a:rPr lang="en-GB" sz="1400" dirty="0"/>
              <a:t> natural de </a:t>
            </a:r>
            <a:r>
              <a:rPr lang="en-GB" sz="1400" dirty="0" err="1"/>
              <a:t>reînnoire</a:t>
            </a:r>
            <a:r>
              <a:rPr lang="en-GB" sz="1400" dirty="0"/>
              <a:t> a </a:t>
            </a:r>
            <a:r>
              <a:rPr lang="en-GB" sz="1400" dirty="0" err="1"/>
              <a:t>pielii</a:t>
            </a:r>
            <a:r>
              <a:rPr lang="en-GB" sz="1400" dirty="0"/>
              <a:t>. </a:t>
            </a:r>
            <a:r>
              <a:rPr lang="en-GB" sz="1400" dirty="0" err="1"/>
              <a:t>Acest</a:t>
            </a:r>
            <a:r>
              <a:rPr lang="en-GB" sz="1400" dirty="0"/>
              <a:t> </a:t>
            </a:r>
            <a:r>
              <a:rPr lang="en-GB" sz="1400" dirty="0" err="1"/>
              <a:t>lucru</a:t>
            </a:r>
            <a:r>
              <a:rPr lang="en-GB" sz="1400" dirty="0"/>
              <a:t> </a:t>
            </a:r>
            <a:r>
              <a:rPr lang="en-GB" sz="1400" dirty="0" err="1"/>
              <a:t>ajută</a:t>
            </a:r>
            <a:r>
              <a:rPr lang="en-GB" sz="1400" dirty="0"/>
              <a:t> drastic la </a:t>
            </a:r>
            <a:r>
              <a:rPr lang="en-GB" sz="1400" dirty="0" err="1"/>
              <a:t>reducerea</a:t>
            </a:r>
            <a:r>
              <a:rPr lang="en-GB" sz="1400" dirty="0"/>
              <a:t> </a:t>
            </a:r>
            <a:r>
              <a:rPr lang="en-GB" sz="1400" dirty="0" err="1"/>
              <a:t>semnelor</a:t>
            </a:r>
            <a:r>
              <a:rPr lang="en-GB" sz="1400" dirty="0"/>
              <a:t> </a:t>
            </a:r>
            <a:r>
              <a:rPr lang="en-GB" sz="1400" dirty="0" err="1"/>
              <a:t>îmbătrânirii</a:t>
            </a:r>
            <a:r>
              <a:rPr lang="en-GB" sz="1400" dirty="0"/>
              <a:t>.</a:t>
            </a:r>
          </a:p>
        </p:txBody>
      </p:sp>
      <p:sp>
        <p:nvSpPr>
          <p:cNvPr id="2" name="AutoShape 2" descr="9965_EU_en:es:pt_Welcome_Kit_060922.pdf">
            <a:extLst>
              <a:ext uri="{FF2B5EF4-FFF2-40B4-BE49-F238E27FC236}">
                <a16:creationId xmlns:a16="http://schemas.microsoft.com/office/drawing/2014/main" id="{ED18E625-C34F-325E-2132-6A0E7F69C021}"/>
              </a:ext>
            </a:extLst>
          </p:cNvPr>
          <p:cNvSpPr>
            <a:spLocks noGrp="1" noChangeAspect="1" noChangeArrowheads="1"/>
          </p:cNvSpPr>
          <p:nvPr>
            <p:ph type="body" sz="half" idx="4294967295"/>
          </p:nvPr>
        </p:nvSpPr>
        <p:spPr bwMode="auto">
          <a:xfrm>
            <a:off x="6262658" y="3162741"/>
            <a:ext cx="5537200" cy="29162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r>
              <a:rPr lang="en-GB" sz="1400" dirty="0">
                <a:latin typeface="+mn-lt"/>
              </a:rPr>
              <a:t>Reduce </a:t>
            </a:r>
            <a:r>
              <a:rPr lang="en-GB" sz="1400" dirty="0" err="1">
                <a:latin typeface="+mn-lt"/>
              </a:rPr>
              <a:t>aspectul</a:t>
            </a:r>
            <a:r>
              <a:rPr lang="en-GB" sz="1400" dirty="0">
                <a:latin typeface="+mn-lt"/>
              </a:rPr>
              <a:t> </a:t>
            </a:r>
            <a:r>
              <a:rPr lang="en-GB" sz="1400" dirty="0" err="1">
                <a:latin typeface="+mn-lt"/>
              </a:rPr>
              <a:t>liniilor</a:t>
            </a:r>
            <a:r>
              <a:rPr lang="en-GB" sz="1400" dirty="0">
                <a:latin typeface="+mn-lt"/>
              </a:rPr>
              <a:t> fine </a:t>
            </a:r>
            <a:r>
              <a:rPr lang="en-GB" sz="1400" dirty="0" err="1">
                <a:latin typeface="+mn-lt"/>
              </a:rPr>
              <a:t>și</a:t>
            </a:r>
            <a:r>
              <a:rPr lang="en-GB" sz="1400" dirty="0">
                <a:latin typeface="+mn-lt"/>
              </a:rPr>
              <a:t> al </a:t>
            </a:r>
            <a:r>
              <a:rPr lang="en-GB" sz="1400" dirty="0" err="1">
                <a:latin typeface="+mn-lt"/>
              </a:rPr>
              <a:t>ridurilor</a:t>
            </a:r>
            <a:r>
              <a:rPr lang="en-GB" sz="1400" dirty="0">
                <a:latin typeface="+mn-lt"/>
              </a:rPr>
              <a:t>. </a:t>
            </a:r>
            <a:r>
              <a:rPr lang="en-GB" sz="1400" dirty="0" err="1">
                <a:latin typeface="+mn-lt"/>
              </a:rPr>
              <a:t>Celletoi</a:t>
            </a:r>
            <a:r>
              <a:rPr lang="en-GB" sz="1400" dirty="0">
                <a:latin typeface="+mn-lt"/>
              </a:rPr>
              <a:t> Peptide Blend™ </a:t>
            </a:r>
            <a:r>
              <a:rPr lang="en-GB" sz="1400" dirty="0" err="1">
                <a:latin typeface="+mn-lt"/>
              </a:rPr>
              <a:t>îți</a:t>
            </a:r>
            <a:r>
              <a:rPr lang="en-GB" sz="1400" dirty="0">
                <a:latin typeface="+mn-lt"/>
              </a:rPr>
              <a:t> </a:t>
            </a:r>
            <a:r>
              <a:rPr lang="en-GB" sz="1400" dirty="0" err="1">
                <a:latin typeface="+mn-lt"/>
              </a:rPr>
              <a:t>inundă</a:t>
            </a:r>
            <a:r>
              <a:rPr lang="en-GB" sz="1400" dirty="0">
                <a:latin typeface="+mn-lt"/>
              </a:rPr>
              <a:t> </a:t>
            </a:r>
            <a:r>
              <a:rPr lang="en-GB" sz="1400" dirty="0" err="1">
                <a:latin typeface="+mn-lt"/>
              </a:rPr>
              <a:t>pielea</a:t>
            </a:r>
            <a:r>
              <a:rPr lang="en-GB" sz="1400" dirty="0">
                <a:latin typeface="+mn-lt"/>
              </a:rPr>
              <a:t> cu </a:t>
            </a:r>
            <a:r>
              <a:rPr lang="en-GB" sz="1400" dirty="0" err="1">
                <a:latin typeface="+mn-lt"/>
              </a:rPr>
              <a:t>proteine</a:t>
            </a:r>
            <a:r>
              <a:rPr lang="en-GB" sz="1400" dirty="0">
                <a:latin typeface="+mn-lt"/>
              </a:rPr>
              <a:t> </a:t>
            </a:r>
            <a:r>
              <a:rPr lang="en-GB" sz="1400" dirty="0" err="1">
                <a:latin typeface="+mn-lt"/>
              </a:rPr>
              <a:t>pentru</a:t>
            </a:r>
            <a:r>
              <a:rPr lang="en-GB" sz="1400" dirty="0">
                <a:latin typeface="+mn-lt"/>
              </a:rPr>
              <a:t> a </a:t>
            </a:r>
            <a:r>
              <a:rPr lang="en-GB" sz="1400" dirty="0" err="1">
                <a:latin typeface="+mn-lt"/>
              </a:rPr>
              <a:t>dezvălui</a:t>
            </a:r>
            <a:r>
              <a:rPr lang="en-GB" sz="1400" dirty="0">
                <a:latin typeface="+mn-lt"/>
              </a:rPr>
              <a:t> un ten </a:t>
            </a:r>
            <a:r>
              <a:rPr lang="en-GB" sz="1400" dirty="0" err="1">
                <a:latin typeface="+mn-lt"/>
              </a:rPr>
              <a:t>tonifiat</a:t>
            </a:r>
            <a:r>
              <a:rPr lang="en-GB" sz="1400" dirty="0">
                <a:latin typeface="+mn-lt"/>
              </a:rPr>
              <a:t> </a:t>
            </a:r>
            <a:r>
              <a:rPr lang="en-GB" sz="1400" dirty="0" err="1">
                <a:latin typeface="+mn-lt"/>
              </a:rPr>
              <a:t>și</a:t>
            </a:r>
            <a:r>
              <a:rPr lang="en-GB" sz="1400" dirty="0">
                <a:latin typeface="+mn-lt"/>
              </a:rPr>
              <a:t> </a:t>
            </a:r>
            <a:r>
              <a:rPr lang="en-GB" sz="1400" dirty="0" err="1">
                <a:latin typeface="+mn-lt"/>
              </a:rPr>
              <a:t>îmbunătățit</a:t>
            </a:r>
            <a:r>
              <a:rPr lang="en-GB" sz="1400" dirty="0">
                <a:latin typeface="+mn-lt"/>
              </a:rPr>
              <a:t> </a:t>
            </a:r>
            <a:r>
              <a:rPr lang="en-GB" sz="1400" dirty="0" err="1">
                <a:latin typeface="+mn-lt"/>
              </a:rPr>
              <a:t>și</a:t>
            </a:r>
            <a:r>
              <a:rPr lang="en-GB" sz="1400" dirty="0">
                <a:latin typeface="+mn-lt"/>
              </a:rPr>
              <a:t> </a:t>
            </a:r>
            <a:r>
              <a:rPr lang="en-GB" sz="1400" dirty="0" err="1">
                <a:latin typeface="+mn-lt"/>
              </a:rPr>
              <a:t>linii</a:t>
            </a:r>
            <a:r>
              <a:rPr lang="en-GB" sz="1400" dirty="0">
                <a:latin typeface="+mn-lt"/>
              </a:rPr>
              <a:t> fine </a:t>
            </a:r>
            <a:r>
              <a:rPr lang="en-GB" sz="1400" dirty="0" err="1">
                <a:latin typeface="+mn-lt"/>
              </a:rPr>
              <a:t>vizibil</a:t>
            </a:r>
            <a:r>
              <a:rPr lang="en-GB" sz="1400" dirty="0">
                <a:latin typeface="+mn-lt"/>
              </a:rPr>
              <a:t> </a:t>
            </a:r>
            <a:r>
              <a:rPr lang="en-GB" sz="1400" dirty="0" err="1">
                <a:latin typeface="+mn-lt"/>
              </a:rPr>
              <a:t>reduse</a:t>
            </a:r>
            <a:r>
              <a:rPr lang="en-GB" sz="1400" dirty="0">
                <a:latin typeface="+mn-lt"/>
              </a:rPr>
              <a:t>. </a:t>
            </a:r>
          </a:p>
          <a:p>
            <a:r>
              <a:rPr lang="en-GB" sz="1400" dirty="0" err="1">
                <a:latin typeface="+mn-lt"/>
              </a:rPr>
              <a:t>Susține</a:t>
            </a:r>
            <a:r>
              <a:rPr lang="en-GB" sz="1400" dirty="0">
                <a:latin typeface="+mn-lt"/>
              </a:rPr>
              <a:t> </a:t>
            </a:r>
            <a:r>
              <a:rPr lang="en-GB" sz="1400" dirty="0" err="1">
                <a:latin typeface="+mn-lt"/>
              </a:rPr>
              <a:t>reînnoirea</a:t>
            </a:r>
            <a:r>
              <a:rPr lang="en-GB" sz="1400" dirty="0">
                <a:latin typeface="+mn-lt"/>
              </a:rPr>
              <a:t> </a:t>
            </a:r>
            <a:r>
              <a:rPr lang="en-GB" sz="1400" dirty="0" err="1">
                <a:latin typeface="+mn-lt"/>
              </a:rPr>
              <a:t>pielii</a:t>
            </a:r>
            <a:r>
              <a:rPr lang="en-GB" sz="1400" dirty="0">
                <a:latin typeface="+mn-lt"/>
              </a:rPr>
              <a:t>. </a:t>
            </a:r>
            <a:r>
              <a:rPr lang="en-GB" sz="1400" dirty="0" err="1">
                <a:latin typeface="+mn-lt"/>
              </a:rPr>
              <a:t>Celletoi</a:t>
            </a:r>
            <a:r>
              <a:rPr lang="en-GB" sz="1400" dirty="0">
                <a:latin typeface="+mn-lt"/>
              </a:rPr>
              <a:t> </a:t>
            </a:r>
            <a:r>
              <a:rPr lang="en-GB" sz="1400" dirty="0" err="1">
                <a:latin typeface="+mn-lt"/>
              </a:rPr>
              <a:t>BioFirm</a:t>
            </a:r>
            <a:r>
              <a:rPr lang="en-GB" sz="1400" dirty="0">
                <a:latin typeface="+mn-lt"/>
              </a:rPr>
              <a:t> Complex™ </a:t>
            </a:r>
            <a:r>
              <a:rPr lang="en-GB" sz="1400" dirty="0" err="1">
                <a:latin typeface="+mn-lt"/>
              </a:rPr>
              <a:t>pătrunde</a:t>
            </a:r>
            <a:r>
              <a:rPr lang="en-GB" sz="1400" dirty="0">
                <a:latin typeface="+mn-lt"/>
              </a:rPr>
              <a:t> </a:t>
            </a:r>
            <a:r>
              <a:rPr lang="en-GB" sz="1400" dirty="0" err="1">
                <a:latin typeface="+mn-lt"/>
              </a:rPr>
              <a:t>profund</a:t>
            </a:r>
            <a:r>
              <a:rPr lang="en-GB" sz="1400" dirty="0">
                <a:latin typeface="+mn-lt"/>
              </a:rPr>
              <a:t> </a:t>
            </a:r>
            <a:r>
              <a:rPr lang="en-GB" sz="1400" dirty="0" err="1">
                <a:latin typeface="+mn-lt"/>
              </a:rPr>
              <a:t>în</a:t>
            </a:r>
            <a:r>
              <a:rPr lang="en-GB" sz="1400" dirty="0">
                <a:latin typeface="+mn-lt"/>
              </a:rPr>
              <a:t> </a:t>
            </a:r>
            <a:r>
              <a:rPr lang="en-GB" sz="1400" dirty="0" err="1">
                <a:latin typeface="+mn-lt"/>
              </a:rPr>
              <a:t>suprafața</a:t>
            </a:r>
            <a:r>
              <a:rPr lang="en-GB" sz="1400" dirty="0">
                <a:latin typeface="+mn-lt"/>
              </a:rPr>
              <a:t> </a:t>
            </a:r>
            <a:r>
              <a:rPr lang="en-GB" sz="1400" dirty="0" err="1">
                <a:latin typeface="+mn-lt"/>
              </a:rPr>
              <a:t>pielii</a:t>
            </a:r>
            <a:r>
              <a:rPr lang="en-GB" sz="1400" dirty="0">
                <a:latin typeface="+mn-lt"/>
              </a:rPr>
              <a:t> </a:t>
            </a:r>
            <a:r>
              <a:rPr lang="en-GB" sz="1400" dirty="0" err="1">
                <a:latin typeface="+mn-lt"/>
              </a:rPr>
              <a:t>pentru</a:t>
            </a:r>
            <a:r>
              <a:rPr lang="en-GB" sz="1400" dirty="0">
                <a:latin typeface="+mn-lt"/>
              </a:rPr>
              <a:t> a </a:t>
            </a:r>
            <a:r>
              <a:rPr lang="en-GB" sz="1400" dirty="0" err="1">
                <a:latin typeface="+mn-lt"/>
              </a:rPr>
              <a:t>susține</a:t>
            </a:r>
            <a:r>
              <a:rPr lang="en-GB" sz="1400" dirty="0">
                <a:latin typeface="+mn-lt"/>
              </a:rPr>
              <a:t> </a:t>
            </a:r>
            <a:r>
              <a:rPr lang="en-GB" sz="1400" dirty="0" err="1">
                <a:latin typeface="+mn-lt"/>
              </a:rPr>
              <a:t>procesul</a:t>
            </a:r>
            <a:r>
              <a:rPr lang="en-GB" sz="1400" dirty="0">
                <a:latin typeface="+mn-lt"/>
              </a:rPr>
              <a:t> natural de </a:t>
            </a:r>
            <a:r>
              <a:rPr lang="en-GB" sz="1400" dirty="0" err="1">
                <a:latin typeface="+mn-lt"/>
              </a:rPr>
              <a:t>reînnoire</a:t>
            </a:r>
            <a:r>
              <a:rPr lang="en-GB" sz="1400" dirty="0">
                <a:latin typeface="+mn-lt"/>
              </a:rPr>
              <a:t> a </a:t>
            </a:r>
            <a:r>
              <a:rPr lang="en-GB" sz="1400" dirty="0" err="1">
                <a:latin typeface="+mn-lt"/>
              </a:rPr>
              <a:t>pielii</a:t>
            </a:r>
            <a:r>
              <a:rPr lang="en-GB" sz="1400" dirty="0">
                <a:latin typeface="+mn-lt"/>
              </a:rPr>
              <a:t> </a:t>
            </a:r>
            <a:r>
              <a:rPr lang="en-GB" sz="1400" dirty="0" err="1">
                <a:latin typeface="+mn-lt"/>
              </a:rPr>
              <a:t>pentru</a:t>
            </a:r>
            <a:r>
              <a:rPr lang="en-GB" sz="1400" dirty="0">
                <a:latin typeface="+mn-lt"/>
              </a:rPr>
              <a:t> o </a:t>
            </a:r>
            <a:r>
              <a:rPr lang="en-GB" sz="1400" dirty="0" err="1">
                <a:latin typeface="+mn-lt"/>
              </a:rPr>
              <a:t>fermitate</a:t>
            </a:r>
            <a:r>
              <a:rPr lang="en-GB" sz="1400" dirty="0">
                <a:latin typeface="+mn-lt"/>
              </a:rPr>
              <a:t> </a:t>
            </a:r>
            <a:r>
              <a:rPr lang="en-GB" sz="1400" dirty="0" err="1">
                <a:latin typeface="+mn-lt"/>
              </a:rPr>
              <a:t>irezistibilă</a:t>
            </a:r>
            <a:r>
              <a:rPr lang="en-GB" sz="1400" dirty="0">
                <a:latin typeface="+mn-lt"/>
              </a:rPr>
              <a:t>, </a:t>
            </a:r>
            <a:r>
              <a:rPr lang="en-GB" sz="1400" dirty="0" err="1">
                <a:latin typeface="+mn-lt"/>
              </a:rPr>
              <a:t>elasticitate</a:t>
            </a:r>
            <a:r>
              <a:rPr lang="en-GB" sz="1400" dirty="0">
                <a:latin typeface="+mn-lt"/>
              </a:rPr>
              <a:t> </a:t>
            </a:r>
            <a:r>
              <a:rPr lang="en-GB" sz="1400" dirty="0" err="1">
                <a:latin typeface="+mn-lt"/>
              </a:rPr>
              <a:t>îmbunătățită</a:t>
            </a:r>
            <a:r>
              <a:rPr lang="en-GB" sz="1400" dirty="0">
                <a:latin typeface="+mn-lt"/>
              </a:rPr>
              <a:t> a </a:t>
            </a:r>
            <a:r>
              <a:rPr lang="en-GB" sz="1400" dirty="0" err="1">
                <a:latin typeface="+mn-lt"/>
              </a:rPr>
              <a:t>pielii</a:t>
            </a:r>
            <a:r>
              <a:rPr lang="en-GB" sz="1400" dirty="0">
                <a:latin typeface="+mn-lt"/>
              </a:rPr>
              <a:t> </a:t>
            </a:r>
            <a:r>
              <a:rPr lang="en-GB" sz="1400" dirty="0" err="1">
                <a:latin typeface="+mn-lt"/>
              </a:rPr>
              <a:t>și</a:t>
            </a:r>
            <a:r>
              <a:rPr lang="en-GB" sz="1400" dirty="0">
                <a:latin typeface="+mn-lt"/>
              </a:rPr>
              <a:t> </a:t>
            </a:r>
            <a:r>
              <a:rPr lang="en-GB" sz="1400" dirty="0" err="1">
                <a:latin typeface="+mn-lt"/>
              </a:rPr>
              <a:t>tonifiere</a:t>
            </a:r>
            <a:r>
              <a:rPr lang="en-GB" sz="1400" dirty="0">
                <a:latin typeface="+mn-lt"/>
              </a:rPr>
              <a:t> </a:t>
            </a:r>
            <a:r>
              <a:rPr lang="en-GB" sz="1400" dirty="0" err="1">
                <a:latin typeface="+mn-lt"/>
              </a:rPr>
              <a:t>îmbunătățită</a:t>
            </a:r>
            <a:r>
              <a:rPr lang="en-GB" sz="1400" dirty="0">
                <a:latin typeface="+mn-lt"/>
              </a:rPr>
              <a:t> a </a:t>
            </a:r>
            <a:r>
              <a:rPr lang="en-GB" sz="1400" dirty="0" err="1">
                <a:latin typeface="+mn-lt"/>
              </a:rPr>
              <a:t>pielii</a:t>
            </a:r>
            <a:r>
              <a:rPr lang="en-GB" sz="1400" dirty="0">
                <a:latin typeface="+mn-lt"/>
              </a:rPr>
              <a:t>. </a:t>
            </a:r>
          </a:p>
          <a:p>
            <a:r>
              <a:rPr lang="en-GB" sz="1400" dirty="0" err="1">
                <a:latin typeface="+mn-lt"/>
              </a:rPr>
              <a:t>Frumusețea</a:t>
            </a:r>
            <a:r>
              <a:rPr lang="en-GB" sz="1400" dirty="0">
                <a:latin typeface="+mn-lt"/>
              </a:rPr>
              <a:t> </a:t>
            </a:r>
            <a:r>
              <a:rPr lang="en-GB" sz="1400" dirty="0" err="1">
                <a:latin typeface="+mn-lt"/>
              </a:rPr>
              <a:t>coreeană</a:t>
            </a:r>
            <a:r>
              <a:rPr lang="en-GB" sz="1400" dirty="0">
                <a:latin typeface="+mn-lt"/>
              </a:rPr>
              <a:t> </a:t>
            </a:r>
            <a:r>
              <a:rPr lang="en-GB" sz="1400" dirty="0" err="1">
                <a:latin typeface="+mn-lt"/>
              </a:rPr>
              <a:t>întâlnește</a:t>
            </a:r>
            <a:r>
              <a:rPr lang="en-GB" sz="1400" dirty="0">
                <a:latin typeface="+mn-lt"/>
              </a:rPr>
              <a:t> </a:t>
            </a:r>
            <a:r>
              <a:rPr lang="en-GB" sz="1400" dirty="0" err="1">
                <a:latin typeface="+mn-lt"/>
              </a:rPr>
              <a:t>plantele</a:t>
            </a:r>
            <a:r>
              <a:rPr lang="en-GB" sz="1400" dirty="0">
                <a:latin typeface="+mn-lt"/>
              </a:rPr>
              <a:t> </a:t>
            </a:r>
            <a:r>
              <a:rPr lang="en-GB" sz="1400" dirty="0" err="1">
                <a:latin typeface="+mn-lt"/>
              </a:rPr>
              <a:t>străvechi</a:t>
            </a:r>
            <a:r>
              <a:rPr lang="en-GB" sz="1400" dirty="0">
                <a:latin typeface="+mn-lt"/>
              </a:rPr>
              <a:t>. </a:t>
            </a:r>
            <a:r>
              <a:rPr lang="en-GB" sz="1400" dirty="0" err="1">
                <a:latin typeface="+mn-lt"/>
              </a:rPr>
              <a:t>Celletoi</a:t>
            </a:r>
            <a:r>
              <a:rPr lang="en-GB" sz="1400" dirty="0">
                <a:latin typeface="+mn-lt"/>
              </a:rPr>
              <a:t> Botanical Blend™ </a:t>
            </a:r>
            <a:r>
              <a:rPr lang="en-GB" sz="1400" dirty="0" err="1">
                <a:latin typeface="+mn-lt"/>
              </a:rPr>
              <a:t>ajută</a:t>
            </a:r>
            <a:r>
              <a:rPr lang="en-GB" sz="1400" dirty="0">
                <a:latin typeface="+mn-lt"/>
              </a:rPr>
              <a:t> la </a:t>
            </a:r>
            <a:r>
              <a:rPr lang="en-GB" sz="1400" dirty="0" err="1">
                <a:latin typeface="+mn-lt"/>
              </a:rPr>
              <a:t>hrănirea</a:t>
            </a:r>
            <a:r>
              <a:rPr lang="en-GB" sz="1400" dirty="0">
                <a:latin typeface="+mn-lt"/>
              </a:rPr>
              <a:t> </a:t>
            </a:r>
            <a:r>
              <a:rPr lang="en-GB" sz="1400" dirty="0" err="1">
                <a:latin typeface="+mn-lt"/>
              </a:rPr>
              <a:t>și</a:t>
            </a:r>
            <a:r>
              <a:rPr lang="en-GB" sz="1400" dirty="0">
                <a:latin typeface="+mn-lt"/>
              </a:rPr>
              <a:t> </a:t>
            </a:r>
            <a:r>
              <a:rPr lang="en-GB" sz="1400" dirty="0" err="1">
                <a:latin typeface="+mn-lt"/>
              </a:rPr>
              <a:t>protejarea</a:t>
            </a:r>
            <a:r>
              <a:rPr lang="en-GB" sz="1400" dirty="0">
                <a:latin typeface="+mn-lt"/>
              </a:rPr>
              <a:t> </a:t>
            </a:r>
            <a:r>
              <a:rPr lang="en-GB" sz="1400" dirty="0" err="1">
                <a:latin typeface="+mn-lt"/>
              </a:rPr>
              <a:t>pielii</a:t>
            </a:r>
            <a:r>
              <a:rPr lang="en-GB" sz="1400" dirty="0">
                <a:latin typeface="+mn-lt"/>
              </a:rPr>
              <a:t> cu </a:t>
            </a:r>
            <a:r>
              <a:rPr lang="en-GB" sz="1400" dirty="0" err="1">
                <a:latin typeface="+mn-lt"/>
              </a:rPr>
              <a:t>antioxidanți</a:t>
            </a:r>
            <a:r>
              <a:rPr lang="en-GB" sz="1400" dirty="0">
                <a:latin typeface="+mn-lt"/>
              </a:rPr>
              <a:t> </a:t>
            </a:r>
            <a:r>
              <a:rPr lang="en-GB" sz="1400" dirty="0" err="1">
                <a:latin typeface="+mn-lt"/>
              </a:rPr>
              <a:t>puternici</a:t>
            </a:r>
            <a:r>
              <a:rPr lang="en-GB" sz="1400" dirty="0">
                <a:latin typeface="+mn-lt"/>
              </a:rPr>
              <a:t> </a:t>
            </a:r>
            <a:r>
              <a:rPr lang="en-GB" sz="1400" dirty="0" err="1">
                <a:latin typeface="+mn-lt"/>
              </a:rPr>
              <a:t>pentru</a:t>
            </a:r>
            <a:r>
              <a:rPr lang="en-GB" sz="1400" dirty="0">
                <a:latin typeface="+mn-lt"/>
              </a:rPr>
              <a:t> </a:t>
            </a:r>
            <a:r>
              <a:rPr lang="en-GB" sz="1400" dirty="0" err="1">
                <a:latin typeface="+mn-lt"/>
              </a:rPr>
              <a:t>frumusețe</a:t>
            </a:r>
            <a:r>
              <a:rPr lang="en-GB" sz="1400" dirty="0">
                <a:latin typeface="+mn-lt"/>
              </a:rPr>
              <a:t>, precum ginseng, </a:t>
            </a:r>
            <a:r>
              <a:rPr lang="en-GB" sz="1400" dirty="0" err="1">
                <a:latin typeface="+mn-lt"/>
              </a:rPr>
              <a:t>ceai</a:t>
            </a:r>
            <a:r>
              <a:rPr lang="en-GB" sz="1400" dirty="0">
                <a:latin typeface="+mn-lt"/>
              </a:rPr>
              <a:t> </a:t>
            </a:r>
            <a:r>
              <a:rPr lang="en-GB" sz="1400" dirty="0" err="1">
                <a:latin typeface="+mn-lt"/>
              </a:rPr>
              <a:t>verde</a:t>
            </a:r>
            <a:r>
              <a:rPr lang="en-GB" sz="1400" dirty="0">
                <a:latin typeface="+mn-lt"/>
              </a:rPr>
              <a:t> </a:t>
            </a:r>
            <a:r>
              <a:rPr lang="en-GB" sz="1400" dirty="0" err="1">
                <a:latin typeface="+mn-lt"/>
              </a:rPr>
              <a:t>și</a:t>
            </a:r>
            <a:r>
              <a:rPr lang="en-GB" sz="1400" dirty="0">
                <a:latin typeface="+mn-lt"/>
              </a:rPr>
              <a:t> turmeric. </a:t>
            </a:r>
          </a:p>
          <a:p>
            <a:r>
              <a:rPr lang="en-GB" sz="1400" dirty="0">
                <a:latin typeface="+mn-lt"/>
              </a:rPr>
              <a:t>De </a:t>
            </a:r>
            <a:r>
              <a:rPr lang="en-GB" sz="1400" dirty="0" err="1">
                <a:latin typeface="+mn-lt"/>
              </a:rPr>
              <a:t>dimineața</a:t>
            </a:r>
            <a:r>
              <a:rPr lang="en-GB" sz="1400" dirty="0">
                <a:latin typeface="+mn-lt"/>
              </a:rPr>
              <a:t> </a:t>
            </a:r>
            <a:r>
              <a:rPr lang="en-GB" sz="1400" dirty="0" err="1">
                <a:latin typeface="+mn-lt"/>
              </a:rPr>
              <a:t>până</a:t>
            </a:r>
            <a:r>
              <a:rPr lang="en-GB" sz="1400" dirty="0">
                <a:latin typeface="+mn-lt"/>
              </a:rPr>
              <a:t> </a:t>
            </a:r>
            <a:r>
              <a:rPr lang="en-GB" sz="1400" dirty="0" err="1">
                <a:latin typeface="+mn-lt"/>
              </a:rPr>
              <a:t>seara</a:t>
            </a:r>
            <a:r>
              <a:rPr lang="en-GB" sz="1400" dirty="0">
                <a:latin typeface="+mn-lt"/>
              </a:rPr>
              <a:t>. </a:t>
            </a:r>
            <a:r>
              <a:rPr lang="en-GB" sz="1400" dirty="0" err="1">
                <a:latin typeface="+mn-lt"/>
              </a:rPr>
              <a:t>Folosește</a:t>
            </a:r>
            <a:r>
              <a:rPr lang="en-GB" sz="1400" dirty="0">
                <a:latin typeface="+mn-lt"/>
              </a:rPr>
              <a:t> </a:t>
            </a:r>
            <a:r>
              <a:rPr lang="en-GB" sz="1400" dirty="0" err="1">
                <a:latin typeface="+mn-lt"/>
              </a:rPr>
              <a:t>produsul</a:t>
            </a:r>
            <a:r>
              <a:rPr lang="en-GB" sz="1400" dirty="0">
                <a:latin typeface="+mn-lt"/>
              </a:rPr>
              <a:t> </a:t>
            </a:r>
            <a:r>
              <a:rPr lang="en-GB" sz="1400" dirty="0" err="1">
                <a:latin typeface="+mn-lt"/>
              </a:rPr>
              <a:t>preferat</a:t>
            </a:r>
            <a:r>
              <a:rPr lang="en-GB" sz="1400" dirty="0">
                <a:latin typeface="+mn-lt"/>
              </a:rPr>
              <a:t> </a:t>
            </a:r>
            <a:r>
              <a:rPr lang="en-GB" sz="1400" dirty="0" err="1">
                <a:latin typeface="+mn-lt"/>
              </a:rPr>
              <a:t>pentru</a:t>
            </a:r>
            <a:r>
              <a:rPr lang="en-GB" sz="1400" dirty="0">
                <a:latin typeface="+mn-lt"/>
              </a:rPr>
              <a:t> </a:t>
            </a:r>
            <a:r>
              <a:rPr lang="en-GB" sz="1400" dirty="0" err="1">
                <a:latin typeface="+mn-lt"/>
              </a:rPr>
              <a:t>frumusețe</a:t>
            </a:r>
            <a:r>
              <a:rPr lang="en-GB" sz="1400" dirty="0">
                <a:latin typeface="+mn-lt"/>
              </a:rPr>
              <a:t>,  </a:t>
            </a:r>
            <a:r>
              <a:rPr lang="en-GB" sz="1400" dirty="0" err="1">
                <a:latin typeface="+mn-lt"/>
              </a:rPr>
              <a:t>dimineața</a:t>
            </a:r>
            <a:r>
              <a:rPr lang="en-GB" sz="1400" dirty="0">
                <a:latin typeface="+mn-lt"/>
              </a:rPr>
              <a:t> </a:t>
            </a:r>
            <a:r>
              <a:rPr lang="en-GB" sz="1400" dirty="0" err="1">
                <a:latin typeface="+mn-lt"/>
              </a:rPr>
              <a:t>și</a:t>
            </a:r>
            <a:r>
              <a:rPr lang="en-GB" sz="1400" dirty="0">
                <a:latin typeface="+mn-lt"/>
              </a:rPr>
              <a:t> </a:t>
            </a:r>
            <a:r>
              <a:rPr lang="en-GB" sz="1400" dirty="0" err="1">
                <a:latin typeface="+mn-lt"/>
              </a:rPr>
              <a:t>seara</a:t>
            </a:r>
            <a:r>
              <a:rPr lang="en-GB" sz="1400" dirty="0">
                <a:latin typeface="+mn-lt"/>
              </a:rPr>
              <a:t> </a:t>
            </a:r>
            <a:r>
              <a:rPr lang="en-GB" sz="1400" dirty="0" err="1">
                <a:latin typeface="+mn-lt"/>
              </a:rPr>
              <a:t>după</a:t>
            </a:r>
            <a:r>
              <a:rPr lang="en-GB" sz="1400" dirty="0">
                <a:latin typeface="+mn-lt"/>
              </a:rPr>
              <a:t> </a:t>
            </a:r>
            <a:r>
              <a:rPr lang="en-GB" sz="1400" dirty="0" err="1">
                <a:latin typeface="+mn-lt"/>
              </a:rPr>
              <a:t>curățare</a:t>
            </a:r>
            <a:r>
              <a:rPr lang="en-GB" sz="1400" dirty="0">
                <a:latin typeface="+mn-lt"/>
              </a:rPr>
              <a:t> </a:t>
            </a:r>
            <a:r>
              <a:rPr lang="en-GB" sz="1400" dirty="0" err="1">
                <a:latin typeface="+mn-lt"/>
              </a:rPr>
              <a:t>pentru</a:t>
            </a:r>
            <a:r>
              <a:rPr lang="en-GB" sz="1400" dirty="0">
                <a:latin typeface="+mn-lt"/>
              </a:rPr>
              <a:t> a </a:t>
            </a:r>
            <a:r>
              <a:rPr lang="en-GB" sz="1400" dirty="0" err="1">
                <a:latin typeface="+mn-lt"/>
              </a:rPr>
              <a:t>dezvălui</a:t>
            </a:r>
            <a:r>
              <a:rPr lang="en-GB" sz="1400" dirty="0">
                <a:latin typeface="+mn-lt"/>
              </a:rPr>
              <a:t> o </a:t>
            </a:r>
            <a:r>
              <a:rPr lang="en-GB" sz="1400" dirty="0" err="1">
                <a:latin typeface="+mn-lt"/>
              </a:rPr>
              <a:t>piele</a:t>
            </a:r>
            <a:r>
              <a:rPr lang="en-GB" sz="1400" dirty="0">
                <a:latin typeface="+mn-lt"/>
              </a:rPr>
              <a:t> </a:t>
            </a:r>
            <a:r>
              <a:rPr lang="en-GB" sz="1400" dirty="0" err="1">
                <a:latin typeface="+mn-lt"/>
              </a:rPr>
              <a:t>radiantă</a:t>
            </a:r>
            <a:r>
              <a:rPr lang="en-GB" sz="1400" dirty="0">
                <a:latin typeface="+mn-lt"/>
              </a:rPr>
              <a:t>. </a:t>
            </a:r>
          </a:p>
          <a:p>
            <a:r>
              <a:rPr lang="pt-BR" sz="1400" dirty="0">
                <a:latin typeface="+mn-lt"/>
              </a:rPr>
              <a:t>Vegană și fără cruzime. Absolut nicio testare pe animale și 100% pe bază de plante.</a:t>
            </a:r>
            <a:endParaRPr lang="en-GB" sz="1400" dirty="0">
              <a:latin typeface="+mn-lt"/>
            </a:endParaRPr>
          </a:p>
        </p:txBody>
      </p:sp>
    </p:spTree>
    <p:extLst>
      <p:ext uri="{BB962C8B-B14F-4D97-AF65-F5344CB8AC3E}">
        <p14:creationId xmlns:p14="http://schemas.microsoft.com/office/powerpoint/2010/main" val="4245807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E45C274-30F0-308E-5621-BFEE49CBB3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929344"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96915"/>
            <a:ext cx="5537400" cy="1676400"/>
          </a:xfrm>
        </p:spPr>
        <p:txBody>
          <a:bodyPr/>
          <a:lstStyle/>
          <a:p>
            <a:r>
              <a:rPr lang="es-ES" dirty="0" err="1"/>
              <a:t>Cremă</a:t>
            </a:r>
            <a:r>
              <a:rPr lang="es-ES" dirty="0"/>
              <a:t> de </a:t>
            </a:r>
            <a:r>
              <a:rPr lang="es-ES" dirty="0" err="1"/>
              <a:t>ochi</a:t>
            </a:r>
            <a:r>
              <a:rPr lang="es-ES" dirty="0"/>
              <a:t> </a:t>
            </a:r>
            <a:r>
              <a:rPr lang="es-ES" dirty="0" err="1"/>
              <a:t>cu</a:t>
            </a:r>
            <a:r>
              <a:rPr lang="es-ES" dirty="0"/>
              <a:t> </a:t>
            </a:r>
            <a:r>
              <a:rPr lang="es-ES" dirty="0" err="1"/>
              <a:t>peptide</a:t>
            </a:r>
            <a:r>
              <a:rPr lang="es-ES" dirty="0"/>
              <a:t> </a:t>
            </a:r>
            <a:r>
              <a:rPr lang="en-GB" dirty="0" err="1"/>
              <a:t>Celletoi</a:t>
            </a:r>
            <a:r>
              <a:rPr lang="en-GB" dirty="0"/>
              <a:t>™ x</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2985653"/>
            <a:ext cx="5537400" cy="2916738"/>
          </a:xfrm>
        </p:spPr>
        <p:txBody>
          <a:bodyPr>
            <a:noAutofit/>
          </a:bodyPr>
          <a:lstStyle/>
          <a:p>
            <a:pPr>
              <a:lnSpc>
                <a:spcPct val="100000"/>
              </a:lnSpc>
            </a:pPr>
            <a:r>
              <a:rPr lang="en-GB" sz="1400" dirty="0" err="1">
                <a:latin typeface="+mn-lt"/>
              </a:rPr>
              <a:t>Susține</a:t>
            </a:r>
            <a:r>
              <a:rPr lang="en-GB" sz="1400" dirty="0">
                <a:latin typeface="+mn-lt"/>
              </a:rPr>
              <a:t> </a:t>
            </a:r>
            <a:r>
              <a:rPr lang="en-GB" sz="1400" dirty="0" err="1">
                <a:latin typeface="+mn-lt"/>
              </a:rPr>
              <a:t>reînnoirea</a:t>
            </a:r>
            <a:r>
              <a:rPr lang="en-GB" sz="1400" dirty="0">
                <a:latin typeface="+mn-lt"/>
              </a:rPr>
              <a:t> </a:t>
            </a:r>
            <a:r>
              <a:rPr lang="en-GB" sz="1400" dirty="0" err="1">
                <a:latin typeface="+mn-lt"/>
              </a:rPr>
              <a:t>pielii</a:t>
            </a:r>
            <a:r>
              <a:rPr lang="en-GB" sz="1400" dirty="0">
                <a:latin typeface="+mn-lt"/>
              </a:rPr>
              <a:t>. </a:t>
            </a:r>
            <a:r>
              <a:rPr lang="en-GB" sz="1400" dirty="0" err="1">
                <a:latin typeface="+mn-lt"/>
              </a:rPr>
              <a:t>Celletoi</a:t>
            </a:r>
            <a:r>
              <a:rPr lang="en-GB" sz="1400" dirty="0">
                <a:latin typeface="+mn-lt"/>
              </a:rPr>
              <a:t> </a:t>
            </a:r>
            <a:r>
              <a:rPr lang="en-GB" sz="1400" dirty="0" err="1">
                <a:latin typeface="+mn-lt"/>
              </a:rPr>
              <a:t>BioFirm</a:t>
            </a:r>
            <a:r>
              <a:rPr lang="en-GB" sz="1400" dirty="0">
                <a:latin typeface="+mn-lt"/>
              </a:rPr>
              <a:t> Complex™ </a:t>
            </a:r>
            <a:r>
              <a:rPr lang="en-GB" sz="1400" dirty="0" err="1">
                <a:latin typeface="+mn-lt"/>
              </a:rPr>
              <a:t>pătrunde</a:t>
            </a:r>
            <a:r>
              <a:rPr lang="en-GB" sz="1400" dirty="0">
                <a:latin typeface="+mn-lt"/>
              </a:rPr>
              <a:t> </a:t>
            </a:r>
            <a:r>
              <a:rPr lang="en-GB" sz="1400" dirty="0" err="1">
                <a:latin typeface="+mn-lt"/>
              </a:rPr>
              <a:t>profund</a:t>
            </a:r>
            <a:r>
              <a:rPr lang="en-GB" sz="1400" dirty="0">
                <a:latin typeface="+mn-lt"/>
              </a:rPr>
              <a:t> </a:t>
            </a:r>
            <a:r>
              <a:rPr lang="en-GB" sz="1400" dirty="0" err="1">
                <a:latin typeface="+mn-lt"/>
              </a:rPr>
              <a:t>în</a:t>
            </a:r>
            <a:r>
              <a:rPr lang="en-GB" sz="1400" dirty="0">
                <a:latin typeface="+mn-lt"/>
              </a:rPr>
              <a:t> </a:t>
            </a:r>
            <a:r>
              <a:rPr lang="en-GB" sz="1400" dirty="0" err="1">
                <a:latin typeface="+mn-lt"/>
              </a:rPr>
              <a:t>suprafața</a:t>
            </a:r>
            <a:r>
              <a:rPr lang="en-GB" sz="1400" dirty="0">
                <a:latin typeface="+mn-lt"/>
              </a:rPr>
              <a:t> </a:t>
            </a:r>
            <a:r>
              <a:rPr lang="en-GB" sz="1400" dirty="0" err="1">
                <a:latin typeface="+mn-lt"/>
              </a:rPr>
              <a:t>pielii</a:t>
            </a:r>
            <a:r>
              <a:rPr lang="en-GB" sz="1400" dirty="0">
                <a:latin typeface="+mn-lt"/>
              </a:rPr>
              <a:t> </a:t>
            </a:r>
            <a:r>
              <a:rPr lang="en-GB" sz="1400" dirty="0" err="1">
                <a:latin typeface="+mn-lt"/>
              </a:rPr>
              <a:t>pentru</a:t>
            </a:r>
            <a:r>
              <a:rPr lang="en-GB" sz="1400" dirty="0">
                <a:latin typeface="+mn-lt"/>
              </a:rPr>
              <a:t> a </a:t>
            </a:r>
            <a:r>
              <a:rPr lang="en-GB" sz="1400" dirty="0" err="1">
                <a:latin typeface="+mn-lt"/>
              </a:rPr>
              <a:t>susține</a:t>
            </a:r>
            <a:r>
              <a:rPr lang="en-GB" sz="1400" dirty="0">
                <a:latin typeface="+mn-lt"/>
              </a:rPr>
              <a:t> </a:t>
            </a:r>
            <a:r>
              <a:rPr lang="en-GB" sz="1400" dirty="0" err="1">
                <a:latin typeface="+mn-lt"/>
              </a:rPr>
              <a:t>procesul</a:t>
            </a:r>
            <a:r>
              <a:rPr lang="en-GB" sz="1400" dirty="0">
                <a:latin typeface="+mn-lt"/>
              </a:rPr>
              <a:t> natural de </a:t>
            </a:r>
            <a:r>
              <a:rPr lang="en-GB" sz="1400" dirty="0" err="1">
                <a:latin typeface="+mn-lt"/>
              </a:rPr>
              <a:t>reînnoire</a:t>
            </a:r>
            <a:r>
              <a:rPr lang="en-GB" sz="1400" dirty="0">
                <a:latin typeface="+mn-lt"/>
              </a:rPr>
              <a:t> a </a:t>
            </a:r>
            <a:r>
              <a:rPr lang="en-GB" sz="1400" dirty="0" err="1">
                <a:latin typeface="+mn-lt"/>
              </a:rPr>
              <a:t>pielii</a:t>
            </a:r>
            <a:r>
              <a:rPr lang="en-GB" sz="1400" dirty="0">
                <a:latin typeface="+mn-lt"/>
              </a:rPr>
              <a:t> </a:t>
            </a:r>
            <a:r>
              <a:rPr lang="en-GB" sz="1400" dirty="0" err="1">
                <a:latin typeface="+mn-lt"/>
              </a:rPr>
              <a:t>pentru</a:t>
            </a:r>
            <a:r>
              <a:rPr lang="en-GB" sz="1400" dirty="0">
                <a:latin typeface="+mn-lt"/>
              </a:rPr>
              <a:t> o </a:t>
            </a:r>
            <a:r>
              <a:rPr lang="en-GB" sz="1400" dirty="0" err="1">
                <a:latin typeface="+mn-lt"/>
              </a:rPr>
              <a:t>fermitate</a:t>
            </a:r>
            <a:r>
              <a:rPr lang="en-GB" sz="1400" dirty="0">
                <a:latin typeface="+mn-lt"/>
              </a:rPr>
              <a:t> </a:t>
            </a:r>
            <a:r>
              <a:rPr lang="en-GB" sz="1400" dirty="0" err="1">
                <a:latin typeface="+mn-lt"/>
              </a:rPr>
              <a:t>irezistibilă</a:t>
            </a:r>
            <a:r>
              <a:rPr lang="en-GB" sz="1400" dirty="0">
                <a:latin typeface="+mn-lt"/>
              </a:rPr>
              <a:t>, </a:t>
            </a:r>
            <a:r>
              <a:rPr lang="en-GB" sz="1400" dirty="0" err="1">
                <a:latin typeface="+mn-lt"/>
              </a:rPr>
              <a:t>elasticitate</a:t>
            </a:r>
            <a:r>
              <a:rPr lang="en-GB" sz="1400" dirty="0">
                <a:latin typeface="+mn-lt"/>
              </a:rPr>
              <a:t> </a:t>
            </a:r>
            <a:r>
              <a:rPr lang="en-GB" sz="1400" dirty="0" err="1">
                <a:latin typeface="+mn-lt"/>
              </a:rPr>
              <a:t>îmbunătățită</a:t>
            </a:r>
            <a:r>
              <a:rPr lang="en-GB" sz="1400" dirty="0">
                <a:latin typeface="+mn-lt"/>
              </a:rPr>
              <a:t> a </a:t>
            </a:r>
            <a:r>
              <a:rPr lang="en-GB" sz="1400" dirty="0" err="1">
                <a:latin typeface="+mn-lt"/>
              </a:rPr>
              <a:t>pielii</a:t>
            </a:r>
            <a:r>
              <a:rPr lang="en-GB" sz="1400" dirty="0">
                <a:latin typeface="+mn-lt"/>
              </a:rPr>
              <a:t> </a:t>
            </a:r>
            <a:r>
              <a:rPr lang="en-GB" sz="1400" dirty="0" err="1">
                <a:latin typeface="+mn-lt"/>
              </a:rPr>
              <a:t>și</a:t>
            </a:r>
            <a:r>
              <a:rPr lang="en-GB" sz="1400" dirty="0">
                <a:latin typeface="+mn-lt"/>
              </a:rPr>
              <a:t> </a:t>
            </a:r>
            <a:r>
              <a:rPr lang="en-GB" sz="1400" dirty="0" err="1">
                <a:latin typeface="+mn-lt"/>
              </a:rPr>
              <a:t>tonifiere</a:t>
            </a:r>
            <a:r>
              <a:rPr lang="en-GB" sz="1400" dirty="0">
                <a:latin typeface="+mn-lt"/>
              </a:rPr>
              <a:t> </a:t>
            </a:r>
            <a:r>
              <a:rPr lang="en-GB" sz="1400" dirty="0" err="1">
                <a:latin typeface="+mn-lt"/>
              </a:rPr>
              <a:t>îmbunătățită</a:t>
            </a:r>
            <a:r>
              <a:rPr lang="en-GB" sz="1400" dirty="0">
                <a:latin typeface="+mn-lt"/>
              </a:rPr>
              <a:t> a </a:t>
            </a:r>
            <a:r>
              <a:rPr lang="en-GB" sz="1400" dirty="0" err="1">
                <a:latin typeface="+mn-lt"/>
              </a:rPr>
              <a:t>pielii</a:t>
            </a:r>
            <a:r>
              <a:rPr lang="en-GB" sz="1400" dirty="0">
                <a:latin typeface="+mn-lt"/>
              </a:rPr>
              <a:t>. </a:t>
            </a:r>
          </a:p>
          <a:p>
            <a:pPr>
              <a:lnSpc>
                <a:spcPct val="100000"/>
              </a:lnSpc>
            </a:pPr>
            <a:r>
              <a:rPr lang="en-GB" sz="1400" dirty="0">
                <a:latin typeface="+mn-lt"/>
              </a:rPr>
              <a:t>Reduce </a:t>
            </a:r>
            <a:r>
              <a:rPr lang="en-GB" sz="1400" dirty="0" err="1">
                <a:latin typeface="+mn-lt"/>
              </a:rPr>
              <a:t>aspectul</a:t>
            </a:r>
            <a:r>
              <a:rPr lang="en-GB" sz="1400" dirty="0">
                <a:latin typeface="+mn-lt"/>
              </a:rPr>
              <a:t> </a:t>
            </a:r>
            <a:r>
              <a:rPr lang="en-GB" sz="1400" dirty="0" err="1">
                <a:latin typeface="+mn-lt"/>
              </a:rPr>
              <a:t>liniilor</a:t>
            </a:r>
            <a:r>
              <a:rPr lang="en-GB" sz="1400" dirty="0">
                <a:latin typeface="+mn-lt"/>
              </a:rPr>
              <a:t> fine </a:t>
            </a:r>
            <a:r>
              <a:rPr lang="en-GB" sz="1400" dirty="0" err="1">
                <a:latin typeface="+mn-lt"/>
              </a:rPr>
              <a:t>și</a:t>
            </a:r>
            <a:r>
              <a:rPr lang="en-GB" sz="1400" dirty="0">
                <a:latin typeface="+mn-lt"/>
              </a:rPr>
              <a:t> al </a:t>
            </a:r>
            <a:r>
              <a:rPr lang="en-GB" sz="1400" dirty="0" err="1">
                <a:latin typeface="+mn-lt"/>
              </a:rPr>
              <a:t>ridurilor</a:t>
            </a:r>
            <a:r>
              <a:rPr lang="en-GB" sz="1400" dirty="0">
                <a:latin typeface="+mn-lt"/>
              </a:rPr>
              <a:t>. </a:t>
            </a:r>
            <a:r>
              <a:rPr lang="en-GB" sz="1400" dirty="0" err="1">
                <a:latin typeface="+mn-lt"/>
              </a:rPr>
              <a:t>Celletoi</a:t>
            </a:r>
            <a:r>
              <a:rPr lang="en-GB" sz="1400" dirty="0">
                <a:latin typeface="+mn-lt"/>
              </a:rPr>
              <a:t> Peptide Blend™ </a:t>
            </a:r>
            <a:r>
              <a:rPr lang="en-GB" sz="1400" dirty="0" err="1">
                <a:latin typeface="+mn-lt"/>
              </a:rPr>
              <a:t>inundă</a:t>
            </a:r>
            <a:r>
              <a:rPr lang="en-GB" sz="1400" dirty="0">
                <a:latin typeface="+mn-lt"/>
              </a:rPr>
              <a:t> </a:t>
            </a:r>
            <a:r>
              <a:rPr lang="en-GB" sz="1400" dirty="0" err="1">
                <a:latin typeface="+mn-lt"/>
              </a:rPr>
              <a:t>pielea</a:t>
            </a:r>
            <a:r>
              <a:rPr lang="en-GB" sz="1400" dirty="0">
                <a:latin typeface="+mn-lt"/>
              </a:rPr>
              <a:t> din </a:t>
            </a:r>
            <a:r>
              <a:rPr lang="en-GB" sz="1400" dirty="0" err="1">
                <a:latin typeface="+mn-lt"/>
              </a:rPr>
              <a:t>jurul</a:t>
            </a:r>
            <a:r>
              <a:rPr lang="en-GB" sz="1400" dirty="0">
                <a:latin typeface="+mn-lt"/>
              </a:rPr>
              <a:t> </a:t>
            </a:r>
            <a:r>
              <a:rPr lang="en-GB" sz="1400" dirty="0" err="1">
                <a:latin typeface="+mn-lt"/>
              </a:rPr>
              <a:t>ochilor</a:t>
            </a:r>
            <a:r>
              <a:rPr lang="en-GB" sz="1400" dirty="0">
                <a:latin typeface="+mn-lt"/>
              </a:rPr>
              <a:t> cu </a:t>
            </a:r>
            <a:r>
              <a:rPr lang="en-GB" sz="1400" dirty="0" err="1">
                <a:latin typeface="+mn-lt"/>
              </a:rPr>
              <a:t>proteine</a:t>
            </a:r>
            <a:r>
              <a:rPr lang="en-GB" sz="1400" dirty="0">
                <a:latin typeface="+mn-lt"/>
              </a:rPr>
              <a:t> </a:t>
            </a:r>
            <a:r>
              <a:rPr lang="en-GB" sz="1400" dirty="0" err="1">
                <a:latin typeface="+mn-lt"/>
              </a:rPr>
              <a:t>pentru</a:t>
            </a:r>
            <a:r>
              <a:rPr lang="en-GB" sz="1400" dirty="0">
                <a:latin typeface="+mn-lt"/>
              </a:rPr>
              <a:t> a </a:t>
            </a:r>
            <a:r>
              <a:rPr lang="en-GB" sz="1400" dirty="0" err="1">
                <a:latin typeface="+mn-lt"/>
              </a:rPr>
              <a:t>dezvălui</a:t>
            </a:r>
            <a:r>
              <a:rPr lang="en-GB" sz="1400" dirty="0">
                <a:latin typeface="+mn-lt"/>
              </a:rPr>
              <a:t> un ten </a:t>
            </a:r>
            <a:r>
              <a:rPr lang="en-GB" sz="1400" dirty="0" err="1">
                <a:latin typeface="+mn-lt"/>
              </a:rPr>
              <a:t>tonifiat</a:t>
            </a:r>
            <a:r>
              <a:rPr lang="en-GB" sz="1400" dirty="0">
                <a:latin typeface="+mn-lt"/>
              </a:rPr>
              <a:t> </a:t>
            </a:r>
            <a:r>
              <a:rPr lang="en-GB" sz="1400" dirty="0" err="1">
                <a:latin typeface="+mn-lt"/>
              </a:rPr>
              <a:t>și</a:t>
            </a:r>
            <a:r>
              <a:rPr lang="en-GB" sz="1400" dirty="0">
                <a:latin typeface="+mn-lt"/>
              </a:rPr>
              <a:t> </a:t>
            </a:r>
            <a:r>
              <a:rPr lang="en-GB" sz="1400" dirty="0" err="1">
                <a:latin typeface="+mn-lt"/>
              </a:rPr>
              <a:t>îmbunătățit</a:t>
            </a:r>
            <a:r>
              <a:rPr lang="en-GB" sz="1400" dirty="0">
                <a:latin typeface="+mn-lt"/>
              </a:rPr>
              <a:t>. </a:t>
            </a:r>
          </a:p>
          <a:p>
            <a:pPr>
              <a:lnSpc>
                <a:spcPct val="100000"/>
              </a:lnSpc>
            </a:pPr>
            <a:r>
              <a:rPr lang="en-GB" sz="1400" dirty="0" err="1">
                <a:latin typeface="+mn-lt"/>
              </a:rPr>
              <a:t>Stație</a:t>
            </a:r>
            <a:r>
              <a:rPr lang="en-GB" sz="1400" dirty="0">
                <a:latin typeface="+mn-lt"/>
              </a:rPr>
              <a:t> de </a:t>
            </a:r>
            <a:r>
              <a:rPr lang="en-GB" sz="1400" dirty="0" err="1">
                <a:latin typeface="+mn-lt"/>
              </a:rPr>
              <a:t>hidratare</a:t>
            </a:r>
            <a:r>
              <a:rPr lang="en-GB" sz="1400" dirty="0">
                <a:latin typeface="+mn-lt"/>
              </a:rPr>
              <a:t>. </a:t>
            </a:r>
            <a:r>
              <a:rPr lang="en-GB" sz="1400" dirty="0" err="1">
                <a:latin typeface="+mn-lt"/>
              </a:rPr>
              <a:t>Hrănește</a:t>
            </a:r>
            <a:r>
              <a:rPr lang="en-GB" sz="1400" dirty="0">
                <a:latin typeface="+mn-lt"/>
              </a:rPr>
              <a:t> </a:t>
            </a:r>
            <a:r>
              <a:rPr lang="en-GB" sz="1400" dirty="0" err="1">
                <a:latin typeface="+mn-lt"/>
              </a:rPr>
              <a:t>pielea</a:t>
            </a:r>
            <a:r>
              <a:rPr lang="en-GB" sz="1400" dirty="0">
                <a:latin typeface="+mn-lt"/>
              </a:rPr>
              <a:t> </a:t>
            </a:r>
            <a:r>
              <a:rPr lang="en-GB" sz="1400" dirty="0" err="1">
                <a:latin typeface="+mn-lt"/>
              </a:rPr>
              <a:t>delicată</a:t>
            </a:r>
            <a:r>
              <a:rPr lang="en-GB" sz="1400" dirty="0">
                <a:latin typeface="+mn-lt"/>
              </a:rPr>
              <a:t> din </a:t>
            </a:r>
            <a:r>
              <a:rPr lang="en-GB" sz="1400" dirty="0" err="1">
                <a:latin typeface="+mn-lt"/>
              </a:rPr>
              <a:t>jurul</a:t>
            </a:r>
            <a:r>
              <a:rPr lang="en-GB" sz="1400" dirty="0">
                <a:latin typeface="+mn-lt"/>
              </a:rPr>
              <a:t> </a:t>
            </a:r>
            <a:r>
              <a:rPr lang="en-GB" sz="1400" dirty="0" err="1">
                <a:latin typeface="+mn-lt"/>
              </a:rPr>
              <a:t>ochilor</a:t>
            </a:r>
            <a:r>
              <a:rPr lang="en-GB" sz="1400" dirty="0">
                <a:latin typeface="+mn-lt"/>
              </a:rPr>
              <a:t> cu </a:t>
            </a:r>
            <a:r>
              <a:rPr lang="en-GB" sz="1400" dirty="0" err="1">
                <a:latin typeface="+mn-lt"/>
              </a:rPr>
              <a:t>scualen</a:t>
            </a:r>
            <a:r>
              <a:rPr lang="en-GB" sz="1400" dirty="0">
                <a:latin typeface="+mn-lt"/>
              </a:rPr>
              <a:t> </a:t>
            </a:r>
            <a:r>
              <a:rPr lang="en-GB" sz="1400" dirty="0" err="1">
                <a:latin typeface="+mn-lt"/>
              </a:rPr>
              <a:t>pentru</a:t>
            </a:r>
            <a:r>
              <a:rPr lang="en-GB" sz="1400" dirty="0">
                <a:latin typeface="+mn-lt"/>
              </a:rPr>
              <a:t> a </a:t>
            </a:r>
            <a:r>
              <a:rPr lang="en-GB" sz="1400" dirty="0" err="1">
                <a:latin typeface="+mn-lt"/>
              </a:rPr>
              <a:t>reține</a:t>
            </a:r>
            <a:r>
              <a:rPr lang="en-GB" sz="1400" dirty="0">
                <a:latin typeface="+mn-lt"/>
              </a:rPr>
              <a:t> </a:t>
            </a:r>
            <a:r>
              <a:rPr lang="en-GB" sz="1400" dirty="0" err="1">
                <a:latin typeface="+mn-lt"/>
              </a:rPr>
              <a:t>hidratarea</a:t>
            </a:r>
            <a:r>
              <a:rPr lang="en-GB" sz="1400" dirty="0">
                <a:latin typeface="+mn-lt"/>
              </a:rPr>
              <a:t> </a:t>
            </a:r>
            <a:r>
              <a:rPr lang="en-GB" sz="1400" dirty="0" err="1">
                <a:latin typeface="+mn-lt"/>
              </a:rPr>
              <a:t>și</a:t>
            </a:r>
            <a:r>
              <a:rPr lang="en-GB" sz="1400" dirty="0">
                <a:latin typeface="+mn-lt"/>
              </a:rPr>
              <a:t> </a:t>
            </a:r>
            <a:r>
              <a:rPr lang="en-GB" sz="1400" dirty="0" err="1">
                <a:latin typeface="+mn-lt"/>
              </a:rPr>
              <a:t>obține</a:t>
            </a:r>
            <a:r>
              <a:rPr lang="en-GB" sz="1400" dirty="0">
                <a:latin typeface="+mn-lt"/>
              </a:rPr>
              <a:t> un </a:t>
            </a:r>
            <a:r>
              <a:rPr lang="en-GB" sz="1400" dirty="0" err="1">
                <a:latin typeface="+mn-lt"/>
              </a:rPr>
              <a:t>rezultat</a:t>
            </a:r>
            <a:r>
              <a:rPr lang="en-GB" sz="1400" dirty="0">
                <a:latin typeface="+mn-lt"/>
              </a:rPr>
              <a:t> </a:t>
            </a:r>
            <a:r>
              <a:rPr lang="en-GB" sz="1400" dirty="0" err="1">
                <a:latin typeface="+mn-lt"/>
              </a:rPr>
              <a:t>ferm</a:t>
            </a:r>
            <a:r>
              <a:rPr lang="en-GB" sz="1400" dirty="0">
                <a:latin typeface="+mn-lt"/>
              </a:rPr>
              <a:t> </a:t>
            </a:r>
            <a:r>
              <a:rPr lang="en-GB" sz="1400" dirty="0" err="1">
                <a:latin typeface="+mn-lt"/>
              </a:rPr>
              <a:t>și</a:t>
            </a:r>
            <a:r>
              <a:rPr lang="en-GB" sz="1400" dirty="0">
                <a:latin typeface="+mn-lt"/>
              </a:rPr>
              <a:t> </a:t>
            </a:r>
            <a:r>
              <a:rPr lang="en-GB" sz="1400" dirty="0" err="1">
                <a:latin typeface="+mn-lt"/>
              </a:rPr>
              <a:t>catifelat</a:t>
            </a:r>
            <a:r>
              <a:rPr lang="en-GB" sz="1400" dirty="0">
                <a:latin typeface="+mn-lt"/>
              </a:rPr>
              <a:t>. </a:t>
            </a:r>
          </a:p>
          <a:p>
            <a:pPr>
              <a:lnSpc>
                <a:spcPct val="100000"/>
              </a:lnSpc>
            </a:pPr>
            <a:r>
              <a:rPr lang="en-GB" sz="1400" dirty="0" err="1">
                <a:latin typeface="+mn-lt"/>
              </a:rPr>
              <a:t>Spune</a:t>
            </a:r>
            <a:r>
              <a:rPr lang="en-GB" sz="1400" dirty="0">
                <a:latin typeface="+mn-lt"/>
              </a:rPr>
              <a:t> </a:t>
            </a:r>
            <a:r>
              <a:rPr lang="en-GB" sz="1400" dirty="0" err="1">
                <a:latin typeface="+mn-lt"/>
              </a:rPr>
              <a:t>adio</a:t>
            </a:r>
            <a:r>
              <a:rPr lang="en-GB" sz="1400" dirty="0">
                <a:latin typeface="+mn-lt"/>
              </a:rPr>
              <a:t> </a:t>
            </a:r>
            <a:r>
              <a:rPr lang="en-GB" sz="1400" dirty="0" err="1">
                <a:latin typeface="+mn-lt"/>
              </a:rPr>
              <a:t>cearcănelor</a:t>
            </a:r>
            <a:r>
              <a:rPr lang="en-GB" sz="1400" dirty="0">
                <a:latin typeface="+mn-lt"/>
              </a:rPr>
              <a:t> </a:t>
            </a:r>
            <a:r>
              <a:rPr lang="en-GB" sz="1400" dirty="0" err="1">
                <a:latin typeface="+mn-lt"/>
              </a:rPr>
              <a:t>și</a:t>
            </a:r>
            <a:r>
              <a:rPr lang="en-GB" sz="1400" dirty="0">
                <a:latin typeface="+mn-lt"/>
              </a:rPr>
              <a:t> </a:t>
            </a:r>
            <a:r>
              <a:rPr lang="en-GB" sz="1400" dirty="0" err="1">
                <a:latin typeface="+mn-lt"/>
              </a:rPr>
              <a:t>umflăturilor</a:t>
            </a:r>
            <a:r>
              <a:rPr lang="en-GB" sz="1400" dirty="0">
                <a:latin typeface="+mn-lt"/>
              </a:rPr>
              <a:t>. </a:t>
            </a:r>
            <a:r>
              <a:rPr lang="en-GB" sz="1400" dirty="0" err="1">
                <a:latin typeface="+mn-lt"/>
              </a:rPr>
              <a:t>Aplică</a:t>
            </a:r>
            <a:r>
              <a:rPr lang="en-GB" sz="1400" dirty="0">
                <a:latin typeface="+mn-lt"/>
              </a:rPr>
              <a:t> </a:t>
            </a:r>
            <a:r>
              <a:rPr lang="en-GB" sz="1400" dirty="0" err="1">
                <a:latin typeface="+mn-lt"/>
              </a:rPr>
              <a:t>serul</a:t>
            </a:r>
            <a:r>
              <a:rPr lang="en-GB" sz="1400" dirty="0">
                <a:latin typeface="+mn-lt"/>
              </a:rPr>
              <a:t> </a:t>
            </a:r>
            <a:r>
              <a:rPr lang="en-GB" sz="1400" dirty="0" err="1">
                <a:latin typeface="+mn-lt"/>
              </a:rPr>
              <a:t>răcoritor</a:t>
            </a:r>
            <a:r>
              <a:rPr lang="en-GB" sz="1400" dirty="0">
                <a:latin typeface="+mn-lt"/>
              </a:rPr>
              <a:t> sub </a:t>
            </a:r>
            <a:r>
              <a:rPr lang="en-GB" sz="1400" dirty="0" err="1">
                <a:latin typeface="+mn-lt"/>
              </a:rPr>
              <a:t>ochi</a:t>
            </a:r>
            <a:r>
              <a:rPr lang="en-GB" sz="1400" dirty="0">
                <a:latin typeface="+mn-lt"/>
              </a:rPr>
              <a:t> </a:t>
            </a:r>
            <a:r>
              <a:rPr lang="en-GB" sz="1400" dirty="0" err="1">
                <a:latin typeface="+mn-lt"/>
              </a:rPr>
              <a:t>dimineața</a:t>
            </a:r>
            <a:r>
              <a:rPr lang="en-GB" sz="1400" dirty="0">
                <a:latin typeface="+mn-lt"/>
              </a:rPr>
              <a:t> </a:t>
            </a:r>
            <a:r>
              <a:rPr lang="en-GB" sz="1400" dirty="0" err="1">
                <a:latin typeface="+mn-lt"/>
              </a:rPr>
              <a:t>și</a:t>
            </a:r>
            <a:r>
              <a:rPr lang="en-GB" sz="1400" dirty="0">
                <a:latin typeface="+mn-lt"/>
              </a:rPr>
              <a:t> </a:t>
            </a:r>
            <a:r>
              <a:rPr lang="en-GB" sz="1400" dirty="0" err="1">
                <a:latin typeface="+mn-lt"/>
              </a:rPr>
              <a:t>seara</a:t>
            </a:r>
            <a:r>
              <a:rPr lang="en-GB" sz="1400" dirty="0">
                <a:latin typeface="+mn-lt"/>
              </a:rPr>
              <a:t> </a:t>
            </a:r>
            <a:r>
              <a:rPr lang="en-GB" sz="1400" dirty="0" err="1">
                <a:latin typeface="+mn-lt"/>
              </a:rPr>
              <a:t>pentru</a:t>
            </a:r>
            <a:r>
              <a:rPr lang="en-GB" sz="1400" dirty="0">
                <a:latin typeface="+mn-lt"/>
              </a:rPr>
              <a:t> a-</a:t>
            </a:r>
            <a:r>
              <a:rPr lang="en-GB" sz="1400" dirty="0" err="1">
                <a:latin typeface="+mn-lt"/>
              </a:rPr>
              <a:t>ți</a:t>
            </a:r>
            <a:r>
              <a:rPr lang="en-GB" sz="1400" dirty="0">
                <a:latin typeface="+mn-lt"/>
              </a:rPr>
              <a:t> </a:t>
            </a:r>
            <a:r>
              <a:rPr lang="en-GB" sz="1400" dirty="0" err="1">
                <a:latin typeface="+mn-lt"/>
              </a:rPr>
              <a:t>trezi</a:t>
            </a:r>
            <a:r>
              <a:rPr lang="en-GB" sz="1400" dirty="0">
                <a:latin typeface="+mn-lt"/>
              </a:rPr>
              <a:t> </a:t>
            </a:r>
            <a:r>
              <a:rPr lang="en-GB" sz="1400" dirty="0" err="1">
                <a:latin typeface="+mn-lt"/>
              </a:rPr>
              <a:t>pielea</a:t>
            </a:r>
            <a:r>
              <a:rPr lang="en-GB" sz="1400" dirty="0">
                <a:latin typeface="+mn-lt"/>
              </a:rPr>
              <a:t>. </a:t>
            </a:r>
          </a:p>
          <a:p>
            <a:pPr>
              <a:lnSpc>
                <a:spcPct val="100000"/>
              </a:lnSpc>
            </a:pPr>
            <a:r>
              <a:rPr lang="pt-BR" sz="1400" dirty="0">
                <a:latin typeface="+mn-lt"/>
              </a:rPr>
              <a:t>Vegană și fără cruzime. Absolut nicio testare pe animale și 100% pe bază de plante.</a:t>
            </a:r>
            <a:endParaRPr lang="en-US" sz="1400" dirty="0">
              <a:latin typeface="+mn-lt"/>
            </a:endParaRPr>
          </a:p>
        </p:txBody>
      </p:sp>
      <p:sp>
        <p:nvSpPr>
          <p:cNvPr id="5" name="TextBox 4">
            <a:extLst>
              <a:ext uri="{FF2B5EF4-FFF2-40B4-BE49-F238E27FC236}">
                <a16:creationId xmlns:a16="http://schemas.microsoft.com/office/drawing/2014/main" id="{8F7E8892-1E15-BAC7-AF2F-3C0D4D67CB62}"/>
              </a:ext>
            </a:extLst>
          </p:cNvPr>
          <p:cNvSpPr txBox="1"/>
          <p:nvPr/>
        </p:nvSpPr>
        <p:spPr>
          <a:xfrm>
            <a:off x="6273600" y="1888325"/>
            <a:ext cx="5410400" cy="954107"/>
          </a:xfrm>
          <a:prstGeom prst="rect">
            <a:avLst/>
          </a:prstGeom>
          <a:noFill/>
        </p:spPr>
        <p:txBody>
          <a:bodyPr wrap="square">
            <a:spAutoFit/>
          </a:bodyPr>
          <a:lstStyle/>
          <a:p>
            <a:r>
              <a:rPr lang="en-GB" sz="1400" dirty="0" err="1"/>
              <a:t>Ochii</a:t>
            </a:r>
            <a:r>
              <a:rPr lang="en-GB" sz="1400" dirty="0"/>
              <a:t> sunt </a:t>
            </a:r>
            <a:r>
              <a:rPr lang="en-GB" sz="1400" dirty="0" err="1"/>
              <a:t>cheia</a:t>
            </a:r>
            <a:r>
              <a:rPr lang="en-GB" sz="1400" dirty="0"/>
              <a:t> </a:t>
            </a:r>
            <a:r>
              <a:rPr lang="en-GB" sz="1400" dirty="0" err="1"/>
              <a:t>sufletului</a:t>
            </a:r>
            <a:r>
              <a:rPr lang="en-GB" sz="1400" dirty="0"/>
              <a:t>, </a:t>
            </a:r>
            <a:r>
              <a:rPr lang="en-GB" sz="1400" dirty="0" err="1"/>
              <a:t>așa</a:t>
            </a:r>
            <a:r>
              <a:rPr lang="en-GB" sz="1400" dirty="0"/>
              <a:t> se spun. </a:t>
            </a:r>
            <a:r>
              <a:rPr lang="en-GB" sz="1400" dirty="0" err="1"/>
              <a:t>Protejează-ți</a:t>
            </a:r>
            <a:r>
              <a:rPr lang="en-GB" sz="1400" dirty="0"/>
              <a:t> </a:t>
            </a:r>
            <a:r>
              <a:rPr lang="en-GB" sz="1400" dirty="0" err="1"/>
              <a:t>bunul</a:t>
            </a:r>
            <a:r>
              <a:rPr lang="en-GB" sz="1400" dirty="0"/>
              <a:t> </a:t>
            </a:r>
            <a:r>
              <a:rPr lang="en-GB" sz="1400" dirty="0" err="1"/>
              <a:t>cel</a:t>
            </a:r>
            <a:r>
              <a:rPr lang="en-GB" sz="1400" dirty="0"/>
              <a:t> </a:t>
            </a:r>
            <a:r>
              <a:rPr lang="en-GB" sz="1400" dirty="0" err="1"/>
              <a:t>mai</a:t>
            </a:r>
            <a:r>
              <a:rPr lang="en-GB" sz="1400" dirty="0"/>
              <a:t> </a:t>
            </a:r>
            <a:r>
              <a:rPr lang="en-GB" sz="1400" dirty="0" err="1"/>
              <a:t>valoros</a:t>
            </a:r>
            <a:r>
              <a:rPr lang="en-GB" sz="1400" dirty="0"/>
              <a:t> cu </a:t>
            </a:r>
            <a:r>
              <a:rPr lang="en-GB" sz="1400" dirty="0" err="1"/>
              <a:t>această</a:t>
            </a:r>
            <a:r>
              <a:rPr lang="en-GB" sz="1400" dirty="0"/>
              <a:t> </a:t>
            </a:r>
            <a:r>
              <a:rPr lang="en-GB" sz="1400" dirty="0" err="1"/>
              <a:t>cremă</a:t>
            </a:r>
            <a:r>
              <a:rPr lang="en-GB" sz="1400" dirty="0"/>
              <a:t> </a:t>
            </a:r>
            <a:r>
              <a:rPr lang="en-GB" sz="1400" dirty="0" err="1"/>
              <a:t>bogată</a:t>
            </a:r>
            <a:r>
              <a:rPr lang="en-GB" sz="1400" dirty="0"/>
              <a:t> </a:t>
            </a:r>
            <a:r>
              <a:rPr lang="en-GB" sz="1400" dirty="0" err="1"/>
              <a:t>pentru</a:t>
            </a:r>
            <a:r>
              <a:rPr lang="en-GB" sz="1400" dirty="0"/>
              <a:t> </a:t>
            </a:r>
            <a:r>
              <a:rPr lang="en-GB" sz="1400" dirty="0" err="1"/>
              <a:t>regenerare</a:t>
            </a:r>
            <a:r>
              <a:rPr lang="en-GB" sz="1400" dirty="0"/>
              <a:t>, care </a:t>
            </a:r>
            <a:r>
              <a:rPr lang="en-GB" sz="1400" dirty="0" err="1"/>
              <a:t>ajută</a:t>
            </a:r>
            <a:r>
              <a:rPr lang="en-GB" sz="1400" dirty="0"/>
              <a:t> la </a:t>
            </a:r>
            <a:r>
              <a:rPr lang="en-GB" sz="1400" dirty="0" err="1"/>
              <a:t>reducerea</a:t>
            </a:r>
            <a:r>
              <a:rPr lang="en-GB" sz="1400" dirty="0"/>
              <a:t> </a:t>
            </a:r>
            <a:r>
              <a:rPr lang="en-GB" sz="1400" dirty="0" err="1"/>
              <a:t>semnelor</a:t>
            </a:r>
            <a:r>
              <a:rPr lang="en-GB" sz="1400" dirty="0"/>
              <a:t> de </a:t>
            </a:r>
            <a:r>
              <a:rPr lang="en-GB" sz="1400" dirty="0" err="1"/>
              <a:t>îmbătrânire</a:t>
            </a:r>
            <a:r>
              <a:rPr lang="en-GB" sz="1400" dirty="0"/>
              <a:t> a </a:t>
            </a:r>
            <a:r>
              <a:rPr lang="en-GB" sz="1400" dirty="0" err="1"/>
              <a:t>pielii</a:t>
            </a:r>
            <a:r>
              <a:rPr lang="en-GB" sz="1400" dirty="0"/>
              <a:t> </a:t>
            </a:r>
            <a:r>
              <a:rPr lang="en-GB" sz="1400" dirty="0" err="1"/>
              <a:t>pentru</a:t>
            </a:r>
            <a:r>
              <a:rPr lang="en-GB" sz="1400" dirty="0"/>
              <a:t> o </a:t>
            </a:r>
            <a:r>
              <a:rPr lang="en-GB" sz="1400" dirty="0" err="1"/>
              <a:t>piele</a:t>
            </a:r>
            <a:r>
              <a:rPr lang="en-GB" sz="1400" dirty="0"/>
              <a:t> </a:t>
            </a:r>
            <a:r>
              <a:rPr lang="en-GB" sz="1400" dirty="0" err="1"/>
              <a:t>fermă</a:t>
            </a:r>
            <a:r>
              <a:rPr lang="en-GB" sz="1400" dirty="0"/>
              <a:t> </a:t>
            </a:r>
            <a:r>
              <a:rPr lang="en-GB" sz="1400" dirty="0" err="1"/>
              <a:t>și</a:t>
            </a:r>
            <a:r>
              <a:rPr lang="en-GB" sz="1400" dirty="0"/>
              <a:t> </a:t>
            </a:r>
            <a:r>
              <a:rPr lang="en-GB" sz="1400" dirty="0" err="1"/>
              <a:t>tonifiată</a:t>
            </a:r>
            <a:r>
              <a:rPr lang="en-GB" sz="1400" dirty="0"/>
              <a:t> </a:t>
            </a:r>
            <a:r>
              <a:rPr lang="en-GB" sz="1400" dirty="0" err="1"/>
              <a:t>și</a:t>
            </a:r>
            <a:r>
              <a:rPr lang="en-GB" sz="1400" dirty="0"/>
              <a:t> </a:t>
            </a:r>
            <a:r>
              <a:rPr lang="en-GB" sz="1400" dirty="0" err="1"/>
              <a:t>pentru</a:t>
            </a:r>
            <a:r>
              <a:rPr lang="en-GB" sz="1400" dirty="0"/>
              <a:t> </a:t>
            </a:r>
            <a:r>
              <a:rPr lang="en-GB" sz="1400" dirty="0" err="1"/>
              <a:t>ochi</a:t>
            </a:r>
            <a:r>
              <a:rPr lang="en-GB" sz="1400" dirty="0"/>
              <a:t> </a:t>
            </a:r>
            <a:r>
              <a:rPr lang="en-GB" sz="1400" dirty="0" err="1"/>
              <a:t>instantaneu</a:t>
            </a:r>
            <a:r>
              <a:rPr lang="en-GB" sz="1400" dirty="0"/>
              <a:t> </a:t>
            </a:r>
            <a:r>
              <a:rPr lang="en-GB" sz="1400" dirty="0" err="1"/>
              <a:t>mai</a:t>
            </a:r>
            <a:r>
              <a:rPr lang="en-GB" sz="1400" dirty="0"/>
              <a:t> </a:t>
            </a:r>
            <a:r>
              <a:rPr lang="en-GB" sz="1400" dirty="0" err="1"/>
              <a:t>strălucitori</a:t>
            </a:r>
            <a:r>
              <a:rPr lang="en-GB" sz="1400" dirty="0"/>
              <a:t>.</a:t>
            </a:r>
          </a:p>
        </p:txBody>
      </p:sp>
    </p:spTree>
    <p:extLst>
      <p:ext uri="{BB962C8B-B14F-4D97-AF65-F5344CB8AC3E}">
        <p14:creationId xmlns:p14="http://schemas.microsoft.com/office/powerpoint/2010/main" val="1239690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EF3898-87C7-46BA-8F95-B707EBC262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929344"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299325"/>
            <a:ext cx="5537400" cy="1676400"/>
          </a:xfrm>
        </p:spPr>
        <p:txBody>
          <a:bodyPr/>
          <a:lstStyle/>
          <a:p>
            <a:r>
              <a:rPr lang="en-GB" dirty="0" err="1"/>
              <a:t>Celletoi</a:t>
            </a:r>
            <a:r>
              <a:rPr lang="en-GB" dirty="0"/>
              <a:t>™ Firming Cashmere  Cream</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096000" y="2776646"/>
            <a:ext cx="5537400" cy="2916738"/>
          </a:xfrm>
        </p:spPr>
        <p:txBody>
          <a:bodyPr>
            <a:noAutofit/>
          </a:bodyPr>
          <a:lstStyle/>
          <a:p>
            <a:pPr>
              <a:lnSpc>
                <a:spcPct val="100000"/>
              </a:lnSpc>
            </a:pPr>
            <a:r>
              <a:rPr lang="en-GB" sz="1400" dirty="0" err="1">
                <a:latin typeface="+mn-lt"/>
              </a:rPr>
              <a:t>Păstrează</a:t>
            </a:r>
            <a:r>
              <a:rPr lang="en-GB" sz="1400" dirty="0">
                <a:latin typeface="+mn-lt"/>
              </a:rPr>
              <a:t> </a:t>
            </a:r>
            <a:r>
              <a:rPr lang="en-GB" sz="1400" dirty="0" err="1">
                <a:latin typeface="+mn-lt"/>
              </a:rPr>
              <a:t>hidratarea</a:t>
            </a:r>
            <a:r>
              <a:rPr lang="en-GB" sz="1400" dirty="0">
                <a:latin typeface="+mn-lt"/>
              </a:rPr>
              <a:t> </a:t>
            </a:r>
            <a:r>
              <a:rPr lang="en-GB" sz="1400" dirty="0" err="1">
                <a:latin typeface="+mn-lt"/>
              </a:rPr>
              <a:t>esențială</a:t>
            </a:r>
            <a:r>
              <a:rPr lang="en-GB" sz="1400" dirty="0">
                <a:latin typeface="+mn-lt"/>
              </a:rPr>
              <a:t> a </a:t>
            </a:r>
            <a:r>
              <a:rPr lang="en-GB" sz="1400" dirty="0" err="1">
                <a:latin typeface="+mn-lt"/>
              </a:rPr>
              <a:t>pielii</a:t>
            </a:r>
            <a:r>
              <a:rPr lang="en-GB" sz="1400" dirty="0">
                <a:latin typeface="+mn-lt"/>
              </a:rPr>
              <a:t>. </a:t>
            </a:r>
            <a:r>
              <a:rPr lang="en-GB" sz="1400" dirty="0" err="1">
                <a:latin typeface="+mn-lt"/>
              </a:rPr>
              <a:t>Acidul</a:t>
            </a:r>
            <a:r>
              <a:rPr lang="en-GB" sz="1400" dirty="0">
                <a:latin typeface="+mn-lt"/>
              </a:rPr>
              <a:t> </a:t>
            </a:r>
            <a:r>
              <a:rPr lang="en-GB" sz="1400" dirty="0" err="1">
                <a:latin typeface="+mn-lt"/>
              </a:rPr>
              <a:t>nostru</a:t>
            </a:r>
            <a:r>
              <a:rPr lang="en-GB" sz="1400" dirty="0">
                <a:latin typeface="+mn-lt"/>
              </a:rPr>
              <a:t> </a:t>
            </a:r>
            <a:r>
              <a:rPr lang="en-GB" sz="1400" dirty="0" err="1">
                <a:latin typeface="+mn-lt"/>
              </a:rPr>
              <a:t>hialuronic</a:t>
            </a:r>
            <a:r>
              <a:rPr lang="en-GB" sz="1400" dirty="0">
                <a:latin typeface="+mn-lt"/>
              </a:rPr>
              <a:t> </a:t>
            </a:r>
            <a:r>
              <a:rPr lang="en-GB" sz="1400" dirty="0" err="1">
                <a:latin typeface="+mn-lt"/>
              </a:rPr>
              <a:t>și</a:t>
            </a:r>
            <a:r>
              <a:rPr lang="en-GB" sz="1400" dirty="0">
                <a:latin typeface="+mn-lt"/>
              </a:rPr>
              <a:t> </a:t>
            </a:r>
            <a:r>
              <a:rPr lang="en-GB" sz="1400" dirty="0" err="1">
                <a:latin typeface="+mn-lt"/>
              </a:rPr>
              <a:t>ceramidele</a:t>
            </a:r>
            <a:r>
              <a:rPr lang="en-GB" sz="1400" dirty="0">
                <a:latin typeface="+mn-lt"/>
              </a:rPr>
              <a:t> </a:t>
            </a:r>
            <a:r>
              <a:rPr lang="en-GB" sz="1400" dirty="0" err="1">
                <a:latin typeface="+mn-lt"/>
              </a:rPr>
              <a:t>Ceraposome</a:t>
            </a:r>
            <a:r>
              <a:rPr lang="en-GB" sz="1400" dirty="0">
                <a:latin typeface="+mn-lt"/>
              </a:rPr>
              <a:t>™ </a:t>
            </a:r>
            <a:r>
              <a:rPr lang="en-GB" sz="1400" dirty="0" err="1">
                <a:latin typeface="+mn-lt"/>
              </a:rPr>
              <a:t>ajută</a:t>
            </a:r>
            <a:r>
              <a:rPr lang="en-GB" sz="1400" dirty="0">
                <a:latin typeface="+mn-lt"/>
              </a:rPr>
              <a:t> la </a:t>
            </a:r>
            <a:r>
              <a:rPr lang="en-GB" sz="1400" dirty="0" err="1">
                <a:latin typeface="+mn-lt"/>
              </a:rPr>
              <a:t>formarea</a:t>
            </a:r>
            <a:r>
              <a:rPr lang="en-GB" sz="1400" dirty="0">
                <a:latin typeface="+mn-lt"/>
              </a:rPr>
              <a:t> </a:t>
            </a:r>
            <a:r>
              <a:rPr lang="en-GB" sz="1400" dirty="0" err="1">
                <a:latin typeface="+mn-lt"/>
              </a:rPr>
              <a:t>unui</a:t>
            </a:r>
            <a:r>
              <a:rPr lang="en-GB" sz="1400" dirty="0">
                <a:latin typeface="+mn-lt"/>
              </a:rPr>
              <a:t> </a:t>
            </a:r>
            <a:r>
              <a:rPr lang="en-GB" sz="1400" dirty="0" err="1">
                <a:latin typeface="+mn-lt"/>
              </a:rPr>
              <a:t>strat</a:t>
            </a:r>
            <a:r>
              <a:rPr lang="en-GB" sz="1400" dirty="0">
                <a:latin typeface="+mn-lt"/>
              </a:rPr>
              <a:t> protector </a:t>
            </a:r>
            <a:r>
              <a:rPr lang="en-GB" sz="1400" dirty="0" err="1">
                <a:latin typeface="+mn-lt"/>
              </a:rPr>
              <a:t>pentru</a:t>
            </a:r>
            <a:r>
              <a:rPr lang="en-GB" sz="1400" dirty="0">
                <a:latin typeface="+mn-lt"/>
              </a:rPr>
              <a:t> a </a:t>
            </a:r>
            <a:r>
              <a:rPr lang="en-GB" sz="1400" dirty="0" err="1">
                <a:latin typeface="+mn-lt"/>
              </a:rPr>
              <a:t>menține</a:t>
            </a:r>
            <a:r>
              <a:rPr lang="en-GB" sz="1400" dirty="0">
                <a:latin typeface="+mn-lt"/>
              </a:rPr>
              <a:t> </a:t>
            </a:r>
            <a:r>
              <a:rPr lang="en-GB" sz="1400" dirty="0" err="1">
                <a:latin typeface="+mn-lt"/>
              </a:rPr>
              <a:t>echilibrul</a:t>
            </a:r>
            <a:r>
              <a:rPr lang="en-GB" sz="1400" dirty="0">
                <a:latin typeface="+mn-lt"/>
              </a:rPr>
              <a:t> de </a:t>
            </a:r>
            <a:r>
              <a:rPr lang="en-GB" sz="1400" dirty="0" err="1">
                <a:latin typeface="+mn-lt"/>
              </a:rPr>
              <a:t>hidratare</a:t>
            </a:r>
            <a:r>
              <a:rPr lang="en-GB" sz="1400" dirty="0">
                <a:latin typeface="+mn-lt"/>
              </a:rPr>
              <a:t> a </a:t>
            </a:r>
            <a:r>
              <a:rPr lang="en-GB" sz="1400" dirty="0" err="1">
                <a:latin typeface="+mn-lt"/>
              </a:rPr>
              <a:t>pielii</a:t>
            </a:r>
            <a:r>
              <a:rPr lang="en-GB" sz="1400" dirty="0">
                <a:latin typeface="+mn-lt"/>
              </a:rPr>
              <a:t>. </a:t>
            </a:r>
          </a:p>
          <a:p>
            <a:pPr>
              <a:lnSpc>
                <a:spcPct val="100000"/>
              </a:lnSpc>
            </a:pPr>
            <a:r>
              <a:rPr lang="en-GB" sz="1400" dirty="0" err="1">
                <a:latin typeface="+mn-lt"/>
              </a:rPr>
              <a:t>Vindecă</a:t>
            </a:r>
            <a:r>
              <a:rPr lang="en-GB" sz="1400" dirty="0">
                <a:latin typeface="+mn-lt"/>
              </a:rPr>
              <a:t> </a:t>
            </a:r>
            <a:r>
              <a:rPr lang="en-GB" sz="1400" dirty="0" err="1">
                <a:latin typeface="+mn-lt"/>
              </a:rPr>
              <a:t>uscăciunea</a:t>
            </a:r>
            <a:r>
              <a:rPr lang="en-GB" sz="1400" dirty="0">
                <a:latin typeface="+mn-lt"/>
              </a:rPr>
              <a:t>. </a:t>
            </a:r>
            <a:r>
              <a:rPr lang="en-GB" sz="1400" dirty="0" err="1">
                <a:latin typeface="+mn-lt"/>
              </a:rPr>
              <a:t>Această</a:t>
            </a:r>
            <a:r>
              <a:rPr lang="en-GB" sz="1400" dirty="0">
                <a:latin typeface="+mn-lt"/>
              </a:rPr>
              <a:t> </a:t>
            </a:r>
            <a:r>
              <a:rPr lang="en-GB" sz="1400" dirty="0" err="1">
                <a:latin typeface="+mn-lt"/>
              </a:rPr>
              <a:t>cremă</a:t>
            </a:r>
            <a:r>
              <a:rPr lang="en-GB" sz="1400" dirty="0">
                <a:latin typeface="+mn-lt"/>
              </a:rPr>
              <a:t> </a:t>
            </a:r>
            <a:r>
              <a:rPr lang="en-GB" sz="1400" dirty="0" err="1">
                <a:latin typeface="+mn-lt"/>
              </a:rPr>
              <a:t>groasă</a:t>
            </a:r>
            <a:r>
              <a:rPr lang="en-GB" sz="1400" dirty="0">
                <a:latin typeface="+mn-lt"/>
              </a:rPr>
              <a:t> </a:t>
            </a:r>
            <a:r>
              <a:rPr lang="en-GB" sz="1400" dirty="0" err="1">
                <a:latin typeface="+mn-lt"/>
              </a:rPr>
              <a:t>și</a:t>
            </a:r>
            <a:r>
              <a:rPr lang="en-GB" sz="1400" dirty="0">
                <a:latin typeface="+mn-lt"/>
              </a:rPr>
              <a:t> </a:t>
            </a:r>
            <a:r>
              <a:rPr lang="en-GB" sz="1400" dirty="0" err="1">
                <a:latin typeface="+mn-lt"/>
              </a:rPr>
              <a:t>luxuriantă</a:t>
            </a:r>
            <a:r>
              <a:rPr lang="en-GB" sz="1400" dirty="0">
                <a:latin typeface="+mn-lt"/>
              </a:rPr>
              <a:t> </a:t>
            </a:r>
            <a:r>
              <a:rPr lang="en-GB" sz="1400" dirty="0" err="1">
                <a:latin typeface="+mn-lt"/>
              </a:rPr>
              <a:t>hidratează</a:t>
            </a:r>
            <a:r>
              <a:rPr lang="en-GB" sz="1400" dirty="0">
                <a:latin typeface="+mn-lt"/>
              </a:rPr>
              <a:t> </a:t>
            </a:r>
            <a:r>
              <a:rPr lang="en-GB" sz="1400" dirty="0" err="1">
                <a:latin typeface="+mn-lt"/>
              </a:rPr>
              <a:t>în</a:t>
            </a:r>
            <a:r>
              <a:rPr lang="en-GB" sz="1400" dirty="0">
                <a:latin typeface="+mn-lt"/>
              </a:rPr>
              <a:t> </a:t>
            </a:r>
            <a:r>
              <a:rPr lang="en-GB" sz="1400" dirty="0" err="1">
                <a:latin typeface="+mn-lt"/>
              </a:rPr>
              <a:t>profunzime</a:t>
            </a:r>
            <a:r>
              <a:rPr lang="en-GB" sz="1400" dirty="0">
                <a:latin typeface="+mn-lt"/>
              </a:rPr>
              <a:t> </a:t>
            </a:r>
            <a:r>
              <a:rPr lang="en-GB" sz="1400" dirty="0" err="1">
                <a:latin typeface="+mn-lt"/>
              </a:rPr>
              <a:t>pentru</a:t>
            </a:r>
            <a:r>
              <a:rPr lang="en-GB" sz="1400" dirty="0">
                <a:latin typeface="+mn-lt"/>
              </a:rPr>
              <a:t> a </a:t>
            </a:r>
            <a:r>
              <a:rPr lang="en-GB" sz="1400" dirty="0" err="1">
                <a:latin typeface="+mn-lt"/>
              </a:rPr>
              <a:t>rezista</a:t>
            </a:r>
            <a:r>
              <a:rPr lang="en-GB" sz="1400" dirty="0">
                <a:latin typeface="+mn-lt"/>
              </a:rPr>
              <a:t> </a:t>
            </a:r>
            <a:r>
              <a:rPr lang="en-GB" sz="1400" dirty="0" err="1">
                <a:latin typeface="+mn-lt"/>
              </a:rPr>
              <a:t>întreaga</a:t>
            </a:r>
            <a:r>
              <a:rPr lang="en-GB" sz="1400" dirty="0">
                <a:latin typeface="+mn-lt"/>
              </a:rPr>
              <a:t> zi, </a:t>
            </a:r>
            <a:r>
              <a:rPr lang="en-GB" sz="1400" dirty="0" err="1">
                <a:latin typeface="+mn-lt"/>
              </a:rPr>
              <a:t>lăsând</a:t>
            </a:r>
            <a:r>
              <a:rPr lang="en-GB" sz="1400" dirty="0">
                <a:latin typeface="+mn-lt"/>
              </a:rPr>
              <a:t> </a:t>
            </a:r>
            <a:r>
              <a:rPr lang="en-GB" sz="1400" dirty="0" err="1">
                <a:latin typeface="+mn-lt"/>
              </a:rPr>
              <a:t>pielea</a:t>
            </a:r>
            <a:r>
              <a:rPr lang="en-GB" sz="1400" dirty="0">
                <a:latin typeface="+mn-lt"/>
              </a:rPr>
              <a:t> </a:t>
            </a:r>
            <a:r>
              <a:rPr lang="en-GB" sz="1400" dirty="0" err="1">
                <a:latin typeface="+mn-lt"/>
              </a:rPr>
              <a:t>vizibil</a:t>
            </a:r>
            <a:r>
              <a:rPr lang="en-GB" sz="1400" dirty="0">
                <a:latin typeface="+mn-lt"/>
              </a:rPr>
              <a:t> </a:t>
            </a:r>
            <a:r>
              <a:rPr lang="en-GB" sz="1400" dirty="0" err="1">
                <a:latin typeface="+mn-lt"/>
              </a:rPr>
              <a:t>mai</a:t>
            </a:r>
            <a:r>
              <a:rPr lang="en-GB" sz="1400" dirty="0">
                <a:latin typeface="+mn-lt"/>
              </a:rPr>
              <a:t> </a:t>
            </a:r>
            <a:r>
              <a:rPr lang="en-GB" sz="1400" dirty="0" err="1">
                <a:latin typeface="+mn-lt"/>
              </a:rPr>
              <a:t>fermă</a:t>
            </a:r>
            <a:r>
              <a:rPr lang="en-GB" sz="1400" dirty="0">
                <a:latin typeface="+mn-lt"/>
              </a:rPr>
              <a:t> </a:t>
            </a:r>
            <a:r>
              <a:rPr lang="en-GB" sz="1400" dirty="0" err="1">
                <a:latin typeface="+mn-lt"/>
              </a:rPr>
              <a:t>și</a:t>
            </a:r>
            <a:r>
              <a:rPr lang="en-GB" sz="1400" dirty="0">
                <a:latin typeface="+mn-lt"/>
              </a:rPr>
              <a:t> </a:t>
            </a:r>
            <a:r>
              <a:rPr lang="en-GB" sz="1400" dirty="0" err="1">
                <a:latin typeface="+mn-lt"/>
              </a:rPr>
              <a:t>regenerată</a:t>
            </a:r>
            <a:r>
              <a:rPr lang="en-GB" sz="1400" dirty="0">
                <a:latin typeface="+mn-lt"/>
              </a:rPr>
              <a:t>. </a:t>
            </a:r>
          </a:p>
          <a:p>
            <a:pPr>
              <a:lnSpc>
                <a:spcPct val="100000"/>
              </a:lnSpc>
            </a:pPr>
            <a:r>
              <a:rPr lang="en-GB" sz="1400" dirty="0" err="1">
                <a:latin typeface="+mn-lt"/>
              </a:rPr>
              <a:t>Frumusețea</a:t>
            </a:r>
            <a:r>
              <a:rPr lang="en-GB" sz="1400" dirty="0">
                <a:latin typeface="+mn-lt"/>
              </a:rPr>
              <a:t> </a:t>
            </a:r>
            <a:r>
              <a:rPr lang="en-GB" sz="1400" dirty="0" err="1">
                <a:latin typeface="+mn-lt"/>
              </a:rPr>
              <a:t>coreeană</a:t>
            </a:r>
            <a:r>
              <a:rPr lang="en-GB" sz="1400" dirty="0">
                <a:latin typeface="+mn-lt"/>
              </a:rPr>
              <a:t> </a:t>
            </a:r>
            <a:r>
              <a:rPr lang="en-GB" sz="1400" dirty="0" err="1">
                <a:latin typeface="+mn-lt"/>
              </a:rPr>
              <a:t>întâlnește</a:t>
            </a:r>
            <a:r>
              <a:rPr lang="en-GB" sz="1400" dirty="0">
                <a:latin typeface="+mn-lt"/>
              </a:rPr>
              <a:t> </a:t>
            </a:r>
            <a:r>
              <a:rPr lang="en-GB" sz="1400" dirty="0" err="1">
                <a:latin typeface="+mn-lt"/>
              </a:rPr>
              <a:t>plantele</a:t>
            </a:r>
            <a:r>
              <a:rPr lang="en-GB" sz="1400" dirty="0">
                <a:latin typeface="+mn-lt"/>
              </a:rPr>
              <a:t> </a:t>
            </a:r>
            <a:r>
              <a:rPr lang="en-GB" sz="1400" dirty="0" err="1">
                <a:latin typeface="+mn-lt"/>
              </a:rPr>
              <a:t>străvechi</a:t>
            </a:r>
            <a:r>
              <a:rPr lang="en-GB" sz="1400" dirty="0">
                <a:latin typeface="+mn-lt"/>
              </a:rPr>
              <a:t>. </a:t>
            </a:r>
            <a:r>
              <a:rPr lang="en-GB" sz="1400" dirty="0" err="1">
                <a:latin typeface="+mn-lt"/>
              </a:rPr>
              <a:t>Celletoi</a:t>
            </a:r>
            <a:r>
              <a:rPr lang="en-GB" sz="1400" dirty="0">
                <a:latin typeface="+mn-lt"/>
              </a:rPr>
              <a:t> Botanical Blend™ </a:t>
            </a:r>
            <a:r>
              <a:rPr lang="en-GB" sz="1400" dirty="0" err="1">
                <a:latin typeface="+mn-lt"/>
              </a:rPr>
              <a:t>ajută</a:t>
            </a:r>
            <a:r>
              <a:rPr lang="en-GB" sz="1400" dirty="0">
                <a:latin typeface="+mn-lt"/>
              </a:rPr>
              <a:t> la </a:t>
            </a:r>
            <a:r>
              <a:rPr lang="en-GB" sz="1400" dirty="0" err="1">
                <a:latin typeface="+mn-lt"/>
              </a:rPr>
              <a:t>hrănirea</a:t>
            </a:r>
            <a:r>
              <a:rPr lang="en-GB" sz="1400" dirty="0">
                <a:latin typeface="+mn-lt"/>
              </a:rPr>
              <a:t> </a:t>
            </a:r>
            <a:r>
              <a:rPr lang="en-GB" sz="1400" dirty="0" err="1">
                <a:latin typeface="+mn-lt"/>
              </a:rPr>
              <a:t>și</a:t>
            </a:r>
            <a:r>
              <a:rPr lang="en-GB" sz="1400" dirty="0">
                <a:latin typeface="+mn-lt"/>
              </a:rPr>
              <a:t> </a:t>
            </a:r>
            <a:r>
              <a:rPr lang="en-GB" sz="1400" dirty="0" err="1">
                <a:latin typeface="+mn-lt"/>
              </a:rPr>
              <a:t>protejarea</a:t>
            </a:r>
            <a:r>
              <a:rPr lang="en-GB" sz="1400" dirty="0">
                <a:latin typeface="+mn-lt"/>
              </a:rPr>
              <a:t> </a:t>
            </a:r>
            <a:r>
              <a:rPr lang="en-GB" sz="1400" dirty="0" err="1">
                <a:latin typeface="+mn-lt"/>
              </a:rPr>
              <a:t>pielii</a:t>
            </a:r>
            <a:r>
              <a:rPr lang="en-GB" sz="1400" dirty="0">
                <a:latin typeface="+mn-lt"/>
              </a:rPr>
              <a:t> </a:t>
            </a:r>
            <a:r>
              <a:rPr lang="en-GB" sz="1400" dirty="0" err="1">
                <a:latin typeface="+mn-lt"/>
              </a:rPr>
              <a:t>împotriva</a:t>
            </a:r>
            <a:r>
              <a:rPr lang="en-GB" sz="1400" dirty="0">
                <a:latin typeface="+mn-lt"/>
              </a:rPr>
              <a:t> </a:t>
            </a:r>
            <a:r>
              <a:rPr lang="en-GB" sz="1400" dirty="0" err="1">
                <a:latin typeface="+mn-lt"/>
              </a:rPr>
              <a:t>toxinelor</a:t>
            </a:r>
            <a:r>
              <a:rPr lang="en-GB" sz="1400" dirty="0">
                <a:latin typeface="+mn-lt"/>
              </a:rPr>
              <a:t> </a:t>
            </a:r>
            <a:r>
              <a:rPr lang="en-GB" sz="1400" dirty="0" err="1">
                <a:latin typeface="+mn-lt"/>
              </a:rPr>
              <a:t>dăunătoare</a:t>
            </a:r>
            <a:r>
              <a:rPr lang="en-GB" sz="1400" dirty="0">
                <a:latin typeface="+mn-lt"/>
              </a:rPr>
              <a:t> </a:t>
            </a:r>
            <a:r>
              <a:rPr lang="en-GB" sz="1400" dirty="0" err="1">
                <a:latin typeface="+mn-lt"/>
              </a:rPr>
              <a:t>și</a:t>
            </a:r>
            <a:r>
              <a:rPr lang="en-GB" sz="1400" dirty="0">
                <a:latin typeface="+mn-lt"/>
              </a:rPr>
              <a:t> </a:t>
            </a:r>
            <a:r>
              <a:rPr lang="en-GB" sz="1400" dirty="0" err="1">
                <a:latin typeface="+mn-lt"/>
              </a:rPr>
              <a:t>poluanților</a:t>
            </a:r>
            <a:r>
              <a:rPr lang="en-GB" sz="1400" dirty="0">
                <a:latin typeface="+mn-lt"/>
              </a:rPr>
              <a:t> </a:t>
            </a:r>
            <a:r>
              <a:rPr lang="en-GB" sz="1400" dirty="0" err="1">
                <a:latin typeface="+mn-lt"/>
              </a:rPr>
              <a:t>zilnici</a:t>
            </a:r>
            <a:r>
              <a:rPr lang="en-GB" sz="1400" dirty="0">
                <a:latin typeface="+mn-lt"/>
              </a:rPr>
              <a:t>. </a:t>
            </a:r>
          </a:p>
          <a:p>
            <a:pPr>
              <a:lnSpc>
                <a:spcPct val="100000"/>
              </a:lnSpc>
            </a:pPr>
            <a:r>
              <a:rPr lang="en-GB" sz="1400" dirty="0" err="1">
                <a:latin typeface="+mn-lt"/>
              </a:rPr>
              <a:t>Lasă-ți</a:t>
            </a:r>
            <a:r>
              <a:rPr lang="en-GB" sz="1400" dirty="0">
                <a:latin typeface="+mn-lt"/>
              </a:rPr>
              <a:t> </a:t>
            </a:r>
            <a:r>
              <a:rPr lang="en-GB" sz="1400" dirty="0" err="1">
                <a:latin typeface="+mn-lt"/>
              </a:rPr>
              <a:t>pielea</a:t>
            </a:r>
            <a:r>
              <a:rPr lang="en-GB" sz="1400" dirty="0">
                <a:latin typeface="+mn-lt"/>
              </a:rPr>
              <a:t> </a:t>
            </a:r>
            <a:r>
              <a:rPr lang="en-GB" sz="1400" dirty="0" err="1">
                <a:latin typeface="+mn-lt"/>
              </a:rPr>
              <a:t>să</a:t>
            </a:r>
            <a:r>
              <a:rPr lang="en-GB" sz="1400" dirty="0">
                <a:latin typeface="+mn-lt"/>
              </a:rPr>
              <a:t> respire. </a:t>
            </a:r>
            <a:r>
              <a:rPr lang="en-GB" sz="1400" dirty="0" err="1">
                <a:latin typeface="+mn-lt"/>
              </a:rPr>
              <a:t>Hidratare</a:t>
            </a:r>
            <a:r>
              <a:rPr lang="en-GB" sz="1400" dirty="0">
                <a:latin typeface="+mn-lt"/>
              </a:rPr>
              <a:t> a </a:t>
            </a:r>
            <a:r>
              <a:rPr lang="en-GB" sz="1400" dirty="0" err="1">
                <a:latin typeface="+mn-lt"/>
              </a:rPr>
              <a:t>pielii</a:t>
            </a:r>
            <a:r>
              <a:rPr lang="en-GB" sz="1400" dirty="0">
                <a:latin typeface="+mn-lt"/>
              </a:rPr>
              <a:t> </a:t>
            </a:r>
            <a:r>
              <a:rPr lang="en-GB" sz="1400" dirty="0" err="1">
                <a:latin typeface="+mn-lt"/>
              </a:rPr>
              <a:t>fără</a:t>
            </a:r>
            <a:r>
              <a:rPr lang="en-GB" sz="1400" dirty="0">
                <a:latin typeface="+mn-lt"/>
              </a:rPr>
              <a:t> </a:t>
            </a:r>
            <a:r>
              <a:rPr lang="en-GB" sz="1400" dirty="0" err="1">
                <a:latin typeface="+mn-lt"/>
              </a:rPr>
              <a:t>senzația</a:t>
            </a:r>
            <a:r>
              <a:rPr lang="en-GB" sz="1400" dirty="0">
                <a:latin typeface="+mn-lt"/>
              </a:rPr>
              <a:t> de ten gras </a:t>
            </a:r>
            <a:r>
              <a:rPr lang="en-GB" sz="1400" dirty="0" err="1">
                <a:latin typeface="+mn-lt"/>
              </a:rPr>
              <a:t>este</a:t>
            </a:r>
            <a:r>
              <a:rPr lang="en-GB" sz="1400" dirty="0">
                <a:latin typeface="+mn-lt"/>
              </a:rPr>
              <a:t> </a:t>
            </a:r>
            <a:r>
              <a:rPr lang="en-GB" sz="1400" dirty="0" err="1">
                <a:latin typeface="+mn-lt"/>
              </a:rPr>
              <a:t>greu</a:t>
            </a:r>
            <a:r>
              <a:rPr lang="en-GB" sz="1400" dirty="0">
                <a:latin typeface="+mn-lt"/>
              </a:rPr>
              <a:t> de </a:t>
            </a:r>
            <a:r>
              <a:rPr lang="en-GB" sz="1400" dirty="0" err="1">
                <a:latin typeface="+mn-lt"/>
              </a:rPr>
              <a:t>găsit</a:t>
            </a:r>
            <a:r>
              <a:rPr lang="en-GB" sz="1400" dirty="0">
                <a:latin typeface="+mn-lt"/>
              </a:rPr>
              <a:t>, </a:t>
            </a:r>
            <a:r>
              <a:rPr lang="en-GB" sz="1400" dirty="0" err="1">
                <a:latin typeface="+mn-lt"/>
              </a:rPr>
              <a:t>dar</a:t>
            </a:r>
            <a:r>
              <a:rPr lang="en-GB" sz="1400" dirty="0">
                <a:latin typeface="+mn-lt"/>
              </a:rPr>
              <a:t> </a:t>
            </a:r>
            <a:r>
              <a:rPr lang="en-GB" sz="1400" dirty="0" err="1">
                <a:latin typeface="+mn-lt"/>
              </a:rPr>
              <a:t>această</a:t>
            </a:r>
            <a:r>
              <a:rPr lang="en-GB" sz="1400" dirty="0">
                <a:latin typeface="+mn-lt"/>
              </a:rPr>
              <a:t> </a:t>
            </a:r>
            <a:r>
              <a:rPr lang="en-GB" sz="1400" dirty="0" err="1">
                <a:latin typeface="+mn-lt"/>
              </a:rPr>
              <a:t>cremă</a:t>
            </a:r>
            <a:r>
              <a:rPr lang="en-GB" sz="1400" dirty="0">
                <a:latin typeface="+mn-lt"/>
              </a:rPr>
              <a:t> </a:t>
            </a:r>
            <a:r>
              <a:rPr lang="en-GB" sz="1400" dirty="0" err="1">
                <a:latin typeface="+mn-lt"/>
              </a:rPr>
              <a:t>este</a:t>
            </a:r>
            <a:r>
              <a:rPr lang="en-GB" sz="1400" dirty="0">
                <a:latin typeface="+mn-lt"/>
              </a:rPr>
              <a:t> la </a:t>
            </a:r>
            <a:r>
              <a:rPr lang="en-GB" sz="1400" dirty="0" err="1">
                <a:latin typeface="+mn-lt"/>
              </a:rPr>
              <a:t>fel</a:t>
            </a:r>
            <a:r>
              <a:rPr lang="en-GB" sz="1400" dirty="0">
                <a:latin typeface="+mn-lt"/>
              </a:rPr>
              <a:t> de </a:t>
            </a:r>
            <a:r>
              <a:rPr lang="en-GB" sz="1400" dirty="0" err="1">
                <a:latin typeface="+mn-lt"/>
              </a:rPr>
              <a:t>ușoară</a:t>
            </a:r>
            <a:r>
              <a:rPr lang="en-GB" sz="1400" dirty="0">
                <a:latin typeface="+mn-lt"/>
              </a:rPr>
              <a:t> </a:t>
            </a:r>
            <a:r>
              <a:rPr lang="en-GB" sz="1400" dirty="0" err="1">
                <a:latin typeface="+mn-lt"/>
              </a:rPr>
              <a:t>și</a:t>
            </a:r>
            <a:r>
              <a:rPr lang="en-GB" sz="1400" dirty="0">
                <a:latin typeface="+mn-lt"/>
              </a:rPr>
              <a:t> </a:t>
            </a:r>
            <a:r>
              <a:rPr lang="en-GB" sz="1400" dirty="0" err="1">
                <a:latin typeface="+mn-lt"/>
              </a:rPr>
              <a:t>luxoasă</a:t>
            </a:r>
            <a:r>
              <a:rPr lang="en-GB" sz="1400" dirty="0">
                <a:latin typeface="+mn-lt"/>
              </a:rPr>
              <a:t> precum </a:t>
            </a:r>
            <a:r>
              <a:rPr lang="en-GB" sz="1400" dirty="0" err="1">
                <a:latin typeface="+mn-lt"/>
              </a:rPr>
              <a:t>cașmirul</a:t>
            </a:r>
            <a:r>
              <a:rPr lang="en-GB" sz="1400" dirty="0">
                <a:latin typeface="+mn-lt"/>
              </a:rPr>
              <a:t>, </a:t>
            </a:r>
            <a:r>
              <a:rPr lang="en-GB" sz="1400" dirty="0" err="1">
                <a:latin typeface="+mn-lt"/>
              </a:rPr>
              <a:t>lăsând</a:t>
            </a:r>
            <a:r>
              <a:rPr lang="en-GB" sz="1400" dirty="0">
                <a:latin typeface="+mn-lt"/>
              </a:rPr>
              <a:t> </a:t>
            </a:r>
            <a:r>
              <a:rPr lang="en-GB" sz="1400" dirty="0" err="1">
                <a:latin typeface="+mn-lt"/>
              </a:rPr>
              <a:t>pielea</a:t>
            </a:r>
            <a:r>
              <a:rPr lang="en-GB" sz="1400" dirty="0">
                <a:latin typeface="+mn-lt"/>
              </a:rPr>
              <a:t> cu un aspect </a:t>
            </a:r>
            <a:r>
              <a:rPr lang="en-GB" sz="1400" dirty="0" err="1">
                <a:latin typeface="+mn-lt"/>
              </a:rPr>
              <a:t>mai</a:t>
            </a:r>
            <a:r>
              <a:rPr lang="en-GB" sz="1400" dirty="0">
                <a:latin typeface="+mn-lt"/>
              </a:rPr>
              <a:t> </a:t>
            </a:r>
            <a:r>
              <a:rPr lang="en-GB" sz="1400" dirty="0" err="1">
                <a:latin typeface="+mn-lt"/>
              </a:rPr>
              <a:t>sănătos</a:t>
            </a:r>
            <a:r>
              <a:rPr lang="en-GB" sz="1400" dirty="0">
                <a:latin typeface="+mn-lt"/>
              </a:rPr>
              <a:t> </a:t>
            </a:r>
            <a:r>
              <a:rPr lang="en-GB" sz="1400" dirty="0" err="1">
                <a:latin typeface="+mn-lt"/>
              </a:rPr>
              <a:t>și</a:t>
            </a:r>
            <a:r>
              <a:rPr lang="en-GB" sz="1400" dirty="0">
                <a:latin typeface="+mn-lt"/>
              </a:rPr>
              <a:t> </a:t>
            </a:r>
            <a:r>
              <a:rPr lang="en-GB" sz="1400" dirty="0" err="1">
                <a:latin typeface="+mn-lt"/>
              </a:rPr>
              <a:t>mai</a:t>
            </a:r>
            <a:r>
              <a:rPr lang="en-GB" sz="1400" dirty="0">
                <a:latin typeface="+mn-lt"/>
              </a:rPr>
              <a:t> </a:t>
            </a:r>
            <a:r>
              <a:rPr lang="en-GB" sz="1400" dirty="0" err="1">
                <a:latin typeface="+mn-lt"/>
              </a:rPr>
              <a:t>catifelat</a:t>
            </a:r>
            <a:r>
              <a:rPr lang="en-GB" sz="1400" dirty="0">
                <a:latin typeface="+mn-lt"/>
              </a:rPr>
              <a:t>. </a:t>
            </a:r>
          </a:p>
          <a:p>
            <a:pPr>
              <a:lnSpc>
                <a:spcPct val="100000"/>
              </a:lnSpc>
            </a:pPr>
            <a:r>
              <a:rPr lang="pt-BR" sz="1400" dirty="0">
                <a:latin typeface="+mn-lt"/>
              </a:rPr>
              <a:t>Vegană și fără cruzime. Absolut nicio testare pe animale și 100% pe bază de plante.</a:t>
            </a:r>
            <a:endParaRPr lang="en-US" sz="1400" dirty="0">
              <a:latin typeface="+mn-lt"/>
            </a:endParaRPr>
          </a:p>
        </p:txBody>
      </p:sp>
      <p:sp>
        <p:nvSpPr>
          <p:cNvPr id="5" name="TextBox 4">
            <a:extLst>
              <a:ext uri="{FF2B5EF4-FFF2-40B4-BE49-F238E27FC236}">
                <a16:creationId xmlns:a16="http://schemas.microsoft.com/office/drawing/2014/main" id="{8F7E8892-1E15-BAC7-AF2F-3C0D4D67CB62}"/>
              </a:ext>
            </a:extLst>
          </p:cNvPr>
          <p:cNvSpPr txBox="1"/>
          <p:nvPr/>
        </p:nvSpPr>
        <p:spPr>
          <a:xfrm>
            <a:off x="6273600" y="1492085"/>
            <a:ext cx="5526456" cy="1169551"/>
          </a:xfrm>
          <a:prstGeom prst="rect">
            <a:avLst/>
          </a:prstGeom>
          <a:noFill/>
        </p:spPr>
        <p:txBody>
          <a:bodyPr wrap="square">
            <a:spAutoFit/>
          </a:bodyPr>
          <a:lstStyle/>
          <a:p>
            <a:r>
              <a:rPr lang="en-GB" sz="1400" dirty="0" err="1"/>
              <a:t>Această</a:t>
            </a:r>
            <a:r>
              <a:rPr lang="en-GB" sz="1400" dirty="0"/>
              <a:t> </a:t>
            </a:r>
            <a:r>
              <a:rPr lang="en-GB" sz="1400" dirty="0" err="1"/>
              <a:t>cremă</a:t>
            </a:r>
            <a:r>
              <a:rPr lang="en-GB" sz="1400" dirty="0"/>
              <a:t> </a:t>
            </a:r>
            <a:r>
              <a:rPr lang="en-GB" sz="1400" dirty="0" err="1"/>
              <a:t>luxuriantă</a:t>
            </a:r>
            <a:r>
              <a:rPr lang="en-GB" sz="1400" dirty="0"/>
              <a:t>, </a:t>
            </a:r>
            <a:r>
              <a:rPr lang="en-GB" sz="1400" dirty="0" err="1"/>
              <a:t>foarte</a:t>
            </a:r>
            <a:r>
              <a:rPr lang="en-GB" sz="1400" dirty="0"/>
              <a:t> </a:t>
            </a:r>
            <a:r>
              <a:rPr lang="en-GB" sz="1400" dirty="0" err="1"/>
              <a:t>bogată</a:t>
            </a:r>
            <a:r>
              <a:rPr lang="en-GB" sz="1400" dirty="0"/>
              <a:t>, </a:t>
            </a:r>
            <a:r>
              <a:rPr lang="en-GB" sz="1400" dirty="0" err="1"/>
              <a:t>alunecă</a:t>
            </a:r>
            <a:r>
              <a:rPr lang="en-GB" sz="1400" dirty="0"/>
              <a:t> precum </a:t>
            </a:r>
            <a:r>
              <a:rPr lang="en-GB" sz="1400" dirty="0" err="1"/>
              <a:t>cașmirul</a:t>
            </a:r>
            <a:r>
              <a:rPr lang="en-GB" sz="1400" dirty="0"/>
              <a:t> </a:t>
            </a:r>
            <a:r>
              <a:rPr lang="en-GB" sz="1400" dirty="0" err="1"/>
              <a:t>și</a:t>
            </a:r>
            <a:r>
              <a:rPr lang="en-GB" sz="1400" dirty="0"/>
              <a:t> </a:t>
            </a:r>
            <a:r>
              <a:rPr lang="en-GB" sz="1400" dirty="0" err="1"/>
              <a:t>pătrunde</a:t>
            </a:r>
            <a:r>
              <a:rPr lang="en-GB" sz="1400" dirty="0"/>
              <a:t> </a:t>
            </a:r>
            <a:r>
              <a:rPr lang="en-GB" sz="1400" dirty="0" err="1"/>
              <a:t>adânc</a:t>
            </a:r>
            <a:r>
              <a:rPr lang="en-GB" sz="1400" dirty="0"/>
              <a:t> </a:t>
            </a:r>
            <a:r>
              <a:rPr lang="en-GB" sz="1400" dirty="0" err="1"/>
              <a:t>în</a:t>
            </a:r>
            <a:r>
              <a:rPr lang="en-GB" sz="1400" dirty="0"/>
              <a:t> </a:t>
            </a:r>
            <a:r>
              <a:rPr lang="en-GB" sz="1400" dirty="0" err="1"/>
              <a:t>piele</a:t>
            </a:r>
            <a:r>
              <a:rPr lang="en-GB" sz="1400" dirty="0"/>
              <a:t> </a:t>
            </a:r>
            <a:r>
              <a:rPr lang="en-GB" sz="1400" dirty="0" err="1"/>
              <a:t>pentru</a:t>
            </a:r>
            <a:r>
              <a:rPr lang="en-GB" sz="1400" dirty="0"/>
              <a:t> o </a:t>
            </a:r>
            <a:r>
              <a:rPr lang="en-GB" sz="1400" dirty="0" err="1"/>
              <a:t>hidratare</a:t>
            </a:r>
            <a:r>
              <a:rPr lang="en-GB" sz="1400" dirty="0"/>
              <a:t> care </a:t>
            </a:r>
            <a:r>
              <a:rPr lang="en-GB" sz="1400" dirty="0" err="1"/>
              <a:t>durează</a:t>
            </a:r>
            <a:r>
              <a:rPr lang="en-GB" sz="1400" dirty="0"/>
              <a:t>, </a:t>
            </a:r>
            <a:r>
              <a:rPr lang="en-GB" sz="1400" dirty="0" err="1"/>
              <a:t>dezvăluind</a:t>
            </a:r>
            <a:r>
              <a:rPr lang="en-GB" sz="1400" dirty="0"/>
              <a:t> o </a:t>
            </a:r>
            <a:r>
              <a:rPr lang="en-GB" sz="1400" dirty="0" err="1"/>
              <a:t>piele</a:t>
            </a:r>
            <a:r>
              <a:rPr lang="en-GB" sz="1400" dirty="0"/>
              <a:t> </a:t>
            </a:r>
            <a:r>
              <a:rPr lang="en-GB" sz="1400" dirty="0" err="1"/>
              <a:t>mai</a:t>
            </a:r>
            <a:r>
              <a:rPr lang="en-GB" sz="1400" dirty="0"/>
              <a:t> </a:t>
            </a:r>
            <a:r>
              <a:rPr lang="en-GB" sz="1400" dirty="0" err="1"/>
              <a:t>sănătoasă</a:t>
            </a:r>
            <a:r>
              <a:rPr lang="en-GB" sz="1400" dirty="0"/>
              <a:t>, </a:t>
            </a:r>
            <a:r>
              <a:rPr lang="en-GB" sz="1400" dirty="0" err="1"/>
              <a:t>mai</a:t>
            </a:r>
            <a:r>
              <a:rPr lang="en-GB" sz="1400" dirty="0"/>
              <a:t> </a:t>
            </a:r>
            <a:r>
              <a:rPr lang="en-GB" sz="1400" dirty="0" err="1"/>
              <a:t>fermă</a:t>
            </a:r>
            <a:r>
              <a:rPr lang="en-GB" sz="1400" dirty="0"/>
              <a:t> </a:t>
            </a:r>
            <a:r>
              <a:rPr lang="en-GB" sz="1400" dirty="0" err="1"/>
              <a:t>și</a:t>
            </a:r>
            <a:r>
              <a:rPr lang="en-GB" sz="1400" dirty="0"/>
              <a:t> </a:t>
            </a:r>
            <a:r>
              <a:rPr lang="en-GB" sz="1400" dirty="0" err="1"/>
              <a:t>radiantă</a:t>
            </a:r>
            <a:r>
              <a:rPr lang="en-GB" sz="1400" dirty="0"/>
              <a:t>. </a:t>
            </a:r>
            <a:r>
              <a:rPr lang="en-GB" sz="1400" dirty="0" err="1"/>
              <a:t>Această</a:t>
            </a:r>
            <a:r>
              <a:rPr lang="en-GB" sz="1400" dirty="0"/>
              <a:t> </a:t>
            </a:r>
            <a:r>
              <a:rPr lang="en-GB" sz="1400" dirty="0" err="1"/>
              <a:t>cremă</a:t>
            </a:r>
            <a:r>
              <a:rPr lang="en-GB" sz="1400" dirty="0"/>
              <a:t> ultra </a:t>
            </a:r>
            <a:r>
              <a:rPr lang="en-GB" sz="1400" dirty="0" err="1"/>
              <a:t>bogată</a:t>
            </a:r>
            <a:r>
              <a:rPr lang="en-GB" sz="1400" dirty="0"/>
              <a:t> </a:t>
            </a:r>
            <a:r>
              <a:rPr lang="en-GB" sz="1400" dirty="0" err="1"/>
              <a:t>infuzează</a:t>
            </a:r>
            <a:r>
              <a:rPr lang="en-GB" sz="1400" dirty="0"/>
              <a:t> </a:t>
            </a:r>
            <a:r>
              <a:rPr lang="en-GB" sz="1400" dirty="0" err="1"/>
              <a:t>pielea</a:t>
            </a:r>
            <a:r>
              <a:rPr lang="en-GB" sz="1400" dirty="0"/>
              <a:t> cu </a:t>
            </a:r>
            <a:r>
              <a:rPr lang="en-GB" sz="1400" dirty="0" err="1"/>
              <a:t>hidratare</a:t>
            </a:r>
            <a:r>
              <a:rPr lang="en-GB" sz="1400" dirty="0"/>
              <a:t> pe tot </a:t>
            </a:r>
            <a:r>
              <a:rPr lang="en-GB" sz="1400" dirty="0" err="1"/>
              <a:t>parcursul</a:t>
            </a:r>
            <a:r>
              <a:rPr lang="en-GB" sz="1400" dirty="0"/>
              <a:t> </a:t>
            </a:r>
            <a:r>
              <a:rPr lang="en-GB" sz="1400" dirty="0" err="1"/>
              <a:t>întregii</a:t>
            </a:r>
            <a:r>
              <a:rPr lang="en-GB" sz="1400" dirty="0"/>
              <a:t> </a:t>
            </a:r>
            <a:r>
              <a:rPr lang="en-GB" sz="1400" dirty="0" err="1"/>
              <a:t>zile</a:t>
            </a:r>
            <a:r>
              <a:rPr lang="ro-RO" sz="1400" dirty="0"/>
              <a:t>,</a:t>
            </a:r>
            <a:r>
              <a:rPr lang="en-GB" sz="1400" dirty="0"/>
              <a:t> </a:t>
            </a:r>
            <a:r>
              <a:rPr lang="en-GB" sz="1400" dirty="0" err="1"/>
              <a:t>pentru</a:t>
            </a:r>
            <a:r>
              <a:rPr lang="en-GB" sz="1400" dirty="0"/>
              <a:t> un ten vibrant </a:t>
            </a:r>
            <a:r>
              <a:rPr lang="en-GB" sz="1400" dirty="0" err="1"/>
              <a:t>și</a:t>
            </a:r>
            <a:r>
              <a:rPr lang="en-GB" sz="1400" dirty="0"/>
              <a:t> </a:t>
            </a:r>
            <a:r>
              <a:rPr lang="en-GB" sz="1400" dirty="0" err="1"/>
              <a:t>regenerat</a:t>
            </a:r>
            <a:endParaRPr lang="en-GB" sz="1400" dirty="0"/>
          </a:p>
        </p:txBody>
      </p:sp>
    </p:spTree>
    <p:extLst>
      <p:ext uri="{BB962C8B-B14F-4D97-AF65-F5344CB8AC3E}">
        <p14:creationId xmlns:p14="http://schemas.microsoft.com/office/powerpoint/2010/main" val="2163407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CBECA3-0E2A-CF4C-B4B2-F273F445D73F}"/>
              </a:ext>
            </a:extLst>
          </p:cNvPr>
          <p:cNvSpPr/>
          <p:nvPr/>
        </p:nvSpPr>
        <p:spPr>
          <a:xfrm>
            <a:off x="5414963" y="3000375"/>
            <a:ext cx="1414462" cy="428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E1561829-7876-1743-B160-5B13C9900EBB}"/>
              </a:ext>
            </a:extLst>
          </p:cNvPr>
          <p:cNvSpPr>
            <a:spLocks noGrp="1"/>
          </p:cNvSpPr>
          <p:nvPr>
            <p:ph type="title"/>
          </p:nvPr>
        </p:nvSpPr>
        <p:spPr>
          <a:xfrm>
            <a:off x="3973694" y="1429412"/>
            <a:ext cx="4264781" cy="2226780"/>
          </a:xfrm>
        </p:spPr>
        <p:txBody>
          <a:bodyPr>
            <a:normAutofit fontScale="90000"/>
          </a:bodyPr>
          <a:lstStyle/>
          <a:p>
            <a:r>
              <a:rPr lang="en-US" dirty="0" err="1">
                <a:latin typeface="+mn-lt"/>
              </a:rPr>
              <a:t>Energie</a:t>
            </a:r>
            <a:r>
              <a:rPr lang="en-US" dirty="0">
                <a:latin typeface="+mn-lt"/>
              </a:rPr>
              <a:t> </a:t>
            </a:r>
            <a:r>
              <a:rPr lang="en-US" dirty="0" err="1">
                <a:latin typeface="+mn-lt"/>
              </a:rPr>
              <a:t>și</a:t>
            </a:r>
            <a:r>
              <a:rPr lang="en-US" dirty="0">
                <a:latin typeface="+mn-lt"/>
              </a:rPr>
              <a:t> </a:t>
            </a:r>
            <a:r>
              <a:rPr lang="en-US" dirty="0" err="1">
                <a:latin typeface="+mn-lt"/>
              </a:rPr>
              <a:t>performanță</a:t>
            </a:r>
            <a:endParaRPr lang="en-US" dirty="0">
              <a:latin typeface="+mn-lt"/>
            </a:endParaRPr>
          </a:p>
        </p:txBody>
      </p:sp>
    </p:spTree>
    <p:extLst>
      <p:ext uri="{BB962C8B-B14F-4D97-AF65-F5344CB8AC3E}">
        <p14:creationId xmlns:p14="http://schemas.microsoft.com/office/powerpoint/2010/main" val="3322672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96EF8-F828-9D4C-A1B6-317F9026B4ED}"/>
              </a:ext>
            </a:extLst>
          </p:cNvPr>
          <p:cNvSpPr>
            <a:spLocks noGrp="1"/>
          </p:cNvSpPr>
          <p:nvPr>
            <p:ph type="title"/>
          </p:nvPr>
        </p:nvSpPr>
        <p:spPr>
          <a:xfrm>
            <a:off x="381000" y="247833"/>
            <a:ext cx="11430000" cy="991688"/>
          </a:xfrm>
        </p:spPr>
        <p:txBody>
          <a:bodyPr>
            <a:normAutofit/>
          </a:bodyPr>
          <a:lstStyle/>
          <a:p>
            <a:r>
              <a:rPr lang="en-US" sz="2800" dirty="0">
                <a:latin typeface="+mn-lt"/>
              </a:rPr>
              <a:t>Cum </a:t>
            </a:r>
            <a:r>
              <a:rPr lang="en-US" sz="2800" dirty="0" err="1">
                <a:latin typeface="+mn-lt"/>
              </a:rPr>
              <a:t>funcționează</a:t>
            </a:r>
            <a:r>
              <a:rPr lang="en-US" sz="2800" dirty="0">
                <a:latin typeface="+mn-lt"/>
              </a:rPr>
              <a:t> Isagenix</a:t>
            </a:r>
          </a:p>
        </p:txBody>
      </p:sp>
      <p:sp>
        <p:nvSpPr>
          <p:cNvPr id="3" name="Text Placeholder 2">
            <a:extLst>
              <a:ext uri="{FF2B5EF4-FFF2-40B4-BE49-F238E27FC236}">
                <a16:creationId xmlns:a16="http://schemas.microsoft.com/office/drawing/2014/main" id="{03C800FF-C5EF-2848-8477-B717D360354D}"/>
              </a:ext>
            </a:extLst>
          </p:cNvPr>
          <p:cNvSpPr>
            <a:spLocks noGrp="1"/>
          </p:cNvSpPr>
          <p:nvPr>
            <p:ph type="body" sz="quarter" idx="12"/>
          </p:nvPr>
        </p:nvSpPr>
        <p:spPr>
          <a:xfrm>
            <a:off x="730522" y="1556476"/>
            <a:ext cx="3246385" cy="991688"/>
          </a:xfrm>
        </p:spPr>
        <p:txBody>
          <a:bodyPr>
            <a:normAutofit/>
          </a:bodyPr>
          <a:lstStyle/>
          <a:p>
            <a:r>
              <a:rPr lang="en-US" sz="2000" dirty="0" err="1">
                <a:latin typeface="+mn-lt"/>
              </a:rPr>
              <a:t>Menținere</a:t>
            </a:r>
            <a:r>
              <a:rPr lang="en-US" sz="2000" dirty="0">
                <a:latin typeface="+mn-lt"/>
              </a:rPr>
              <a:t> </a:t>
            </a:r>
            <a:r>
              <a:rPr lang="en-US" sz="2000" dirty="0" err="1">
                <a:latin typeface="+mn-lt"/>
              </a:rPr>
              <a:t>sănătoasă</a:t>
            </a:r>
            <a:r>
              <a:rPr lang="en-US" sz="2000" dirty="0">
                <a:latin typeface="+mn-lt"/>
              </a:rPr>
              <a:t> a </a:t>
            </a:r>
            <a:r>
              <a:rPr lang="en-US" sz="2000" dirty="0" err="1">
                <a:latin typeface="+mn-lt"/>
              </a:rPr>
              <a:t>mușchilor</a:t>
            </a:r>
            <a:endParaRPr lang="en-US" sz="2000" dirty="0">
              <a:latin typeface="+mn-lt"/>
            </a:endParaRPr>
          </a:p>
        </p:txBody>
      </p:sp>
      <p:sp>
        <p:nvSpPr>
          <p:cNvPr id="4" name="Text Placeholder 3">
            <a:extLst>
              <a:ext uri="{FF2B5EF4-FFF2-40B4-BE49-F238E27FC236}">
                <a16:creationId xmlns:a16="http://schemas.microsoft.com/office/drawing/2014/main" id="{7FEDD329-975B-364B-8492-5EEE1332DA1C}"/>
              </a:ext>
            </a:extLst>
          </p:cNvPr>
          <p:cNvSpPr>
            <a:spLocks noGrp="1"/>
          </p:cNvSpPr>
          <p:nvPr>
            <p:ph type="body" sz="quarter" idx="13"/>
          </p:nvPr>
        </p:nvSpPr>
        <p:spPr>
          <a:xfrm>
            <a:off x="4472807" y="1781474"/>
            <a:ext cx="3246385" cy="778736"/>
          </a:xfrm>
        </p:spPr>
        <p:txBody>
          <a:bodyPr>
            <a:normAutofit fontScale="85000" lnSpcReduction="10000"/>
          </a:bodyPr>
          <a:lstStyle/>
          <a:p>
            <a:r>
              <a:rPr lang="en-US" sz="2000" dirty="0" err="1">
                <a:latin typeface="+mn-lt"/>
              </a:rPr>
              <a:t>Apetit</a:t>
            </a:r>
            <a:r>
              <a:rPr lang="en-US" sz="2000" dirty="0">
                <a:latin typeface="+mn-lt"/>
              </a:rPr>
              <a:t> bine </a:t>
            </a:r>
            <a:r>
              <a:rPr lang="en-US" sz="2000" dirty="0" err="1">
                <a:latin typeface="+mn-lt"/>
              </a:rPr>
              <a:t>gestionat</a:t>
            </a:r>
            <a:r>
              <a:rPr lang="en-US" sz="2000" dirty="0">
                <a:latin typeface="+mn-lt"/>
              </a:rPr>
              <a:t> = </a:t>
            </a:r>
            <a:r>
              <a:rPr lang="en-US" sz="2000" dirty="0" err="1">
                <a:latin typeface="+mn-lt"/>
              </a:rPr>
              <a:t>scădere</a:t>
            </a:r>
            <a:r>
              <a:rPr lang="en-US" sz="2000" dirty="0">
                <a:latin typeface="+mn-lt"/>
              </a:rPr>
              <a:t> </a:t>
            </a:r>
            <a:r>
              <a:rPr lang="en-US" sz="2000" dirty="0" err="1">
                <a:latin typeface="+mn-lt"/>
              </a:rPr>
              <a:t>sustenabilă</a:t>
            </a:r>
            <a:r>
              <a:rPr lang="en-US" sz="2000" dirty="0">
                <a:latin typeface="+mn-lt"/>
              </a:rPr>
              <a:t> </a:t>
            </a:r>
            <a:r>
              <a:rPr lang="en-US" sz="2000" dirty="0" err="1">
                <a:latin typeface="+mn-lt"/>
              </a:rPr>
              <a:t>în</a:t>
            </a:r>
            <a:r>
              <a:rPr lang="en-US" sz="2000" dirty="0">
                <a:latin typeface="+mn-lt"/>
              </a:rPr>
              <a:t> </a:t>
            </a:r>
            <a:r>
              <a:rPr lang="en-US" sz="2000" dirty="0" err="1">
                <a:latin typeface="+mn-lt"/>
              </a:rPr>
              <a:t>greutate</a:t>
            </a:r>
            <a:r>
              <a:rPr lang="en-US" sz="2000" dirty="0">
                <a:latin typeface="+mn-lt"/>
              </a:rPr>
              <a:t> </a:t>
            </a:r>
          </a:p>
        </p:txBody>
      </p:sp>
      <p:sp>
        <p:nvSpPr>
          <p:cNvPr id="5" name="Text Placeholder 4">
            <a:extLst>
              <a:ext uri="{FF2B5EF4-FFF2-40B4-BE49-F238E27FC236}">
                <a16:creationId xmlns:a16="http://schemas.microsoft.com/office/drawing/2014/main" id="{FD926A72-165D-874F-BACD-C6E2480FB584}"/>
              </a:ext>
            </a:extLst>
          </p:cNvPr>
          <p:cNvSpPr>
            <a:spLocks noGrp="1"/>
          </p:cNvSpPr>
          <p:nvPr>
            <p:ph type="body" sz="quarter" idx="14"/>
          </p:nvPr>
        </p:nvSpPr>
        <p:spPr>
          <a:xfrm>
            <a:off x="8215092" y="1940010"/>
            <a:ext cx="3246385" cy="461664"/>
          </a:xfrm>
        </p:spPr>
        <p:txBody>
          <a:bodyPr>
            <a:normAutofit/>
          </a:bodyPr>
          <a:lstStyle/>
          <a:p>
            <a:r>
              <a:rPr lang="en-US" sz="2000" dirty="0">
                <a:latin typeface="+mn-lt"/>
              </a:rPr>
              <a:t>Stare </a:t>
            </a:r>
            <a:r>
              <a:rPr lang="en-US" sz="2000" dirty="0" err="1">
                <a:latin typeface="+mn-lt"/>
              </a:rPr>
              <a:t>optimă</a:t>
            </a:r>
            <a:r>
              <a:rPr lang="en-US" sz="2000" dirty="0">
                <a:latin typeface="+mn-lt"/>
              </a:rPr>
              <a:t> a </a:t>
            </a:r>
            <a:r>
              <a:rPr lang="en-US" sz="2000" dirty="0" err="1">
                <a:latin typeface="+mn-lt"/>
              </a:rPr>
              <a:t>nutriției</a:t>
            </a:r>
            <a:endParaRPr lang="en-US" sz="2000" dirty="0">
              <a:latin typeface="+mn-lt"/>
            </a:endParaRPr>
          </a:p>
        </p:txBody>
      </p:sp>
      <p:sp>
        <p:nvSpPr>
          <p:cNvPr id="6" name="Text Placeholder 5">
            <a:extLst>
              <a:ext uri="{FF2B5EF4-FFF2-40B4-BE49-F238E27FC236}">
                <a16:creationId xmlns:a16="http://schemas.microsoft.com/office/drawing/2014/main" id="{70F0BB2F-BC0C-6C44-A85F-E297C82D0A07}"/>
              </a:ext>
            </a:extLst>
          </p:cNvPr>
          <p:cNvSpPr>
            <a:spLocks noGrp="1"/>
          </p:cNvSpPr>
          <p:nvPr>
            <p:ph type="body" sz="quarter" idx="15"/>
          </p:nvPr>
        </p:nvSpPr>
        <p:spPr>
          <a:xfrm>
            <a:off x="587647" y="5153747"/>
            <a:ext cx="10611596" cy="771883"/>
          </a:xfrm>
        </p:spPr>
        <p:txBody>
          <a:bodyPr/>
          <a:lstStyle/>
          <a:p>
            <a:r>
              <a:rPr lang="en-US" dirty="0">
                <a:latin typeface="+mn-lt"/>
                <a:cs typeface="Gill Sans Light" panose="020B0302020104020203" pitchFamily="34" charset="-79"/>
              </a:rPr>
              <a:t>Un </a:t>
            </a:r>
            <a:r>
              <a:rPr lang="en-US" dirty="0" err="1">
                <a:latin typeface="+mn-lt"/>
                <a:cs typeface="Gill Sans Light" panose="020B0302020104020203" pitchFamily="34" charset="-79"/>
              </a:rPr>
              <a:t>sistem</a:t>
            </a:r>
            <a:r>
              <a:rPr lang="en-US" dirty="0">
                <a:latin typeface="+mn-lt"/>
                <a:cs typeface="Gill Sans Light" panose="020B0302020104020203" pitchFamily="34" charset="-79"/>
              </a:rPr>
              <a:t> de </a:t>
            </a:r>
            <a:r>
              <a:rPr lang="en-US" dirty="0" err="1">
                <a:latin typeface="+mn-lt"/>
                <a:cs typeface="Gill Sans Light" panose="020B0302020104020203" pitchFamily="34" charset="-79"/>
              </a:rPr>
              <a:t>nutriție</a:t>
            </a:r>
            <a:r>
              <a:rPr lang="en-US" dirty="0">
                <a:latin typeface="+mn-lt"/>
                <a:cs typeface="Gill Sans Light" panose="020B0302020104020203" pitchFamily="34" charset="-79"/>
              </a:rPr>
              <a:t> </a:t>
            </a:r>
            <a:r>
              <a:rPr lang="en-US" dirty="0" err="1">
                <a:latin typeface="+mn-lt"/>
                <a:cs typeface="Gill Sans Light" panose="020B0302020104020203" pitchFamily="34" charset="-79"/>
              </a:rPr>
              <a:t>dovedit</a:t>
            </a:r>
            <a:r>
              <a:rPr lang="en-US" dirty="0">
                <a:latin typeface="+mn-lt"/>
                <a:cs typeface="Gill Sans Light" panose="020B0302020104020203" pitchFamily="34" charset="-79"/>
              </a:rPr>
              <a:t> care </a:t>
            </a:r>
            <a:r>
              <a:rPr lang="en-US" dirty="0" err="1">
                <a:latin typeface="+mn-lt"/>
                <a:cs typeface="Gill Sans Light" panose="020B0302020104020203" pitchFamily="34" charset="-79"/>
              </a:rPr>
              <a:t>combină</a:t>
            </a:r>
            <a:r>
              <a:rPr lang="en-US" dirty="0">
                <a:latin typeface="+mn-lt"/>
                <a:cs typeface="Gill Sans Light" panose="020B0302020104020203" pitchFamily="34" charset="-79"/>
              </a:rPr>
              <a:t> </a:t>
            </a:r>
            <a:r>
              <a:rPr lang="en-US" dirty="0" err="1">
                <a:latin typeface="+mn-lt"/>
                <a:cs typeface="Gill Sans Light" panose="020B0302020104020203" pitchFamily="34" charset="-79"/>
              </a:rPr>
              <a:t>controlul</a:t>
            </a:r>
            <a:r>
              <a:rPr lang="en-US" dirty="0">
                <a:latin typeface="+mn-lt"/>
                <a:cs typeface="Gill Sans Light" panose="020B0302020104020203" pitchFamily="34" charset="-79"/>
              </a:rPr>
              <a:t> </a:t>
            </a:r>
            <a:r>
              <a:rPr lang="en-US" dirty="0" err="1">
                <a:latin typeface="+mn-lt"/>
                <a:cs typeface="Gill Sans Light" panose="020B0302020104020203" pitchFamily="34" charset="-79"/>
              </a:rPr>
              <a:t>caloriilor</a:t>
            </a:r>
            <a:r>
              <a:rPr lang="en-US" dirty="0">
                <a:latin typeface="+mn-lt"/>
                <a:cs typeface="Gill Sans Light" panose="020B0302020104020203" pitchFamily="34" charset="-79"/>
              </a:rPr>
              <a:t> </a:t>
            </a:r>
            <a:r>
              <a:rPr lang="en-US" dirty="0" err="1">
                <a:latin typeface="+mn-lt"/>
                <a:cs typeface="Gill Sans Light" panose="020B0302020104020203" pitchFamily="34" charset="-79"/>
              </a:rPr>
              <a:t>și</a:t>
            </a:r>
            <a:r>
              <a:rPr lang="en-US" dirty="0">
                <a:latin typeface="+mn-lt"/>
                <a:cs typeface="Gill Sans Light" panose="020B0302020104020203" pitchFamily="34" charset="-79"/>
              </a:rPr>
              <a:t> </a:t>
            </a:r>
            <a:r>
              <a:rPr lang="ro-RO" dirty="0">
                <a:latin typeface="+mn-lt"/>
                <a:cs typeface="Gill Sans Light" panose="020B0302020104020203" pitchFamily="34" charset="-79"/>
              </a:rPr>
              <a:t>postul</a:t>
            </a:r>
            <a:r>
              <a:rPr lang="en-US" dirty="0">
                <a:latin typeface="+mn-lt"/>
                <a:cs typeface="Gill Sans Light" panose="020B0302020104020203" pitchFamily="34" charset="-79"/>
              </a:rPr>
              <a:t> </a:t>
            </a:r>
            <a:r>
              <a:rPr lang="en-US" dirty="0" err="1">
                <a:latin typeface="+mn-lt"/>
                <a:cs typeface="Gill Sans Light" panose="020B0302020104020203" pitchFamily="34" charset="-79"/>
              </a:rPr>
              <a:t>alimentar</a:t>
            </a:r>
            <a:r>
              <a:rPr lang="en-US" dirty="0">
                <a:latin typeface="+mn-lt"/>
                <a:cs typeface="Gill Sans Light" panose="020B0302020104020203" pitchFamily="34" charset="-79"/>
              </a:rPr>
              <a:t> </a:t>
            </a:r>
            <a:r>
              <a:rPr lang="en-US" dirty="0" err="1">
                <a:latin typeface="+mn-lt"/>
                <a:cs typeface="Gill Sans Light" panose="020B0302020104020203" pitchFamily="34" charset="-79"/>
              </a:rPr>
              <a:t>intermitent</a:t>
            </a:r>
            <a:r>
              <a:rPr lang="en-US" dirty="0">
                <a:latin typeface="+mn-lt"/>
                <a:cs typeface="Gill Sans Light" panose="020B0302020104020203" pitchFamily="34" charset="-79"/>
              </a:rPr>
              <a:t> cu </a:t>
            </a:r>
            <a:r>
              <a:rPr lang="en-US" dirty="0" err="1">
                <a:latin typeface="+mn-lt"/>
                <a:cs typeface="Gill Sans Light" panose="020B0302020104020203" pitchFamily="34" charset="-79"/>
              </a:rPr>
              <a:t>hrănirea</a:t>
            </a:r>
            <a:r>
              <a:rPr lang="en-US" dirty="0">
                <a:latin typeface="+mn-lt"/>
                <a:cs typeface="Gill Sans Light" panose="020B0302020104020203" pitchFamily="34" charset="-79"/>
              </a:rPr>
              <a:t> </a:t>
            </a:r>
            <a:r>
              <a:rPr lang="en-US" dirty="0" err="1">
                <a:latin typeface="+mn-lt"/>
                <a:cs typeface="Gill Sans Light" panose="020B0302020104020203" pitchFamily="34" charset="-79"/>
              </a:rPr>
              <a:t>completă</a:t>
            </a:r>
            <a:r>
              <a:rPr lang="en-US" dirty="0">
                <a:latin typeface="+mn-lt"/>
                <a:cs typeface="Gill Sans Light" panose="020B0302020104020203" pitchFamily="34" charset="-79"/>
              </a:rPr>
              <a:t>... </a:t>
            </a:r>
            <a:endParaRPr lang="en-US" dirty="0">
              <a:latin typeface="+mn-lt"/>
            </a:endParaRPr>
          </a:p>
        </p:txBody>
      </p:sp>
      <p:pic>
        <p:nvPicPr>
          <p:cNvPr id="10" name="Picture 9">
            <a:extLst>
              <a:ext uri="{FF2B5EF4-FFF2-40B4-BE49-F238E27FC236}">
                <a16:creationId xmlns:a16="http://schemas.microsoft.com/office/drawing/2014/main" id="{542E2355-B1EA-D869-650C-614D28D63153}"/>
              </a:ext>
            </a:extLst>
          </p:cNvPr>
          <p:cNvPicPr>
            <a:picLocks noChangeAspect="1"/>
          </p:cNvPicPr>
          <p:nvPr/>
        </p:nvPicPr>
        <p:blipFill>
          <a:blip r:embed="rId2"/>
          <a:stretch>
            <a:fillRect/>
          </a:stretch>
        </p:blipFill>
        <p:spPr>
          <a:xfrm>
            <a:off x="5477202" y="3306147"/>
            <a:ext cx="1237595" cy="1170533"/>
          </a:xfrm>
          <a:prstGeom prst="rect">
            <a:avLst/>
          </a:prstGeom>
        </p:spPr>
      </p:pic>
      <p:pic>
        <p:nvPicPr>
          <p:cNvPr id="12" name="Picture 11">
            <a:extLst>
              <a:ext uri="{FF2B5EF4-FFF2-40B4-BE49-F238E27FC236}">
                <a16:creationId xmlns:a16="http://schemas.microsoft.com/office/drawing/2014/main" id="{FEF3578E-0EB2-C10F-F6FA-83A62681B8B3}"/>
              </a:ext>
            </a:extLst>
          </p:cNvPr>
          <p:cNvPicPr>
            <a:picLocks noChangeAspect="1"/>
          </p:cNvPicPr>
          <p:nvPr/>
        </p:nvPicPr>
        <p:blipFill>
          <a:blip r:embed="rId3"/>
          <a:stretch>
            <a:fillRect/>
          </a:stretch>
        </p:blipFill>
        <p:spPr>
          <a:xfrm>
            <a:off x="9216439" y="3306147"/>
            <a:ext cx="1243692" cy="1176630"/>
          </a:xfrm>
          <a:prstGeom prst="rect">
            <a:avLst/>
          </a:prstGeom>
        </p:spPr>
      </p:pic>
      <p:sp>
        <p:nvSpPr>
          <p:cNvPr id="14" name="Oval 13">
            <a:extLst>
              <a:ext uri="{FF2B5EF4-FFF2-40B4-BE49-F238E27FC236}">
                <a16:creationId xmlns:a16="http://schemas.microsoft.com/office/drawing/2014/main" id="{6F5DFE84-1259-4840-96F8-463B349F4BE3}"/>
              </a:ext>
            </a:extLst>
          </p:cNvPr>
          <p:cNvSpPr/>
          <p:nvPr/>
        </p:nvSpPr>
        <p:spPr>
          <a:xfrm>
            <a:off x="1751977" y="3307134"/>
            <a:ext cx="1223583" cy="1155258"/>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2F6C"/>
              </a:solidFill>
              <a:effectLst/>
              <a:uLnTx/>
              <a:uFillTx/>
              <a:latin typeface="Gotham Book"/>
              <a:ea typeface="+mn-ea"/>
              <a:cs typeface="+mn-cs"/>
            </a:endParaRPr>
          </a:p>
        </p:txBody>
      </p:sp>
      <p:sp>
        <p:nvSpPr>
          <p:cNvPr id="15" name="Freeform 2006">
            <a:extLst>
              <a:ext uri="{FF2B5EF4-FFF2-40B4-BE49-F238E27FC236}">
                <a16:creationId xmlns:a16="http://schemas.microsoft.com/office/drawing/2014/main" id="{1D600423-F842-4E88-ABBB-07E85D4ECED0}"/>
              </a:ext>
            </a:extLst>
          </p:cNvPr>
          <p:cNvSpPr>
            <a:spLocks/>
          </p:cNvSpPr>
          <p:nvPr/>
        </p:nvSpPr>
        <p:spPr bwMode="auto">
          <a:xfrm>
            <a:off x="2405621" y="3651348"/>
            <a:ext cx="298725" cy="282043"/>
          </a:xfrm>
          <a:custGeom>
            <a:avLst/>
            <a:gdLst>
              <a:gd name="T0" fmla="*/ 5 w 80"/>
              <a:gd name="T1" fmla="*/ 58 h 80"/>
              <a:gd name="T2" fmla="*/ 0 w 80"/>
              <a:gd name="T3" fmla="*/ 40 h 80"/>
              <a:gd name="T4" fmla="*/ 40 w 80"/>
              <a:gd name="T5" fmla="*/ 0 h 80"/>
              <a:gd name="T6" fmla="*/ 80 w 80"/>
              <a:gd name="T7" fmla="*/ 40 h 80"/>
              <a:gd name="T8" fmla="*/ 40 w 80"/>
              <a:gd name="T9" fmla="*/ 80 h 80"/>
              <a:gd name="T10" fmla="*/ 28 w 80"/>
              <a:gd name="T11" fmla="*/ 78 h 80"/>
            </a:gdLst>
            <a:ahLst/>
            <a:cxnLst>
              <a:cxn ang="0">
                <a:pos x="T0" y="T1"/>
              </a:cxn>
              <a:cxn ang="0">
                <a:pos x="T2" y="T3"/>
              </a:cxn>
              <a:cxn ang="0">
                <a:pos x="T4" y="T5"/>
              </a:cxn>
              <a:cxn ang="0">
                <a:pos x="T6" y="T7"/>
              </a:cxn>
              <a:cxn ang="0">
                <a:pos x="T8" y="T9"/>
              </a:cxn>
              <a:cxn ang="0">
                <a:pos x="T10" y="T11"/>
              </a:cxn>
            </a:cxnLst>
            <a:rect l="0" t="0" r="r" b="b"/>
            <a:pathLst>
              <a:path w="80" h="80">
                <a:moveTo>
                  <a:pt x="5" y="58"/>
                </a:moveTo>
                <a:cubicBezTo>
                  <a:pt x="3" y="53"/>
                  <a:pt x="0" y="46"/>
                  <a:pt x="0" y="40"/>
                </a:cubicBezTo>
                <a:cubicBezTo>
                  <a:pt x="0" y="18"/>
                  <a:pt x="18" y="0"/>
                  <a:pt x="40" y="0"/>
                </a:cubicBezTo>
                <a:cubicBezTo>
                  <a:pt x="62" y="0"/>
                  <a:pt x="80" y="18"/>
                  <a:pt x="80" y="40"/>
                </a:cubicBezTo>
                <a:cubicBezTo>
                  <a:pt x="80" y="62"/>
                  <a:pt x="62" y="80"/>
                  <a:pt x="40" y="80"/>
                </a:cubicBezTo>
                <a:cubicBezTo>
                  <a:pt x="35" y="80"/>
                  <a:pt x="32" y="80"/>
                  <a:pt x="28" y="78"/>
                </a:cubicBezTo>
              </a:path>
            </a:pathLst>
          </a:custGeom>
          <a:solidFill>
            <a:schemeClr val="tx2"/>
          </a:solidFill>
          <a:ln w="22225" cap="rnd">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solidFill>
                <a:srgbClr val="002F6C"/>
              </a:solidFill>
            </a:endParaRPr>
          </a:p>
        </p:txBody>
      </p:sp>
      <p:sp>
        <p:nvSpPr>
          <p:cNvPr id="16" name="Freeform 2007">
            <a:extLst>
              <a:ext uri="{FF2B5EF4-FFF2-40B4-BE49-F238E27FC236}">
                <a16:creationId xmlns:a16="http://schemas.microsoft.com/office/drawing/2014/main" id="{0E8DBA91-F15F-43A6-A28B-A901B3860019}"/>
              </a:ext>
            </a:extLst>
          </p:cNvPr>
          <p:cNvSpPr>
            <a:spLocks/>
          </p:cNvSpPr>
          <p:nvPr/>
        </p:nvSpPr>
        <p:spPr bwMode="auto">
          <a:xfrm>
            <a:off x="2075897" y="3643366"/>
            <a:ext cx="507269" cy="529497"/>
          </a:xfrm>
          <a:custGeom>
            <a:avLst/>
            <a:gdLst>
              <a:gd name="T0" fmla="*/ 52 w 136"/>
              <a:gd name="T1" fmla="*/ 69 h 150"/>
              <a:gd name="T2" fmla="*/ 36 w 136"/>
              <a:gd name="T3" fmla="*/ 51 h 150"/>
              <a:gd name="T4" fmla="*/ 36 w 136"/>
              <a:gd name="T5" fmla="*/ 42 h 150"/>
              <a:gd name="T6" fmla="*/ 55 w 136"/>
              <a:gd name="T7" fmla="*/ 42 h 150"/>
              <a:gd name="T8" fmla="*/ 72 w 136"/>
              <a:gd name="T9" fmla="*/ 27 h 150"/>
              <a:gd name="T10" fmla="*/ 72 w 136"/>
              <a:gd name="T11" fmla="*/ 23 h 150"/>
              <a:gd name="T12" fmla="*/ 67 w 136"/>
              <a:gd name="T13" fmla="*/ 17 h 150"/>
              <a:gd name="T14" fmla="*/ 59 w 136"/>
              <a:gd name="T15" fmla="*/ 8 h 150"/>
              <a:gd name="T16" fmla="*/ 43 w 136"/>
              <a:gd name="T17" fmla="*/ 2 h 150"/>
              <a:gd name="T18" fmla="*/ 10 w 136"/>
              <a:gd name="T19" fmla="*/ 13 h 150"/>
              <a:gd name="T20" fmla="*/ 0 w 136"/>
              <a:gd name="T21" fmla="*/ 26 h 150"/>
              <a:gd name="T22" fmla="*/ 0 w 136"/>
              <a:gd name="T23" fmla="*/ 79 h 150"/>
              <a:gd name="T24" fmla="*/ 34 w 136"/>
              <a:gd name="T25" fmla="*/ 139 h 150"/>
              <a:gd name="T26" fmla="*/ 45 w 136"/>
              <a:gd name="T27" fmla="*/ 150 h 150"/>
              <a:gd name="T28" fmla="*/ 62 w 136"/>
              <a:gd name="T29" fmla="*/ 150 h 150"/>
              <a:gd name="T30" fmla="*/ 136 w 136"/>
              <a:gd name="T31" fmla="*/ 8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 h="150">
                <a:moveTo>
                  <a:pt x="52" y="69"/>
                </a:moveTo>
                <a:cubicBezTo>
                  <a:pt x="52" y="69"/>
                  <a:pt x="36" y="57"/>
                  <a:pt x="36" y="51"/>
                </a:cubicBezTo>
                <a:cubicBezTo>
                  <a:pt x="36" y="47"/>
                  <a:pt x="36" y="42"/>
                  <a:pt x="36" y="42"/>
                </a:cubicBezTo>
                <a:cubicBezTo>
                  <a:pt x="55" y="42"/>
                  <a:pt x="55" y="42"/>
                  <a:pt x="55" y="42"/>
                </a:cubicBezTo>
                <a:cubicBezTo>
                  <a:pt x="61" y="42"/>
                  <a:pt x="72" y="33"/>
                  <a:pt x="72" y="27"/>
                </a:cubicBezTo>
                <a:cubicBezTo>
                  <a:pt x="72" y="23"/>
                  <a:pt x="72" y="23"/>
                  <a:pt x="72" y="23"/>
                </a:cubicBezTo>
                <a:cubicBezTo>
                  <a:pt x="72" y="21"/>
                  <a:pt x="68" y="19"/>
                  <a:pt x="67" y="17"/>
                </a:cubicBezTo>
                <a:cubicBezTo>
                  <a:pt x="59" y="8"/>
                  <a:pt x="59" y="8"/>
                  <a:pt x="59" y="8"/>
                </a:cubicBezTo>
                <a:cubicBezTo>
                  <a:pt x="56" y="3"/>
                  <a:pt x="48" y="0"/>
                  <a:pt x="43" y="2"/>
                </a:cubicBezTo>
                <a:cubicBezTo>
                  <a:pt x="10" y="13"/>
                  <a:pt x="10" y="13"/>
                  <a:pt x="10" y="13"/>
                </a:cubicBezTo>
                <a:cubicBezTo>
                  <a:pt x="4" y="15"/>
                  <a:pt x="0" y="20"/>
                  <a:pt x="0" y="26"/>
                </a:cubicBezTo>
                <a:cubicBezTo>
                  <a:pt x="0" y="79"/>
                  <a:pt x="0" y="79"/>
                  <a:pt x="0" y="79"/>
                </a:cubicBezTo>
                <a:cubicBezTo>
                  <a:pt x="0" y="103"/>
                  <a:pt x="26" y="129"/>
                  <a:pt x="34" y="139"/>
                </a:cubicBezTo>
                <a:cubicBezTo>
                  <a:pt x="34" y="144"/>
                  <a:pt x="39" y="150"/>
                  <a:pt x="45" y="150"/>
                </a:cubicBezTo>
                <a:cubicBezTo>
                  <a:pt x="62" y="150"/>
                  <a:pt x="62" y="150"/>
                  <a:pt x="62" y="150"/>
                </a:cubicBezTo>
                <a:cubicBezTo>
                  <a:pt x="100" y="150"/>
                  <a:pt x="131" y="119"/>
                  <a:pt x="136" y="81"/>
                </a:cubicBezTo>
              </a:path>
            </a:pathLst>
          </a:custGeom>
          <a:solidFill>
            <a:schemeClr val="tx2"/>
          </a:solidFill>
          <a:ln w="22225" cap="rnd">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solidFill>
                <a:srgbClr val="002F6C"/>
              </a:solidFill>
            </a:endParaRPr>
          </a:p>
        </p:txBody>
      </p:sp>
      <p:sp>
        <p:nvSpPr>
          <p:cNvPr id="17" name="Freeform 2009">
            <a:extLst>
              <a:ext uri="{FF2B5EF4-FFF2-40B4-BE49-F238E27FC236}">
                <a16:creationId xmlns:a16="http://schemas.microsoft.com/office/drawing/2014/main" id="{68DD4913-A1D5-4F52-A15D-DF96A1254837}"/>
              </a:ext>
            </a:extLst>
          </p:cNvPr>
          <p:cNvSpPr>
            <a:spLocks/>
          </p:cNvSpPr>
          <p:nvPr/>
        </p:nvSpPr>
        <p:spPr bwMode="auto">
          <a:xfrm>
            <a:off x="2383072" y="3986606"/>
            <a:ext cx="90181" cy="85145"/>
          </a:xfrm>
          <a:custGeom>
            <a:avLst/>
            <a:gdLst>
              <a:gd name="T0" fmla="*/ 24 w 24"/>
              <a:gd name="T1" fmla="*/ 0 h 24"/>
              <a:gd name="T2" fmla="*/ 0 w 24"/>
              <a:gd name="T3" fmla="*/ 24 h 24"/>
            </a:gdLst>
            <a:ahLst/>
            <a:cxnLst>
              <a:cxn ang="0">
                <a:pos x="T0" y="T1"/>
              </a:cxn>
              <a:cxn ang="0">
                <a:pos x="T2" y="T3"/>
              </a:cxn>
            </a:cxnLst>
            <a:rect l="0" t="0" r="r" b="b"/>
            <a:pathLst>
              <a:path w="24" h="24">
                <a:moveTo>
                  <a:pt x="24" y="0"/>
                </a:moveTo>
                <a:cubicBezTo>
                  <a:pt x="24" y="13"/>
                  <a:pt x="14" y="24"/>
                  <a:pt x="0" y="24"/>
                </a:cubicBezTo>
              </a:path>
            </a:pathLst>
          </a:custGeom>
          <a:solidFill>
            <a:schemeClr val="tx2"/>
          </a:solidFill>
          <a:ln w="22225" cap="rnd">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solidFill>
                <a:srgbClr val="002F6C"/>
              </a:solidFill>
            </a:endParaRPr>
          </a:p>
        </p:txBody>
      </p:sp>
      <p:sp>
        <p:nvSpPr>
          <p:cNvPr id="18" name="Freeform 2010">
            <a:extLst>
              <a:ext uri="{FF2B5EF4-FFF2-40B4-BE49-F238E27FC236}">
                <a16:creationId xmlns:a16="http://schemas.microsoft.com/office/drawing/2014/main" id="{9634908E-D42E-4AA9-9732-1DD52319DF16}"/>
              </a:ext>
            </a:extLst>
          </p:cNvPr>
          <p:cNvSpPr>
            <a:spLocks/>
          </p:cNvSpPr>
          <p:nvPr/>
        </p:nvSpPr>
        <p:spPr bwMode="auto">
          <a:xfrm>
            <a:off x="2256259" y="3800351"/>
            <a:ext cx="149362" cy="146344"/>
          </a:xfrm>
          <a:custGeom>
            <a:avLst/>
            <a:gdLst>
              <a:gd name="T0" fmla="*/ 0 w 40"/>
              <a:gd name="T1" fmla="*/ 42 h 42"/>
              <a:gd name="T2" fmla="*/ 40 w 40"/>
              <a:gd name="T3" fmla="*/ 0 h 42"/>
            </a:gdLst>
            <a:ahLst/>
            <a:cxnLst>
              <a:cxn ang="0">
                <a:pos x="T0" y="T1"/>
              </a:cxn>
              <a:cxn ang="0">
                <a:pos x="T2" y="T3"/>
              </a:cxn>
            </a:cxnLst>
            <a:rect l="0" t="0" r="r" b="b"/>
            <a:pathLst>
              <a:path w="40" h="42">
                <a:moveTo>
                  <a:pt x="0" y="42"/>
                </a:moveTo>
                <a:cubicBezTo>
                  <a:pt x="0" y="20"/>
                  <a:pt x="18" y="1"/>
                  <a:pt x="40" y="0"/>
                </a:cubicBezTo>
              </a:path>
            </a:pathLst>
          </a:custGeom>
          <a:solidFill>
            <a:schemeClr val="tx2"/>
          </a:solidFill>
          <a:ln w="22225" cap="rnd">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solidFill>
                <a:srgbClr val="002F6C"/>
              </a:solidFill>
            </a:endParaRPr>
          </a:p>
        </p:txBody>
      </p:sp>
    </p:spTree>
    <p:extLst>
      <p:ext uri="{BB962C8B-B14F-4D97-AF65-F5344CB8AC3E}">
        <p14:creationId xmlns:p14="http://schemas.microsoft.com/office/powerpoint/2010/main" val="1852945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ndoor&#10;&#10;Description automatically generated">
            <a:extLst>
              <a:ext uri="{FF2B5EF4-FFF2-40B4-BE49-F238E27FC236}">
                <a16:creationId xmlns:a16="http://schemas.microsoft.com/office/drawing/2014/main" id="{56FF70EC-1A0F-9589-0481-BD4D29DEF8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929344"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96915"/>
            <a:ext cx="5537400" cy="1676400"/>
          </a:xfrm>
        </p:spPr>
        <p:txBody>
          <a:bodyPr/>
          <a:lstStyle/>
          <a:p>
            <a:r>
              <a:rPr lang="en-GB" dirty="0"/>
              <a:t>AMPED™ Nitro</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3260862"/>
            <a:ext cx="5537400" cy="2916738"/>
          </a:xfrm>
        </p:spPr>
        <p:txBody>
          <a:bodyPr>
            <a:noAutofit/>
          </a:bodyPr>
          <a:lstStyle/>
          <a:p>
            <a:pPr>
              <a:lnSpc>
                <a:spcPct val="100000"/>
              </a:lnSpc>
            </a:pPr>
            <a:r>
              <a:rPr lang="en-GB" sz="1400" dirty="0" err="1">
                <a:latin typeface="+mn-lt"/>
              </a:rPr>
              <a:t>Antrenează-te</a:t>
            </a:r>
            <a:r>
              <a:rPr lang="en-GB" sz="1400" dirty="0">
                <a:latin typeface="+mn-lt"/>
              </a:rPr>
              <a:t> </a:t>
            </a:r>
            <a:r>
              <a:rPr lang="en-GB" sz="1400" dirty="0" err="1">
                <a:latin typeface="+mn-lt"/>
              </a:rPr>
              <a:t>mai</a:t>
            </a:r>
            <a:r>
              <a:rPr lang="en-GB" sz="1400" dirty="0">
                <a:latin typeface="+mn-lt"/>
              </a:rPr>
              <a:t> bine. </a:t>
            </a:r>
            <a:r>
              <a:rPr lang="en-GB" sz="1400" dirty="0" err="1">
                <a:latin typeface="+mn-lt"/>
              </a:rPr>
              <a:t>Amestec</a:t>
            </a:r>
            <a:r>
              <a:rPr lang="en-GB" sz="1400" dirty="0">
                <a:latin typeface="+mn-lt"/>
              </a:rPr>
              <a:t> </a:t>
            </a:r>
            <a:r>
              <a:rPr lang="en-GB" sz="1400" dirty="0" err="1">
                <a:latin typeface="+mn-lt"/>
              </a:rPr>
              <a:t>unic</a:t>
            </a:r>
            <a:r>
              <a:rPr lang="en-GB" sz="1400" dirty="0">
                <a:latin typeface="+mn-lt"/>
              </a:rPr>
              <a:t> de </a:t>
            </a:r>
            <a:r>
              <a:rPr lang="en-GB" sz="1400" dirty="0" err="1">
                <a:latin typeface="+mn-lt"/>
              </a:rPr>
              <a:t>ingrediente</a:t>
            </a:r>
            <a:r>
              <a:rPr lang="en-GB" sz="1400" dirty="0">
                <a:latin typeface="+mn-lt"/>
              </a:rPr>
              <a:t> calculate </a:t>
            </a:r>
            <a:r>
              <a:rPr lang="en-GB" sz="1400" dirty="0" err="1">
                <a:latin typeface="+mn-lt"/>
              </a:rPr>
              <a:t>pentru</a:t>
            </a:r>
            <a:r>
              <a:rPr lang="en-GB" sz="1400" dirty="0">
                <a:latin typeface="+mn-lt"/>
              </a:rPr>
              <a:t> a </a:t>
            </a:r>
            <a:r>
              <a:rPr lang="en-GB" sz="1400" dirty="0" err="1">
                <a:latin typeface="+mn-lt"/>
              </a:rPr>
              <a:t>ajuta</a:t>
            </a:r>
            <a:r>
              <a:rPr lang="en-GB" sz="1400" dirty="0">
                <a:latin typeface="+mn-lt"/>
              </a:rPr>
              <a:t> la </a:t>
            </a:r>
            <a:r>
              <a:rPr lang="en-GB" sz="1400" dirty="0" err="1">
                <a:latin typeface="+mn-lt"/>
              </a:rPr>
              <a:t>creșterea</a:t>
            </a:r>
            <a:r>
              <a:rPr lang="en-GB" sz="1400" dirty="0">
                <a:latin typeface="+mn-lt"/>
              </a:rPr>
              <a:t> </a:t>
            </a:r>
            <a:r>
              <a:rPr lang="en-GB" sz="1400" dirty="0" err="1">
                <a:latin typeface="+mn-lt"/>
              </a:rPr>
              <a:t>puterii</a:t>
            </a:r>
            <a:r>
              <a:rPr lang="en-GB" sz="1400" dirty="0">
                <a:latin typeface="+mn-lt"/>
              </a:rPr>
              <a:t>, </a:t>
            </a:r>
            <a:r>
              <a:rPr lang="en-GB" sz="1400" dirty="0" err="1">
                <a:latin typeface="+mn-lt"/>
              </a:rPr>
              <a:t>rezistenței</a:t>
            </a:r>
            <a:r>
              <a:rPr lang="en-GB" sz="1400" dirty="0">
                <a:latin typeface="+mn-lt"/>
              </a:rPr>
              <a:t> </a:t>
            </a:r>
            <a:r>
              <a:rPr lang="en-GB" sz="1400" dirty="0" err="1">
                <a:latin typeface="+mn-lt"/>
              </a:rPr>
              <a:t>și</a:t>
            </a:r>
            <a:r>
              <a:rPr lang="en-GB" sz="1400" dirty="0">
                <a:latin typeface="+mn-lt"/>
              </a:rPr>
              <a:t> </a:t>
            </a:r>
            <a:r>
              <a:rPr lang="en-GB" sz="1400" dirty="0" err="1">
                <a:latin typeface="+mn-lt"/>
              </a:rPr>
              <a:t>vitezei</a:t>
            </a:r>
            <a:r>
              <a:rPr lang="en-GB" sz="1400" dirty="0">
                <a:latin typeface="+mn-lt"/>
              </a:rPr>
              <a:t>. </a:t>
            </a:r>
          </a:p>
          <a:p>
            <a:pPr>
              <a:lnSpc>
                <a:spcPct val="100000"/>
              </a:lnSpc>
            </a:pPr>
            <a:r>
              <a:rPr lang="en-GB" sz="1400" dirty="0" err="1">
                <a:latin typeface="+mn-lt"/>
              </a:rPr>
              <a:t>Fii</a:t>
            </a:r>
            <a:r>
              <a:rPr lang="en-GB" sz="1400" dirty="0">
                <a:latin typeface="+mn-lt"/>
              </a:rPr>
              <a:t> </a:t>
            </a:r>
            <a:r>
              <a:rPr lang="en-GB" sz="1400" dirty="0" err="1">
                <a:latin typeface="+mn-lt"/>
              </a:rPr>
              <a:t>în</a:t>
            </a:r>
            <a:r>
              <a:rPr lang="en-GB" sz="1400" dirty="0">
                <a:latin typeface="+mn-lt"/>
              </a:rPr>
              <a:t> </a:t>
            </a:r>
            <a:r>
              <a:rPr lang="en-GB" sz="1400" dirty="0" err="1">
                <a:latin typeface="+mn-lt"/>
              </a:rPr>
              <a:t>alertă</a:t>
            </a:r>
            <a:r>
              <a:rPr lang="en-GB" sz="1400" dirty="0">
                <a:latin typeface="+mn-lt"/>
              </a:rPr>
              <a:t>. 80 mg de c</a:t>
            </a:r>
            <a:r>
              <a:rPr lang="ro-RO" sz="1400" dirty="0">
                <a:latin typeface="+mn-lt"/>
              </a:rPr>
              <a:t>a</a:t>
            </a:r>
            <a:r>
              <a:rPr lang="en-GB" sz="1400" dirty="0" err="1">
                <a:latin typeface="+mn-lt"/>
              </a:rPr>
              <a:t>feină</a:t>
            </a:r>
            <a:r>
              <a:rPr lang="en-GB" sz="1400" dirty="0">
                <a:latin typeface="+mn-lt"/>
              </a:rPr>
              <a:t> din </a:t>
            </a:r>
            <a:r>
              <a:rPr lang="en-GB" sz="1400" dirty="0" err="1">
                <a:latin typeface="+mn-lt"/>
              </a:rPr>
              <a:t>surse</a:t>
            </a:r>
            <a:r>
              <a:rPr lang="en-GB" sz="1400" dirty="0">
                <a:latin typeface="+mn-lt"/>
              </a:rPr>
              <a:t> </a:t>
            </a:r>
            <a:r>
              <a:rPr lang="en-GB" sz="1400" dirty="0" err="1">
                <a:latin typeface="+mn-lt"/>
              </a:rPr>
              <a:t>naturale</a:t>
            </a:r>
            <a:r>
              <a:rPr lang="en-GB" sz="1400" dirty="0">
                <a:latin typeface="+mn-lt"/>
              </a:rPr>
              <a:t> </a:t>
            </a:r>
            <a:r>
              <a:rPr lang="en-GB" sz="1400" dirty="0" err="1">
                <a:latin typeface="+mn-lt"/>
              </a:rPr>
              <a:t>pentru</a:t>
            </a:r>
            <a:r>
              <a:rPr lang="en-GB" sz="1400" dirty="0">
                <a:latin typeface="+mn-lt"/>
              </a:rPr>
              <a:t> a </a:t>
            </a:r>
            <a:r>
              <a:rPr lang="en-GB" sz="1400" dirty="0" err="1">
                <a:latin typeface="+mn-lt"/>
              </a:rPr>
              <a:t>te</a:t>
            </a:r>
            <a:r>
              <a:rPr lang="en-GB" sz="1400" dirty="0">
                <a:latin typeface="+mn-lt"/>
              </a:rPr>
              <a:t> </a:t>
            </a:r>
            <a:r>
              <a:rPr lang="en-GB" sz="1400" dirty="0" err="1">
                <a:latin typeface="+mn-lt"/>
              </a:rPr>
              <a:t>energiza</a:t>
            </a:r>
            <a:r>
              <a:rPr lang="en-GB" sz="1400" dirty="0">
                <a:latin typeface="+mn-lt"/>
              </a:rPr>
              <a:t> </a:t>
            </a:r>
            <a:r>
              <a:rPr lang="en-GB" sz="1400" dirty="0" err="1">
                <a:latin typeface="+mn-lt"/>
              </a:rPr>
              <a:t>pentru</a:t>
            </a:r>
            <a:r>
              <a:rPr lang="en-GB" sz="1400" dirty="0">
                <a:latin typeface="+mn-lt"/>
              </a:rPr>
              <a:t> un </a:t>
            </a:r>
            <a:r>
              <a:rPr lang="en-GB" sz="1400" dirty="0" err="1">
                <a:latin typeface="+mn-lt"/>
              </a:rPr>
              <a:t>antrenament</a:t>
            </a:r>
            <a:r>
              <a:rPr lang="en-GB" sz="1400" dirty="0">
                <a:latin typeface="+mn-lt"/>
              </a:rPr>
              <a:t> criminal. </a:t>
            </a:r>
          </a:p>
          <a:p>
            <a:pPr>
              <a:lnSpc>
                <a:spcPct val="100000"/>
              </a:lnSpc>
            </a:pPr>
            <a:r>
              <a:rPr lang="en-GB" sz="1400" dirty="0" err="1">
                <a:latin typeface="+mn-lt"/>
              </a:rPr>
              <a:t>Mergi</a:t>
            </a:r>
            <a:r>
              <a:rPr lang="en-GB" sz="1400" dirty="0">
                <a:latin typeface="+mn-lt"/>
              </a:rPr>
              <a:t> </a:t>
            </a:r>
            <a:r>
              <a:rPr lang="en-GB" sz="1400" dirty="0" err="1">
                <a:latin typeface="+mn-lt"/>
              </a:rPr>
              <a:t>mai</a:t>
            </a:r>
            <a:r>
              <a:rPr lang="en-GB" sz="1400" dirty="0">
                <a:latin typeface="+mn-lt"/>
              </a:rPr>
              <a:t> </a:t>
            </a:r>
            <a:r>
              <a:rPr lang="en-GB" sz="1400" dirty="0" err="1">
                <a:latin typeface="+mn-lt"/>
              </a:rPr>
              <a:t>departe</a:t>
            </a:r>
            <a:r>
              <a:rPr lang="en-GB" sz="1400" dirty="0">
                <a:latin typeface="+mn-lt"/>
              </a:rPr>
              <a:t>. </a:t>
            </a:r>
            <a:r>
              <a:rPr lang="en-GB" sz="1400" dirty="0" err="1">
                <a:latin typeface="+mn-lt"/>
              </a:rPr>
              <a:t>Ajută</a:t>
            </a:r>
            <a:r>
              <a:rPr lang="en-GB" sz="1400" dirty="0">
                <a:latin typeface="+mn-lt"/>
              </a:rPr>
              <a:t> la </a:t>
            </a:r>
            <a:r>
              <a:rPr lang="en-GB" sz="1400" dirty="0" err="1">
                <a:latin typeface="+mn-lt"/>
              </a:rPr>
              <a:t>reducerea</a:t>
            </a:r>
            <a:r>
              <a:rPr lang="en-GB" sz="1400" dirty="0">
                <a:latin typeface="+mn-lt"/>
              </a:rPr>
              <a:t> </a:t>
            </a:r>
            <a:r>
              <a:rPr lang="en-GB" sz="1400" dirty="0" err="1">
                <a:latin typeface="+mn-lt"/>
              </a:rPr>
              <a:t>oboselii</a:t>
            </a:r>
            <a:r>
              <a:rPr lang="en-GB" sz="1400" dirty="0">
                <a:latin typeface="+mn-lt"/>
              </a:rPr>
              <a:t> </a:t>
            </a:r>
            <a:r>
              <a:rPr lang="en-GB" sz="1400" dirty="0" err="1">
                <a:latin typeface="+mn-lt"/>
              </a:rPr>
              <a:t>și</a:t>
            </a:r>
            <a:r>
              <a:rPr lang="en-GB" sz="1400" dirty="0">
                <a:latin typeface="+mn-lt"/>
              </a:rPr>
              <a:t> </a:t>
            </a:r>
            <a:r>
              <a:rPr lang="en-GB" sz="1400" dirty="0" err="1">
                <a:latin typeface="+mn-lt"/>
              </a:rPr>
              <a:t>furnizează</a:t>
            </a:r>
            <a:r>
              <a:rPr lang="en-GB" sz="1400" dirty="0">
                <a:latin typeface="+mn-lt"/>
              </a:rPr>
              <a:t> </a:t>
            </a:r>
            <a:r>
              <a:rPr lang="en-GB" sz="1400" dirty="0" err="1">
                <a:latin typeface="+mn-lt"/>
              </a:rPr>
              <a:t>mai</a:t>
            </a:r>
            <a:r>
              <a:rPr lang="en-GB" sz="1400" dirty="0">
                <a:latin typeface="+mn-lt"/>
              </a:rPr>
              <a:t> </a:t>
            </a:r>
            <a:r>
              <a:rPr lang="en-GB" sz="1400" dirty="0" err="1">
                <a:latin typeface="+mn-lt"/>
              </a:rPr>
              <a:t>mulți</a:t>
            </a:r>
            <a:r>
              <a:rPr lang="en-GB" sz="1400" dirty="0">
                <a:latin typeface="+mn-lt"/>
              </a:rPr>
              <a:t> </a:t>
            </a:r>
            <a:r>
              <a:rPr lang="en-GB" sz="1400" dirty="0" err="1">
                <a:latin typeface="+mn-lt"/>
              </a:rPr>
              <a:t>nutrienți</a:t>
            </a:r>
            <a:r>
              <a:rPr lang="en-GB" sz="1400" dirty="0">
                <a:latin typeface="+mn-lt"/>
              </a:rPr>
              <a:t> </a:t>
            </a:r>
            <a:r>
              <a:rPr lang="en-GB" sz="1400" dirty="0" err="1">
                <a:latin typeface="+mn-lt"/>
              </a:rPr>
              <a:t>mușchilor</a:t>
            </a:r>
            <a:r>
              <a:rPr lang="en-GB" sz="1400" dirty="0">
                <a:latin typeface="+mn-lt"/>
              </a:rPr>
              <a:t>, </a:t>
            </a:r>
            <a:r>
              <a:rPr lang="en-GB" sz="1400" dirty="0" err="1">
                <a:latin typeface="+mn-lt"/>
              </a:rPr>
              <a:t>astfel</a:t>
            </a:r>
            <a:r>
              <a:rPr lang="en-GB" sz="1400" dirty="0">
                <a:latin typeface="+mn-lt"/>
              </a:rPr>
              <a:t> </a:t>
            </a:r>
            <a:r>
              <a:rPr lang="en-GB" sz="1400" dirty="0" err="1">
                <a:latin typeface="+mn-lt"/>
              </a:rPr>
              <a:t>încât</a:t>
            </a:r>
            <a:r>
              <a:rPr lang="en-GB" sz="1400" dirty="0">
                <a:latin typeface="+mn-lt"/>
              </a:rPr>
              <a:t> </a:t>
            </a:r>
            <a:r>
              <a:rPr lang="en-GB" sz="1400" dirty="0" err="1">
                <a:latin typeface="+mn-lt"/>
              </a:rPr>
              <a:t>să</a:t>
            </a:r>
            <a:r>
              <a:rPr lang="en-GB" sz="1400" dirty="0">
                <a:latin typeface="+mn-lt"/>
              </a:rPr>
              <a:t> </a:t>
            </a:r>
            <a:r>
              <a:rPr lang="en-GB" sz="1400" dirty="0" err="1">
                <a:latin typeface="+mn-lt"/>
              </a:rPr>
              <a:t>poți</a:t>
            </a:r>
            <a:r>
              <a:rPr lang="en-GB" sz="1400" dirty="0">
                <a:latin typeface="+mn-lt"/>
              </a:rPr>
              <a:t> continua </a:t>
            </a:r>
            <a:r>
              <a:rPr lang="en-GB" sz="1400" dirty="0" err="1">
                <a:latin typeface="+mn-lt"/>
              </a:rPr>
              <a:t>până</a:t>
            </a:r>
            <a:r>
              <a:rPr lang="en-GB" sz="1400" dirty="0">
                <a:latin typeface="+mn-lt"/>
              </a:rPr>
              <a:t> la ultima </a:t>
            </a:r>
            <a:r>
              <a:rPr lang="en-GB" sz="1400" dirty="0" err="1">
                <a:latin typeface="+mn-lt"/>
              </a:rPr>
              <a:t>repetiție</a:t>
            </a:r>
            <a:r>
              <a:rPr lang="en-GB" sz="1400" dirty="0">
                <a:latin typeface="+mn-lt"/>
              </a:rPr>
              <a:t>. </a:t>
            </a:r>
          </a:p>
          <a:p>
            <a:pPr>
              <a:lnSpc>
                <a:spcPct val="100000"/>
              </a:lnSpc>
            </a:pPr>
            <a:r>
              <a:rPr lang="it-IT" sz="1400" dirty="0" err="1">
                <a:latin typeface="+mn-lt"/>
              </a:rPr>
              <a:t>Totul</a:t>
            </a:r>
            <a:r>
              <a:rPr lang="it-IT" sz="1400" dirty="0">
                <a:latin typeface="+mn-lt"/>
              </a:rPr>
              <a:t> </a:t>
            </a:r>
            <a:r>
              <a:rPr lang="it-IT" sz="1400" dirty="0" err="1">
                <a:latin typeface="+mn-lt"/>
              </a:rPr>
              <a:t>natural</a:t>
            </a:r>
            <a:r>
              <a:rPr lang="it-IT" sz="1400" dirty="0">
                <a:latin typeface="+mn-lt"/>
              </a:rPr>
              <a:t>. </a:t>
            </a:r>
            <a:r>
              <a:rPr lang="it-IT" sz="1400" dirty="0" err="1">
                <a:latin typeface="+mn-lt"/>
              </a:rPr>
              <a:t>Fără</a:t>
            </a:r>
            <a:r>
              <a:rPr lang="it-IT" sz="1400" dirty="0">
                <a:latin typeface="+mn-lt"/>
              </a:rPr>
              <a:t> </a:t>
            </a:r>
            <a:r>
              <a:rPr lang="it-IT" sz="1400" dirty="0" err="1">
                <a:latin typeface="+mn-lt"/>
              </a:rPr>
              <a:t>coloranți</a:t>
            </a:r>
            <a:r>
              <a:rPr lang="it-IT" sz="1400" dirty="0">
                <a:latin typeface="+mn-lt"/>
              </a:rPr>
              <a:t>, </a:t>
            </a:r>
            <a:r>
              <a:rPr lang="it-IT" sz="1400" dirty="0" err="1">
                <a:latin typeface="+mn-lt"/>
              </a:rPr>
              <a:t>arome</a:t>
            </a:r>
            <a:r>
              <a:rPr lang="it-IT" sz="1400" dirty="0">
                <a:latin typeface="+mn-lt"/>
              </a:rPr>
              <a:t> </a:t>
            </a:r>
            <a:r>
              <a:rPr lang="it-IT" sz="1400" dirty="0" err="1">
                <a:latin typeface="+mn-lt"/>
              </a:rPr>
              <a:t>sau</a:t>
            </a:r>
            <a:r>
              <a:rPr lang="it-IT" sz="1400" dirty="0">
                <a:latin typeface="+mn-lt"/>
              </a:rPr>
              <a:t> </a:t>
            </a:r>
            <a:r>
              <a:rPr lang="it-IT" sz="1400" dirty="0" err="1">
                <a:latin typeface="+mn-lt"/>
              </a:rPr>
              <a:t>îndulcitori</a:t>
            </a:r>
            <a:r>
              <a:rPr lang="it-IT" sz="1400" dirty="0">
                <a:latin typeface="+mn-lt"/>
              </a:rPr>
              <a:t> artificiali </a:t>
            </a:r>
          </a:p>
          <a:p>
            <a:pPr>
              <a:lnSpc>
                <a:spcPct val="100000"/>
              </a:lnSpc>
            </a:pPr>
            <a:r>
              <a:rPr lang="en-GB" sz="1400" dirty="0" err="1">
                <a:latin typeface="+mn-lt"/>
              </a:rPr>
              <a:t>Certificat</a:t>
            </a:r>
            <a:r>
              <a:rPr lang="en-GB" sz="1400" dirty="0">
                <a:latin typeface="+mn-lt"/>
              </a:rPr>
              <a:t> Informed-Sport. </a:t>
            </a:r>
            <a:r>
              <a:rPr lang="en-GB" sz="1400" dirty="0" err="1">
                <a:latin typeface="+mn-lt"/>
              </a:rPr>
              <a:t>Sportivii</a:t>
            </a:r>
            <a:r>
              <a:rPr lang="en-GB" sz="1400" dirty="0">
                <a:latin typeface="+mn-lt"/>
              </a:rPr>
              <a:t> </a:t>
            </a:r>
            <a:r>
              <a:rPr lang="en-GB" sz="1400" dirty="0" err="1">
                <a:latin typeface="+mn-lt"/>
              </a:rPr>
              <a:t>competitivi</a:t>
            </a:r>
            <a:r>
              <a:rPr lang="en-GB" sz="1400" dirty="0">
                <a:latin typeface="+mn-lt"/>
              </a:rPr>
              <a:t> se pot </a:t>
            </a:r>
            <a:r>
              <a:rPr lang="en-GB" sz="1400" dirty="0" err="1">
                <a:latin typeface="+mn-lt"/>
              </a:rPr>
              <a:t>simți</a:t>
            </a:r>
            <a:r>
              <a:rPr lang="en-GB" sz="1400" dirty="0">
                <a:latin typeface="+mn-lt"/>
              </a:rPr>
              <a:t> </a:t>
            </a:r>
            <a:r>
              <a:rPr lang="en-GB" sz="1400" dirty="0" err="1">
                <a:latin typeface="+mn-lt"/>
              </a:rPr>
              <a:t>încrezători</a:t>
            </a:r>
            <a:r>
              <a:rPr lang="en-GB" sz="1400" dirty="0">
                <a:latin typeface="+mn-lt"/>
              </a:rPr>
              <a:t> </a:t>
            </a:r>
            <a:r>
              <a:rPr lang="en-GB" sz="1400" dirty="0" err="1">
                <a:latin typeface="+mn-lt"/>
              </a:rPr>
              <a:t>că</a:t>
            </a:r>
            <a:r>
              <a:rPr lang="en-GB" sz="1400" dirty="0">
                <a:latin typeface="+mn-lt"/>
              </a:rPr>
              <a:t> AMPED™ Nitro a </a:t>
            </a:r>
            <a:r>
              <a:rPr lang="en-GB" sz="1400" dirty="0" err="1">
                <a:latin typeface="+mn-lt"/>
              </a:rPr>
              <a:t>fost</a:t>
            </a:r>
            <a:r>
              <a:rPr lang="en-GB" sz="1400" dirty="0">
                <a:latin typeface="+mn-lt"/>
              </a:rPr>
              <a:t> </a:t>
            </a:r>
            <a:r>
              <a:rPr lang="en-GB" sz="1400" dirty="0" err="1">
                <a:latin typeface="+mn-lt"/>
              </a:rPr>
              <a:t>testat</a:t>
            </a:r>
            <a:r>
              <a:rPr lang="en-GB" sz="1400" dirty="0">
                <a:latin typeface="+mn-lt"/>
              </a:rPr>
              <a:t> </a:t>
            </a:r>
            <a:r>
              <a:rPr lang="en-GB" sz="1400" dirty="0" err="1">
                <a:latin typeface="+mn-lt"/>
              </a:rPr>
              <a:t>pentru</a:t>
            </a:r>
            <a:r>
              <a:rPr lang="en-GB" sz="1400" dirty="0">
                <a:latin typeface="+mn-lt"/>
              </a:rPr>
              <a:t> </a:t>
            </a:r>
            <a:r>
              <a:rPr lang="en-GB" sz="1400" dirty="0" err="1">
                <a:latin typeface="+mn-lt"/>
              </a:rPr>
              <a:t>calitate</a:t>
            </a:r>
            <a:r>
              <a:rPr lang="en-GB" sz="1400" dirty="0">
                <a:latin typeface="+mn-lt"/>
              </a:rPr>
              <a:t> </a:t>
            </a:r>
            <a:r>
              <a:rPr lang="en-GB" sz="1400" dirty="0" err="1">
                <a:latin typeface="+mn-lt"/>
              </a:rPr>
              <a:t>și</a:t>
            </a:r>
            <a:r>
              <a:rPr lang="en-GB" sz="1400" dirty="0">
                <a:latin typeface="+mn-lt"/>
              </a:rPr>
              <a:t> </a:t>
            </a:r>
            <a:r>
              <a:rPr lang="en-GB" sz="1400" dirty="0" err="1">
                <a:latin typeface="+mn-lt"/>
              </a:rPr>
              <a:t>substanțe</a:t>
            </a:r>
            <a:r>
              <a:rPr lang="en-GB" sz="1400" dirty="0">
                <a:latin typeface="+mn-lt"/>
              </a:rPr>
              <a:t> </a:t>
            </a:r>
            <a:r>
              <a:rPr lang="en-GB" sz="1400" dirty="0" err="1">
                <a:latin typeface="+mn-lt"/>
              </a:rPr>
              <a:t>interzise</a:t>
            </a:r>
            <a:r>
              <a:rPr lang="en-GB" sz="1400" dirty="0">
                <a:latin typeface="+mn-lt"/>
              </a:rPr>
              <a:t> de </a:t>
            </a:r>
            <a:r>
              <a:rPr lang="en-GB" sz="1400" dirty="0" err="1">
                <a:latin typeface="+mn-lt"/>
              </a:rPr>
              <a:t>Agenția</a:t>
            </a:r>
            <a:r>
              <a:rPr lang="en-GB" sz="1400" dirty="0">
                <a:latin typeface="+mn-lt"/>
              </a:rPr>
              <a:t> </a:t>
            </a:r>
            <a:r>
              <a:rPr lang="en-GB" sz="1400" dirty="0" err="1">
                <a:latin typeface="+mn-lt"/>
              </a:rPr>
              <a:t>Mondială</a:t>
            </a:r>
            <a:r>
              <a:rPr lang="en-GB" sz="1400" dirty="0">
                <a:latin typeface="+mn-lt"/>
              </a:rPr>
              <a:t> </a:t>
            </a:r>
            <a:r>
              <a:rPr lang="en-GB" sz="1400" dirty="0" err="1">
                <a:latin typeface="+mn-lt"/>
              </a:rPr>
              <a:t>AntiDoping</a:t>
            </a:r>
            <a:r>
              <a:rPr lang="en-GB" sz="1400" dirty="0">
                <a:latin typeface="+mn-lt"/>
              </a:rPr>
              <a:t>.</a:t>
            </a:r>
            <a:endParaRPr lang="en-US" sz="1400" dirty="0">
              <a:latin typeface="+mn-lt"/>
            </a:endParaRPr>
          </a:p>
        </p:txBody>
      </p:sp>
      <p:sp>
        <p:nvSpPr>
          <p:cNvPr id="5" name="TextBox 4">
            <a:extLst>
              <a:ext uri="{FF2B5EF4-FFF2-40B4-BE49-F238E27FC236}">
                <a16:creationId xmlns:a16="http://schemas.microsoft.com/office/drawing/2014/main" id="{8F7E8892-1E15-BAC7-AF2F-3C0D4D67CB62}"/>
              </a:ext>
            </a:extLst>
          </p:cNvPr>
          <p:cNvSpPr txBox="1"/>
          <p:nvPr/>
        </p:nvSpPr>
        <p:spPr>
          <a:xfrm>
            <a:off x="6273600" y="1888325"/>
            <a:ext cx="5349440" cy="1169551"/>
          </a:xfrm>
          <a:prstGeom prst="rect">
            <a:avLst/>
          </a:prstGeom>
          <a:noFill/>
        </p:spPr>
        <p:txBody>
          <a:bodyPr wrap="square">
            <a:spAutoFit/>
          </a:bodyPr>
          <a:lstStyle/>
          <a:p>
            <a:r>
              <a:rPr lang="en-GB" sz="1400" dirty="0" err="1"/>
              <a:t>Ingrediente</a:t>
            </a:r>
            <a:r>
              <a:rPr lang="en-GB" sz="1400" dirty="0"/>
              <a:t> </a:t>
            </a:r>
            <a:r>
              <a:rPr lang="en-GB" sz="1400" dirty="0" err="1"/>
              <a:t>naturale</a:t>
            </a:r>
            <a:r>
              <a:rPr lang="en-GB" sz="1400" dirty="0"/>
              <a:t>, </a:t>
            </a:r>
            <a:r>
              <a:rPr lang="en-GB" sz="1400" dirty="0" err="1"/>
              <a:t>energie</a:t>
            </a:r>
            <a:r>
              <a:rPr lang="en-GB" sz="1400" dirty="0"/>
              <a:t> </a:t>
            </a:r>
            <a:r>
              <a:rPr lang="en-GB" sz="1400" dirty="0" err="1"/>
              <a:t>incredibilă</a:t>
            </a:r>
            <a:r>
              <a:rPr lang="en-GB" sz="1400" dirty="0"/>
              <a:t>. </a:t>
            </a:r>
            <a:r>
              <a:rPr lang="en-GB" sz="1400" dirty="0" err="1"/>
              <a:t>Toate</a:t>
            </a:r>
            <a:r>
              <a:rPr lang="en-GB" sz="1400" dirty="0"/>
              <a:t> </a:t>
            </a:r>
            <a:r>
              <a:rPr lang="en-GB" sz="1400" dirty="0" err="1"/>
              <a:t>antrenamentele</a:t>
            </a:r>
            <a:r>
              <a:rPr lang="en-GB" sz="1400" dirty="0"/>
              <a:t> </a:t>
            </a:r>
            <a:r>
              <a:rPr lang="en-GB" sz="1400" dirty="0" err="1"/>
              <a:t>prealabile</a:t>
            </a:r>
            <a:r>
              <a:rPr lang="en-GB" sz="1400" dirty="0"/>
              <a:t> </a:t>
            </a:r>
            <a:r>
              <a:rPr lang="en-GB" sz="1400" dirty="0" err="1"/>
              <a:t>îți</a:t>
            </a:r>
            <a:r>
              <a:rPr lang="en-GB" sz="1400" dirty="0"/>
              <a:t> </a:t>
            </a:r>
            <a:r>
              <a:rPr lang="en-GB" sz="1400" dirty="0" err="1"/>
              <a:t>oferă</a:t>
            </a:r>
            <a:r>
              <a:rPr lang="en-GB" sz="1400" dirty="0"/>
              <a:t> </a:t>
            </a:r>
            <a:r>
              <a:rPr lang="en-GB" sz="1400" dirty="0" err="1"/>
              <a:t>energie</a:t>
            </a:r>
            <a:r>
              <a:rPr lang="en-GB" sz="1400" dirty="0"/>
              <a:t>, </a:t>
            </a:r>
            <a:r>
              <a:rPr lang="en-GB" sz="1400" dirty="0" err="1"/>
              <a:t>dar</a:t>
            </a:r>
            <a:r>
              <a:rPr lang="en-GB" sz="1400" dirty="0"/>
              <a:t> </a:t>
            </a:r>
            <a:r>
              <a:rPr lang="en-GB" sz="1400" dirty="0" err="1"/>
              <a:t>ce</a:t>
            </a:r>
            <a:r>
              <a:rPr lang="en-GB" sz="1400" dirty="0"/>
              <a:t> </a:t>
            </a:r>
            <a:r>
              <a:rPr lang="en-GB" sz="1400" dirty="0" err="1"/>
              <a:t>zici</a:t>
            </a:r>
            <a:r>
              <a:rPr lang="en-GB" sz="1400" dirty="0"/>
              <a:t> de un </a:t>
            </a:r>
            <a:r>
              <a:rPr lang="en-GB" sz="1400" dirty="0" err="1"/>
              <a:t>antrenament</a:t>
            </a:r>
            <a:r>
              <a:rPr lang="en-GB" sz="1400" dirty="0"/>
              <a:t> </a:t>
            </a:r>
            <a:r>
              <a:rPr lang="en-GB" sz="1400" dirty="0" err="1"/>
              <a:t>prealabil</a:t>
            </a:r>
            <a:r>
              <a:rPr lang="en-GB" sz="1400" dirty="0"/>
              <a:t> care </a:t>
            </a:r>
            <a:r>
              <a:rPr lang="en-GB" sz="1400" dirty="0" err="1"/>
              <a:t>este</a:t>
            </a:r>
            <a:r>
              <a:rPr lang="en-GB" sz="1400" dirty="0"/>
              <a:t> </a:t>
            </a:r>
            <a:r>
              <a:rPr lang="en-GB" sz="1400" dirty="0" err="1"/>
              <a:t>făcut</a:t>
            </a:r>
            <a:r>
              <a:rPr lang="en-GB" sz="1400" dirty="0"/>
              <a:t> din </a:t>
            </a:r>
            <a:r>
              <a:rPr lang="en-GB" sz="1400" dirty="0" err="1"/>
              <a:t>ingrediente</a:t>
            </a:r>
            <a:r>
              <a:rPr lang="en-GB" sz="1400" dirty="0"/>
              <a:t> </a:t>
            </a:r>
            <a:r>
              <a:rPr lang="en-GB" sz="1400" dirty="0" err="1"/>
              <a:t>dorite</a:t>
            </a:r>
            <a:r>
              <a:rPr lang="en-GB" sz="1400" dirty="0"/>
              <a:t>, </a:t>
            </a:r>
            <a:r>
              <a:rPr lang="en-GB" sz="1400" dirty="0" err="1"/>
              <a:t>complet</a:t>
            </a:r>
            <a:r>
              <a:rPr lang="en-GB" sz="1400" dirty="0"/>
              <a:t> </a:t>
            </a:r>
            <a:r>
              <a:rPr lang="en-GB" sz="1400" dirty="0" err="1"/>
              <a:t>naturale</a:t>
            </a:r>
            <a:r>
              <a:rPr lang="en-GB" sz="1400" dirty="0"/>
              <a:t>, </a:t>
            </a:r>
            <a:r>
              <a:rPr lang="en-GB" sz="1400" dirty="0" err="1"/>
              <a:t>fără</a:t>
            </a:r>
            <a:r>
              <a:rPr lang="en-GB" sz="1400" dirty="0"/>
              <a:t> </a:t>
            </a:r>
            <a:r>
              <a:rPr lang="en-GB" sz="1400" dirty="0" err="1"/>
              <a:t>cantități</a:t>
            </a:r>
            <a:r>
              <a:rPr lang="en-GB" sz="1400" dirty="0"/>
              <a:t> </a:t>
            </a:r>
            <a:r>
              <a:rPr lang="en-GB" sz="1400" dirty="0" err="1"/>
              <a:t>excesive</a:t>
            </a:r>
            <a:r>
              <a:rPr lang="en-GB" sz="1400" dirty="0"/>
              <a:t> de </a:t>
            </a:r>
            <a:r>
              <a:rPr lang="en-GB" sz="1400" dirty="0" err="1"/>
              <a:t>cafeină</a:t>
            </a:r>
            <a:r>
              <a:rPr lang="en-GB" sz="1400" dirty="0"/>
              <a:t>, </a:t>
            </a:r>
            <a:r>
              <a:rPr lang="en-GB" sz="1400" dirty="0" err="1"/>
              <a:t>pentru</a:t>
            </a:r>
            <a:r>
              <a:rPr lang="en-GB" sz="1400" dirty="0"/>
              <a:t> a </a:t>
            </a:r>
            <a:r>
              <a:rPr lang="en-GB" sz="1400" dirty="0" err="1"/>
              <a:t>ajuta</a:t>
            </a:r>
            <a:r>
              <a:rPr lang="en-GB" sz="1400" dirty="0"/>
              <a:t> la </a:t>
            </a:r>
            <a:r>
              <a:rPr lang="en-GB" sz="1400" dirty="0" err="1"/>
              <a:t>creșterea</a:t>
            </a:r>
            <a:r>
              <a:rPr lang="en-GB" sz="1400" dirty="0"/>
              <a:t> </a:t>
            </a:r>
            <a:r>
              <a:rPr lang="en-GB" sz="1400" dirty="0" err="1"/>
              <a:t>puterii</a:t>
            </a:r>
            <a:r>
              <a:rPr lang="en-GB" sz="1400" dirty="0"/>
              <a:t>, </a:t>
            </a:r>
            <a:r>
              <a:rPr lang="en-GB" sz="1400" dirty="0" err="1"/>
              <a:t>rezistenței</a:t>
            </a:r>
            <a:r>
              <a:rPr lang="en-GB" sz="1400" dirty="0"/>
              <a:t> </a:t>
            </a:r>
            <a:r>
              <a:rPr lang="en-GB" sz="1400" dirty="0" err="1"/>
              <a:t>și</a:t>
            </a:r>
            <a:r>
              <a:rPr lang="en-GB" sz="1400" dirty="0"/>
              <a:t> </a:t>
            </a:r>
            <a:r>
              <a:rPr lang="en-GB" sz="1400" dirty="0" err="1"/>
              <a:t>vitezei</a:t>
            </a:r>
            <a:r>
              <a:rPr lang="en-GB" sz="1400" dirty="0"/>
              <a:t>? </a:t>
            </a:r>
            <a:r>
              <a:rPr lang="en-GB" sz="1400" dirty="0" err="1"/>
              <a:t>Asta</a:t>
            </a:r>
            <a:r>
              <a:rPr lang="en-GB" sz="1400" dirty="0"/>
              <a:t> </a:t>
            </a:r>
            <a:r>
              <a:rPr lang="en-GB" sz="1400" dirty="0" err="1"/>
              <a:t>este</a:t>
            </a:r>
            <a:r>
              <a:rPr lang="en-GB" sz="1400" dirty="0"/>
              <a:t> </a:t>
            </a:r>
            <a:r>
              <a:rPr lang="en-GB" sz="1400" dirty="0" err="1"/>
              <a:t>ceva</a:t>
            </a:r>
            <a:r>
              <a:rPr lang="en-GB" sz="1400" dirty="0"/>
              <a:t> special.</a:t>
            </a:r>
          </a:p>
        </p:txBody>
      </p:sp>
    </p:spTree>
    <p:extLst>
      <p:ext uri="{BB962C8B-B14F-4D97-AF65-F5344CB8AC3E}">
        <p14:creationId xmlns:p14="http://schemas.microsoft.com/office/powerpoint/2010/main" val="1782446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tennis ball on the ground&#10;&#10;Description automatically generated with low confidence">
            <a:extLst>
              <a:ext uri="{FF2B5EF4-FFF2-40B4-BE49-F238E27FC236}">
                <a16:creationId xmlns:a16="http://schemas.microsoft.com/office/drawing/2014/main" id="{7BCB3E88-2F2F-CD7D-BD38-ADE7268EB7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929344"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96915"/>
            <a:ext cx="5537400" cy="1676400"/>
          </a:xfrm>
        </p:spPr>
        <p:txBody>
          <a:bodyPr/>
          <a:lstStyle/>
          <a:p>
            <a:r>
              <a:rPr lang="en-GB" dirty="0"/>
              <a:t>AMPED™ Hydrate</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3260862"/>
            <a:ext cx="5537400" cy="2916738"/>
          </a:xfrm>
        </p:spPr>
        <p:txBody>
          <a:bodyPr>
            <a:noAutofit/>
          </a:bodyPr>
          <a:lstStyle/>
          <a:p>
            <a:pPr>
              <a:lnSpc>
                <a:spcPct val="100000"/>
              </a:lnSpc>
            </a:pPr>
            <a:r>
              <a:rPr lang="en-GB" sz="1400" dirty="0" err="1">
                <a:latin typeface="+mn-lt"/>
              </a:rPr>
              <a:t>Reînnoiește</a:t>
            </a:r>
            <a:r>
              <a:rPr lang="en-GB" sz="1400" dirty="0">
                <a:latin typeface="+mn-lt"/>
              </a:rPr>
              <a:t> </a:t>
            </a:r>
            <a:r>
              <a:rPr lang="en-GB" sz="1400" dirty="0" err="1">
                <a:latin typeface="+mn-lt"/>
              </a:rPr>
              <a:t>și</a:t>
            </a:r>
            <a:r>
              <a:rPr lang="en-GB" sz="1400" dirty="0">
                <a:latin typeface="+mn-lt"/>
              </a:rPr>
              <a:t> </a:t>
            </a:r>
            <a:r>
              <a:rPr lang="en-GB" sz="1400" dirty="0" err="1">
                <a:latin typeface="+mn-lt"/>
              </a:rPr>
              <a:t>alimentează</a:t>
            </a:r>
            <a:r>
              <a:rPr lang="en-GB" sz="1400" dirty="0">
                <a:latin typeface="+mn-lt"/>
              </a:rPr>
              <a:t>. </a:t>
            </a:r>
            <a:r>
              <a:rPr lang="en-GB" sz="1400" dirty="0" err="1">
                <a:latin typeface="+mn-lt"/>
              </a:rPr>
              <a:t>Recuperează</a:t>
            </a:r>
            <a:r>
              <a:rPr lang="en-GB" sz="1400" dirty="0">
                <a:latin typeface="+mn-lt"/>
              </a:rPr>
              <a:t> </a:t>
            </a:r>
            <a:r>
              <a:rPr lang="en-GB" sz="1400" dirty="0" err="1">
                <a:latin typeface="+mn-lt"/>
              </a:rPr>
              <a:t>substanțele</a:t>
            </a:r>
            <a:r>
              <a:rPr lang="en-GB" sz="1400" dirty="0">
                <a:latin typeface="+mn-lt"/>
              </a:rPr>
              <a:t> nutritive </a:t>
            </a:r>
            <a:r>
              <a:rPr lang="en-GB" sz="1400" dirty="0" err="1">
                <a:latin typeface="+mn-lt"/>
              </a:rPr>
              <a:t>și</a:t>
            </a:r>
            <a:r>
              <a:rPr lang="en-GB" sz="1400" dirty="0">
                <a:latin typeface="+mn-lt"/>
              </a:rPr>
              <a:t> </a:t>
            </a:r>
            <a:r>
              <a:rPr lang="en-GB" sz="1400" dirty="0" err="1">
                <a:latin typeface="+mn-lt"/>
              </a:rPr>
              <a:t>lichidele</a:t>
            </a:r>
            <a:r>
              <a:rPr lang="en-GB" sz="1400" dirty="0">
                <a:latin typeface="+mn-lt"/>
              </a:rPr>
              <a:t> </a:t>
            </a:r>
            <a:r>
              <a:rPr lang="en-GB" sz="1400" dirty="0" err="1">
                <a:latin typeface="+mn-lt"/>
              </a:rPr>
              <a:t>pierdute</a:t>
            </a:r>
            <a:r>
              <a:rPr lang="en-GB" sz="1400" dirty="0">
                <a:latin typeface="+mn-lt"/>
              </a:rPr>
              <a:t> </a:t>
            </a:r>
            <a:r>
              <a:rPr lang="en-GB" sz="1400" dirty="0" err="1">
                <a:latin typeface="+mn-lt"/>
              </a:rPr>
              <a:t>în</a:t>
            </a:r>
            <a:r>
              <a:rPr lang="en-GB" sz="1400" dirty="0">
                <a:latin typeface="+mn-lt"/>
              </a:rPr>
              <a:t> </a:t>
            </a:r>
            <a:r>
              <a:rPr lang="en-GB" sz="1400" dirty="0" err="1">
                <a:latin typeface="+mn-lt"/>
              </a:rPr>
              <a:t>timpul</a:t>
            </a:r>
            <a:r>
              <a:rPr lang="en-GB" sz="1400" dirty="0">
                <a:latin typeface="+mn-lt"/>
              </a:rPr>
              <a:t> </a:t>
            </a:r>
            <a:r>
              <a:rPr lang="en-GB" sz="1400" dirty="0" err="1">
                <a:latin typeface="+mn-lt"/>
              </a:rPr>
              <a:t>activității</a:t>
            </a:r>
            <a:r>
              <a:rPr lang="en-GB" sz="1400" dirty="0">
                <a:latin typeface="+mn-lt"/>
              </a:rPr>
              <a:t> </a:t>
            </a:r>
            <a:r>
              <a:rPr lang="en-GB" sz="1400" dirty="0" err="1">
                <a:latin typeface="+mn-lt"/>
              </a:rPr>
              <a:t>zilnice</a:t>
            </a:r>
            <a:r>
              <a:rPr lang="en-GB" sz="1400" dirty="0">
                <a:latin typeface="+mn-lt"/>
              </a:rPr>
              <a:t> </a:t>
            </a:r>
          </a:p>
          <a:p>
            <a:pPr>
              <a:lnSpc>
                <a:spcPct val="100000"/>
              </a:lnSpc>
            </a:pPr>
            <a:r>
              <a:rPr lang="en-GB" sz="1400" dirty="0" err="1">
                <a:latin typeface="+mn-lt"/>
              </a:rPr>
              <a:t>Potolește-ți</a:t>
            </a:r>
            <a:r>
              <a:rPr lang="en-GB" sz="1400" dirty="0">
                <a:latin typeface="+mn-lt"/>
              </a:rPr>
              <a:t> </a:t>
            </a:r>
            <a:r>
              <a:rPr lang="en-GB" sz="1400" dirty="0" err="1">
                <a:latin typeface="+mn-lt"/>
              </a:rPr>
              <a:t>mai</a:t>
            </a:r>
            <a:r>
              <a:rPr lang="en-GB" sz="1400" dirty="0">
                <a:latin typeface="+mn-lt"/>
              </a:rPr>
              <a:t> </a:t>
            </a:r>
            <a:r>
              <a:rPr lang="en-GB" sz="1400" dirty="0" err="1">
                <a:latin typeface="+mn-lt"/>
              </a:rPr>
              <a:t>mult</a:t>
            </a:r>
            <a:r>
              <a:rPr lang="en-GB" sz="1400" dirty="0">
                <a:latin typeface="+mn-lt"/>
              </a:rPr>
              <a:t> </a:t>
            </a:r>
            <a:r>
              <a:rPr lang="en-GB" sz="1400" dirty="0" err="1">
                <a:latin typeface="+mn-lt"/>
              </a:rPr>
              <a:t>decât</a:t>
            </a:r>
            <a:r>
              <a:rPr lang="en-GB" sz="1400" dirty="0">
                <a:latin typeface="+mn-lt"/>
              </a:rPr>
              <a:t> </a:t>
            </a:r>
            <a:r>
              <a:rPr lang="en-GB" sz="1400" dirty="0" err="1">
                <a:latin typeface="+mn-lt"/>
              </a:rPr>
              <a:t>setea</a:t>
            </a:r>
            <a:r>
              <a:rPr lang="en-GB" sz="1400" dirty="0">
                <a:latin typeface="+mn-lt"/>
              </a:rPr>
              <a:t>. </a:t>
            </a:r>
            <a:r>
              <a:rPr lang="en-GB" sz="1400" dirty="0" err="1">
                <a:latin typeface="+mn-lt"/>
              </a:rPr>
              <a:t>Satisf</a:t>
            </a:r>
            <a:r>
              <a:rPr lang="ro-RO" sz="1400" dirty="0">
                <a:latin typeface="+mn-lt"/>
              </a:rPr>
              <a:t>ace</a:t>
            </a:r>
            <a:r>
              <a:rPr lang="en-GB" sz="1400" dirty="0">
                <a:latin typeface="+mn-lt"/>
              </a:rPr>
              <a:t>-</a:t>
            </a:r>
            <a:r>
              <a:rPr lang="en-GB" sz="1400" dirty="0" err="1">
                <a:latin typeface="+mn-lt"/>
              </a:rPr>
              <a:t>ți</a:t>
            </a:r>
            <a:r>
              <a:rPr lang="en-GB" sz="1400" dirty="0">
                <a:latin typeface="+mn-lt"/>
              </a:rPr>
              <a:t> </a:t>
            </a:r>
            <a:r>
              <a:rPr lang="en-GB" sz="1400" dirty="0" err="1">
                <a:latin typeface="+mn-lt"/>
              </a:rPr>
              <a:t>pofta</a:t>
            </a:r>
            <a:r>
              <a:rPr lang="en-GB" sz="1400" dirty="0">
                <a:latin typeface="+mn-lt"/>
              </a:rPr>
              <a:t> </a:t>
            </a:r>
            <a:r>
              <a:rPr lang="en-GB" sz="1400" dirty="0" err="1">
                <a:latin typeface="+mn-lt"/>
              </a:rPr>
              <a:t>corpului</a:t>
            </a:r>
            <a:r>
              <a:rPr lang="en-GB" sz="1400" dirty="0">
                <a:latin typeface="+mn-lt"/>
              </a:rPr>
              <a:t> de </a:t>
            </a:r>
            <a:r>
              <a:rPr lang="en-GB" sz="1400" dirty="0" err="1">
                <a:latin typeface="+mn-lt"/>
              </a:rPr>
              <a:t>vitamine</a:t>
            </a:r>
            <a:r>
              <a:rPr lang="en-GB" sz="1400" dirty="0">
                <a:latin typeface="+mn-lt"/>
              </a:rPr>
              <a:t> </a:t>
            </a:r>
            <a:r>
              <a:rPr lang="en-GB" sz="1400" dirty="0" err="1">
                <a:latin typeface="+mn-lt"/>
              </a:rPr>
              <a:t>și</a:t>
            </a:r>
            <a:r>
              <a:rPr lang="en-GB" sz="1400" dirty="0">
                <a:latin typeface="+mn-lt"/>
              </a:rPr>
              <a:t> </a:t>
            </a:r>
            <a:r>
              <a:rPr lang="en-GB" sz="1400" dirty="0" err="1">
                <a:latin typeface="+mn-lt"/>
              </a:rPr>
              <a:t>minerale</a:t>
            </a:r>
            <a:r>
              <a:rPr lang="en-GB" sz="1400" dirty="0">
                <a:latin typeface="+mn-lt"/>
              </a:rPr>
              <a:t> </a:t>
            </a:r>
            <a:r>
              <a:rPr lang="en-GB" sz="1400" dirty="0" err="1">
                <a:latin typeface="+mn-lt"/>
              </a:rPr>
              <a:t>esențiale</a:t>
            </a:r>
            <a:r>
              <a:rPr lang="en-GB" sz="1400" dirty="0">
                <a:latin typeface="+mn-lt"/>
              </a:rPr>
              <a:t>. </a:t>
            </a:r>
          </a:p>
          <a:p>
            <a:pPr>
              <a:lnSpc>
                <a:spcPct val="100000"/>
              </a:lnSpc>
            </a:pPr>
            <a:r>
              <a:rPr lang="en-GB" sz="1400" dirty="0" err="1">
                <a:latin typeface="+mn-lt"/>
              </a:rPr>
              <a:t>Continuă</a:t>
            </a:r>
            <a:r>
              <a:rPr lang="en-GB" sz="1400" dirty="0">
                <a:latin typeface="+mn-lt"/>
              </a:rPr>
              <a:t> </a:t>
            </a:r>
            <a:r>
              <a:rPr lang="en-GB" sz="1400" dirty="0" err="1">
                <a:latin typeface="+mn-lt"/>
              </a:rPr>
              <a:t>să</a:t>
            </a:r>
            <a:r>
              <a:rPr lang="en-GB" sz="1400" dirty="0">
                <a:latin typeface="+mn-lt"/>
              </a:rPr>
              <a:t> </a:t>
            </a:r>
            <a:r>
              <a:rPr lang="en-GB" sz="1400" dirty="0" err="1">
                <a:latin typeface="+mn-lt"/>
              </a:rPr>
              <a:t>te</a:t>
            </a:r>
            <a:r>
              <a:rPr lang="en-GB" sz="1400" dirty="0">
                <a:latin typeface="+mn-lt"/>
              </a:rPr>
              <a:t> </a:t>
            </a:r>
            <a:r>
              <a:rPr lang="en-GB" sz="1400" dirty="0" err="1">
                <a:latin typeface="+mn-lt"/>
              </a:rPr>
              <a:t>miști</a:t>
            </a:r>
            <a:r>
              <a:rPr lang="en-GB" sz="1400" dirty="0">
                <a:latin typeface="+mn-lt"/>
              </a:rPr>
              <a:t>. </a:t>
            </a:r>
            <a:r>
              <a:rPr lang="en-GB" sz="1400" dirty="0" err="1">
                <a:latin typeface="+mn-lt"/>
              </a:rPr>
              <a:t>Combustibil</a:t>
            </a:r>
            <a:r>
              <a:rPr lang="en-GB" sz="1400" dirty="0">
                <a:latin typeface="+mn-lt"/>
              </a:rPr>
              <a:t> cu </a:t>
            </a:r>
            <a:r>
              <a:rPr lang="en-GB" sz="1400" dirty="0" err="1">
                <a:latin typeface="+mn-lt"/>
              </a:rPr>
              <a:t>electroliți</a:t>
            </a:r>
            <a:r>
              <a:rPr lang="en-GB" sz="1400" dirty="0">
                <a:latin typeface="+mn-lt"/>
              </a:rPr>
              <a:t>, </a:t>
            </a:r>
            <a:r>
              <a:rPr lang="en-GB" sz="1400" dirty="0" err="1">
                <a:latin typeface="+mn-lt"/>
              </a:rPr>
              <a:t>carbohidrați</a:t>
            </a:r>
            <a:r>
              <a:rPr lang="en-GB" sz="1400" dirty="0">
                <a:latin typeface="+mn-lt"/>
              </a:rPr>
              <a:t> </a:t>
            </a:r>
            <a:r>
              <a:rPr lang="en-GB" sz="1400" dirty="0" err="1">
                <a:latin typeface="+mn-lt"/>
              </a:rPr>
              <a:t>și</a:t>
            </a:r>
            <a:r>
              <a:rPr lang="en-GB" sz="1400" dirty="0">
                <a:latin typeface="+mn-lt"/>
              </a:rPr>
              <a:t> </a:t>
            </a:r>
            <a:r>
              <a:rPr lang="en-GB" sz="1400" dirty="0" err="1">
                <a:latin typeface="+mn-lt"/>
              </a:rPr>
              <a:t>vitamine</a:t>
            </a:r>
            <a:r>
              <a:rPr lang="en-GB" sz="1400" dirty="0">
                <a:latin typeface="+mn-lt"/>
              </a:rPr>
              <a:t> </a:t>
            </a:r>
            <a:r>
              <a:rPr lang="en-GB" sz="1400" dirty="0" err="1">
                <a:latin typeface="+mn-lt"/>
              </a:rPr>
              <a:t>în</a:t>
            </a:r>
            <a:r>
              <a:rPr lang="en-GB" sz="1400" dirty="0">
                <a:latin typeface="+mn-lt"/>
              </a:rPr>
              <a:t> </a:t>
            </a:r>
            <a:r>
              <a:rPr lang="en-GB" sz="1400" dirty="0" err="1">
                <a:latin typeface="+mn-lt"/>
              </a:rPr>
              <a:t>timpul</a:t>
            </a:r>
            <a:r>
              <a:rPr lang="en-GB" sz="1400" dirty="0">
                <a:latin typeface="+mn-lt"/>
              </a:rPr>
              <a:t> </a:t>
            </a:r>
            <a:r>
              <a:rPr lang="en-GB" sz="1400" dirty="0" err="1">
                <a:latin typeface="+mn-lt"/>
              </a:rPr>
              <a:t>antrenamentului</a:t>
            </a:r>
            <a:r>
              <a:rPr lang="en-GB" sz="1400" dirty="0">
                <a:latin typeface="+mn-lt"/>
              </a:rPr>
              <a:t>, </a:t>
            </a:r>
            <a:r>
              <a:rPr lang="en-GB" sz="1400" dirty="0" err="1">
                <a:latin typeface="+mn-lt"/>
              </a:rPr>
              <a:t>pentru</a:t>
            </a:r>
            <a:r>
              <a:rPr lang="en-GB" sz="1400" dirty="0">
                <a:latin typeface="+mn-lt"/>
              </a:rPr>
              <a:t> </a:t>
            </a:r>
            <a:r>
              <a:rPr lang="en-GB" sz="1400" dirty="0" err="1">
                <a:latin typeface="+mn-lt"/>
              </a:rPr>
              <a:t>performanțe</a:t>
            </a:r>
            <a:r>
              <a:rPr lang="en-GB" sz="1400" dirty="0">
                <a:latin typeface="+mn-lt"/>
              </a:rPr>
              <a:t> </a:t>
            </a:r>
            <a:r>
              <a:rPr lang="en-GB" sz="1400" dirty="0" err="1">
                <a:latin typeface="+mn-lt"/>
              </a:rPr>
              <a:t>maxime</a:t>
            </a:r>
            <a:r>
              <a:rPr lang="en-GB" sz="1400" dirty="0">
                <a:latin typeface="+mn-lt"/>
              </a:rPr>
              <a:t>. </a:t>
            </a:r>
          </a:p>
          <a:p>
            <a:pPr>
              <a:lnSpc>
                <a:spcPct val="100000"/>
              </a:lnSpc>
            </a:pPr>
            <a:r>
              <a:rPr lang="en-GB" sz="1400" dirty="0" err="1">
                <a:latin typeface="+mn-lt"/>
              </a:rPr>
              <a:t>Eroul</a:t>
            </a:r>
            <a:r>
              <a:rPr lang="en-GB" sz="1400" dirty="0">
                <a:latin typeface="+mn-lt"/>
              </a:rPr>
              <a:t> </a:t>
            </a:r>
            <a:r>
              <a:rPr lang="en-GB" sz="1400" dirty="0" err="1">
                <a:latin typeface="+mn-lt"/>
              </a:rPr>
              <a:t>hidratării</a:t>
            </a:r>
            <a:r>
              <a:rPr lang="en-GB" sz="1400" dirty="0">
                <a:latin typeface="+mn-lt"/>
              </a:rPr>
              <a:t>. </a:t>
            </a:r>
            <a:r>
              <a:rPr lang="en-GB" sz="1400" dirty="0" err="1">
                <a:latin typeface="+mn-lt"/>
              </a:rPr>
              <a:t>Fără</a:t>
            </a:r>
            <a:r>
              <a:rPr lang="en-GB" sz="1400" dirty="0">
                <a:latin typeface="+mn-lt"/>
              </a:rPr>
              <a:t> </a:t>
            </a:r>
            <a:r>
              <a:rPr lang="en-GB" sz="1400" dirty="0" err="1">
                <a:latin typeface="+mn-lt"/>
              </a:rPr>
              <a:t>arome</a:t>
            </a:r>
            <a:r>
              <a:rPr lang="en-GB" sz="1400" dirty="0">
                <a:latin typeface="+mn-lt"/>
              </a:rPr>
              <a:t>, </a:t>
            </a:r>
            <a:r>
              <a:rPr lang="en-GB" sz="1400" dirty="0" err="1">
                <a:latin typeface="+mn-lt"/>
              </a:rPr>
              <a:t>coloranți</a:t>
            </a:r>
            <a:r>
              <a:rPr lang="en-GB" sz="1400" dirty="0">
                <a:latin typeface="+mn-lt"/>
              </a:rPr>
              <a:t> </a:t>
            </a:r>
            <a:r>
              <a:rPr lang="en-GB" sz="1400" dirty="0" err="1">
                <a:latin typeface="+mn-lt"/>
              </a:rPr>
              <a:t>sau</a:t>
            </a:r>
            <a:r>
              <a:rPr lang="en-GB" sz="1400" dirty="0">
                <a:latin typeface="+mn-lt"/>
              </a:rPr>
              <a:t> </a:t>
            </a:r>
            <a:r>
              <a:rPr lang="en-GB" sz="1400" dirty="0" err="1">
                <a:latin typeface="+mn-lt"/>
              </a:rPr>
              <a:t>îndulcitori</a:t>
            </a:r>
            <a:r>
              <a:rPr lang="en-GB" sz="1400" dirty="0">
                <a:latin typeface="+mn-lt"/>
              </a:rPr>
              <a:t> </a:t>
            </a:r>
            <a:r>
              <a:rPr lang="en-GB" sz="1400" dirty="0" err="1">
                <a:latin typeface="+mn-lt"/>
              </a:rPr>
              <a:t>artificiali</a:t>
            </a:r>
            <a:r>
              <a:rPr lang="en-GB" sz="1400" dirty="0">
                <a:latin typeface="+mn-lt"/>
              </a:rPr>
              <a:t> </a:t>
            </a:r>
            <a:r>
              <a:rPr lang="en-GB" sz="1400" dirty="0" err="1">
                <a:latin typeface="+mn-lt"/>
              </a:rPr>
              <a:t>și</a:t>
            </a:r>
            <a:r>
              <a:rPr lang="en-GB" sz="1400" dirty="0">
                <a:latin typeface="+mn-lt"/>
              </a:rPr>
              <a:t> </a:t>
            </a:r>
            <a:r>
              <a:rPr lang="en-GB" sz="1400" dirty="0" err="1">
                <a:latin typeface="+mn-lt"/>
              </a:rPr>
              <a:t>doar</a:t>
            </a:r>
            <a:r>
              <a:rPr lang="en-GB" sz="1400" dirty="0">
                <a:latin typeface="+mn-lt"/>
              </a:rPr>
              <a:t> 35 de </a:t>
            </a:r>
            <a:r>
              <a:rPr lang="en-GB" sz="1400" dirty="0" err="1">
                <a:latin typeface="+mn-lt"/>
              </a:rPr>
              <a:t>calorii</a:t>
            </a:r>
            <a:r>
              <a:rPr lang="en-GB" sz="1400" dirty="0">
                <a:latin typeface="+mn-lt"/>
              </a:rPr>
              <a:t> </a:t>
            </a:r>
            <a:r>
              <a:rPr lang="ro-RO" sz="1400" dirty="0">
                <a:latin typeface="+mn-lt"/>
              </a:rPr>
              <a:t>în fiecare</a:t>
            </a:r>
            <a:r>
              <a:rPr lang="en-GB" sz="1400" dirty="0">
                <a:latin typeface="+mn-lt"/>
              </a:rPr>
              <a:t> </a:t>
            </a:r>
            <a:r>
              <a:rPr lang="en-GB" sz="1400" dirty="0" err="1">
                <a:latin typeface="+mn-lt"/>
              </a:rPr>
              <a:t>porție</a:t>
            </a:r>
            <a:r>
              <a:rPr lang="ro-RO" sz="1400" dirty="0">
                <a:latin typeface="+mn-lt"/>
              </a:rPr>
              <a:t>.</a:t>
            </a:r>
            <a:endParaRPr lang="en-US" sz="1400" dirty="0">
              <a:latin typeface="+mn-lt"/>
            </a:endParaRPr>
          </a:p>
        </p:txBody>
      </p:sp>
      <p:sp>
        <p:nvSpPr>
          <p:cNvPr id="5" name="TextBox 4">
            <a:extLst>
              <a:ext uri="{FF2B5EF4-FFF2-40B4-BE49-F238E27FC236}">
                <a16:creationId xmlns:a16="http://schemas.microsoft.com/office/drawing/2014/main" id="{8F7E8892-1E15-BAC7-AF2F-3C0D4D67CB62}"/>
              </a:ext>
            </a:extLst>
          </p:cNvPr>
          <p:cNvSpPr txBox="1"/>
          <p:nvPr/>
        </p:nvSpPr>
        <p:spPr>
          <a:xfrm>
            <a:off x="6273600" y="1888325"/>
            <a:ext cx="5537400" cy="1169551"/>
          </a:xfrm>
          <a:prstGeom prst="rect">
            <a:avLst/>
          </a:prstGeom>
          <a:noFill/>
        </p:spPr>
        <p:txBody>
          <a:bodyPr wrap="square">
            <a:spAutoFit/>
          </a:bodyPr>
          <a:lstStyle/>
          <a:p>
            <a:r>
              <a:rPr lang="en-GB" sz="1400" dirty="0" err="1"/>
              <a:t>Indiferent</a:t>
            </a:r>
            <a:r>
              <a:rPr lang="en-GB" sz="1400" dirty="0"/>
              <a:t> </a:t>
            </a:r>
            <a:r>
              <a:rPr lang="en-GB" sz="1400" dirty="0" err="1"/>
              <a:t>dacă</a:t>
            </a:r>
            <a:r>
              <a:rPr lang="en-GB" sz="1400" dirty="0"/>
              <a:t> </a:t>
            </a:r>
            <a:r>
              <a:rPr lang="en-GB" sz="1400" dirty="0" err="1"/>
              <a:t>este</a:t>
            </a:r>
            <a:r>
              <a:rPr lang="en-GB" sz="1400" dirty="0"/>
              <a:t> </a:t>
            </a:r>
            <a:r>
              <a:rPr lang="en-GB" sz="1400" dirty="0" err="1"/>
              <a:t>vorba</a:t>
            </a:r>
            <a:r>
              <a:rPr lang="en-GB" sz="1400" dirty="0"/>
              <a:t> de un </a:t>
            </a:r>
            <a:r>
              <a:rPr lang="en-GB" sz="1400" dirty="0" err="1"/>
              <a:t>maraton</a:t>
            </a:r>
            <a:r>
              <a:rPr lang="en-GB" sz="1400" dirty="0"/>
              <a:t> </a:t>
            </a:r>
            <a:r>
              <a:rPr lang="en-GB" sz="1400" dirty="0" err="1"/>
              <a:t>sau</a:t>
            </a:r>
            <a:r>
              <a:rPr lang="en-GB" sz="1400" dirty="0"/>
              <a:t> </a:t>
            </a:r>
            <a:r>
              <a:rPr lang="en-GB" sz="1400" dirty="0" err="1"/>
              <a:t>doar</a:t>
            </a:r>
            <a:r>
              <a:rPr lang="en-GB" sz="1400" dirty="0"/>
              <a:t> de </a:t>
            </a:r>
            <a:r>
              <a:rPr lang="en-GB" sz="1400" dirty="0" err="1"/>
              <a:t>comisioane</a:t>
            </a:r>
            <a:r>
              <a:rPr lang="en-GB" sz="1400" dirty="0"/>
              <a:t> </a:t>
            </a:r>
            <a:r>
              <a:rPr lang="en-GB" sz="1400" dirty="0" err="1"/>
              <a:t>sâmbăta</a:t>
            </a:r>
            <a:r>
              <a:rPr lang="en-GB" sz="1400" dirty="0"/>
              <a:t>, o </a:t>
            </a:r>
            <a:r>
              <a:rPr lang="en-GB" sz="1400" dirty="0" err="1"/>
              <a:t>hidratare</a:t>
            </a:r>
            <a:r>
              <a:rPr lang="en-GB" sz="1400" dirty="0"/>
              <a:t> </a:t>
            </a:r>
            <a:r>
              <a:rPr lang="en-GB" sz="1400" dirty="0" err="1"/>
              <a:t>bună</a:t>
            </a:r>
            <a:r>
              <a:rPr lang="en-GB" sz="1400" dirty="0"/>
              <a:t> </a:t>
            </a:r>
            <a:r>
              <a:rPr lang="en-GB" sz="1400" dirty="0" err="1"/>
              <a:t>este</a:t>
            </a:r>
            <a:r>
              <a:rPr lang="en-GB" sz="1400" dirty="0"/>
              <a:t> </a:t>
            </a:r>
            <a:r>
              <a:rPr lang="en-GB" sz="1400" dirty="0" err="1"/>
              <a:t>pentru</a:t>
            </a:r>
            <a:r>
              <a:rPr lang="en-GB" sz="1400" dirty="0"/>
              <a:t> </a:t>
            </a:r>
            <a:r>
              <a:rPr lang="en-GB" sz="1400" dirty="0" err="1"/>
              <a:t>toată</a:t>
            </a:r>
            <a:r>
              <a:rPr lang="en-GB" sz="1400" dirty="0"/>
              <a:t> </a:t>
            </a:r>
            <a:r>
              <a:rPr lang="en-GB" sz="1400" dirty="0" err="1"/>
              <a:t>lumea</a:t>
            </a:r>
            <a:r>
              <a:rPr lang="en-GB" sz="1400" dirty="0"/>
              <a:t> - nu </a:t>
            </a:r>
            <a:r>
              <a:rPr lang="en-GB" sz="1400" dirty="0" err="1"/>
              <a:t>doar</a:t>
            </a:r>
            <a:r>
              <a:rPr lang="en-GB" sz="1400" dirty="0"/>
              <a:t> </a:t>
            </a:r>
            <a:r>
              <a:rPr lang="en-GB" sz="1400" dirty="0" err="1"/>
              <a:t>pentru</a:t>
            </a:r>
            <a:r>
              <a:rPr lang="en-GB" sz="1400" dirty="0"/>
              <a:t> </a:t>
            </a:r>
            <a:r>
              <a:rPr lang="en-GB" sz="1400" dirty="0" err="1"/>
              <a:t>sportivi</a:t>
            </a:r>
            <a:r>
              <a:rPr lang="en-GB" sz="1400" dirty="0"/>
              <a:t>. </a:t>
            </a:r>
            <a:r>
              <a:rPr lang="en-GB" sz="1400" dirty="0" err="1"/>
              <a:t>Ceea</a:t>
            </a:r>
            <a:r>
              <a:rPr lang="en-GB" sz="1400" dirty="0"/>
              <a:t> </a:t>
            </a:r>
            <a:r>
              <a:rPr lang="en-GB" sz="1400" dirty="0" err="1"/>
              <a:t>ce</a:t>
            </a:r>
            <a:r>
              <a:rPr lang="en-GB" sz="1400" dirty="0"/>
              <a:t> </a:t>
            </a:r>
            <a:r>
              <a:rPr lang="en-GB" sz="1400" dirty="0" err="1"/>
              <a:t>înseamnă</a:t>
            </a:r>
            <a:r>
              <a:rPr lang="en-GB" sz="1400" dirty="0"/>
              <a:t> </a:t>
            </a:r>
            <a:r>
              <a:rPr lang="en-GB" sz="1400" dirty="0" err="1"/>
              <a:t>că</a:t>
            </a:r>
            <a:r>
              <a:rPr lang="en-GB" sz="1400" dirty="0"/>
              <a:t> </a:t>
            </a:r>
            <a:r>
              <a:rPr lang="en-GB" sz="1400" dirty="0" err="1"/>
              <a:t>electroliții</a:t>
            </a:r>
            <a:r>
              <a:rPr lang="en-GB" sz="1400" dirty="0"/>
              <a:t>, </a:t>
            </a:r>
            <a:r>
              <a:rPr lang="en-GB" sz="1400" dirty="0" err="1"/>
              <a:t>vitaminele</a:t>
            </a:r>
            <a:r>
              <a:rPr lang="en-GB" sz="1400" dirty="0"/>
              <a:t> </a:t>
            </a:r>
            <a:r>
              <a:rPr lang="en-GB" sz="1400" dirty="0" err="1"/>
              <a:t>și</a:t>
            </a:r>
            <a:r>
              <a:rPr lang="en-GB" sz="1400" dirty="0"/>
              <a:t> </a:t>
            </a:r>
            <a:r>
              <a:rPr lang="en-GB" sz="1400" dirty="0" err="1"/>
              <a:t>mineralele</a:t>
            </a:r>
            <a:r>
              <a:rPr lang="en-GB" sz="1400" dirty="0"/>
              <a:t> din </a:t>
            </a:r>
            <a:r>
              <a:rPr lang="en-GB" sz="1400" dirty="0" err="1"/>
              <a:t>fiecare</a:t>
            </a:r>
            <a:r>
              <a:rPr lang="en-GB" sz="1400" dirty="0"/>
              <a:t> </a:t>
            </a:r>
            <a:r>
              <a:rPr lang="en-GB" sz="1400" dirty="0" err="1"/>
              <a:t>înghițitură</a:t>
            </a:r>
            <a:r>
              <a:rPr lang="en-GB" sz="1400" dirty="0"/>
              <a:t> de AMPED™ Hydrate sunt </a:t>
            </a:r>
            <a:r>
              <a:rPr lang="en-GB" sz="1400" dirty="0" err="1"/>
              <a:t>speciale</a:t>
            </a:r>
            <a:r>
              <a:rPr lang="en-GB" sz="1400" dirty="0"/>
              <a:t> create </a:t>
            </a:r>
            <a:r>
              <a:rPr lang="en-GB" sz="1400" dirty="0" err="1"/>
              <a:t>pentru</a:t>
            </a:r>
            <a:r>
              <a:rPr lang="en-GB" sz="1400" dirty="0"/>
              <a:t> tine. </a:t>
            </a:r>
            <a:r>
              <a:rPr lang="en-GB" sz="1400" dirty="0" err="1"/>
              <a:t>Rândul</a:t>
            </a:r>
            <a:r>
              <a:rPr lang="en-GB" sz="1400" dirty="0"/>
              <a:t> </a:t>
            </a:r>
            <a:r>
              <a:rPr lang="en-GB" sz="1400" dirty="0" err="1"/>
              <a:t>tău</a:t>
            </a:r>
            <a:r>
              <a:rPr lang="en-GB" sz="1400" dirty="0"/>
              <a:t> de a fi un </a:t>
            </a:r>
            <a:r>
              <a:rPr lang="en-GB" sz="1400" dirty="0" err="1"/>
              <a:t>erou</a:t>
            </a:r>
            <a:r>
              <a:rPr lang="en-GB" sz="1400" dirty="0"/>
              <a:t> </a:t>
            </a:r>
            <a:r>
              <a:rPr lang="en-GB" sz="1400" dirty="0" err="1"/>
              <a:t>în</a:t>
            </a:r>
            <a:r>
              <a:rPr lang="en-GB" sz="1400" dirty="0"/>
              <a:t> </a:t>
            </a:r>
            <a:r>
              <a:rPr lang="en-GB" sz="1400" dirty="0" err="1"/>
              <a:t>hidratare</a:t>
            </a:r>
            <a:r>
              <a:rPr lang="en-GB" sz="1400" dirty="0"/>
              <a:t>.</a:t>
            </a:r>
          </a:p>
        </p:txBody>
      </p:sp>
    </p:spTree>
    <p:extLst>
      <p:ext uri="{BB962C8B-B14F-4D97-AF65-F5344CB8AC3E}">
        <p14:creationId xmlns:p14="http://schemas.microsoft.com/office/powerpoint/2010/main" val="3272875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eapon&#10;&#10;Description automatically generated">
            <a:extLst>
              <a:ext uri="{FF2B5EF4-FFF2-40B4-BE49-F238E27FC236}">
                <a16:creationId xmlns:a16="http://schemas.microsoft.com/office/drawing/2014/main" id="{E5180EEF-C75B-FB52-EAFB-9579FDB1C4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0" y="1"/>
            <a:ext cx="5929343"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157085"/>
            <a:ext cx="5537400" cy="1676400"/>
          </a:xfrm>
        </p:spPr>
        <p:txBody>
          <a:bodyPr/>
          <a:lstStyle/>
          <a:p>
            <a:r>
              <a:rPr lang="en-GB" dirty="0"/>
              <a:t>AMPED™ Post-Workout</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2925878"/>
            <a:ext cx="5537400" cy="2916738"/>
          </a:xfrm>
        </p:spPr>
        <p:txBody>
          <a:bodyPr>
            <a:noAutofit/>
          </a:bodyPr>
          <a:lstStyle/>
          <a:p>
            <a:pPr>
              <a:lnSpc>
                <a:spcPct val="100000"/>
              </a:lnSpc>
            </a:pPr>
            <a:r>
              <a:rPr lang="en-GB" sz="1400" dirty="0" err="1">
                <a:latin typeface="+mn-lt"/>
              </a:rPr>
              <a:t>Recuperează-te</a:t>
            </a:r>
            <a:r>
              <a:rPr lang="ro-RO" sz="1400" dirty="0">
                <a:latin typeface="+mn-lt"/>
              </a:rPr>
              <a:t>.</a:t>
            </a:r>
            <a:r>
              <a:rPr lang="en-GB" sz="1400" dirty="0">
                <a:latin typeface="+mn-lt"/>
              </a:rPr>
              <a:t> </a:t>
            </a:r>
            <a:r>
              <a:rPr lang="en-GB" sz="1400" dirty="0" err="1">
                <a:latin typeface="+mn-lt"/>
              </a:rPr>
              <a:t>Creat</a:t>
            </a:r>
            <a:r>
              <a:rPr lang="en-GB" sz="1400" dirty="0">
                <a:latin typeface="+mn-lt"/>
              </a:rPr>
              <a:t> </a:t>
            </a:r>
            <a:r>
              <a:rPr lang="en-GB" sz="1400" dirty="0" err="1">
                <a:latin typeface="+mn-lt"/>
              </a:rPr>
              <a:t>pentru</a:t>
            </a:r>
            <a:r>
              <a:rPr lang="en-GB" sz="1400" dirty="0">
                <a:latin typeface="+mn-lt"/>
              </a:rPr>
              <a:t> a </a:t>
            </a:r>
            <a:r>
              <a:rPr lang="en-GB" sz="1400" dirty="0" err="1">
                <a:latin typeface="+mn-lt"/>
              </a:rPr>
              <a:t>stimula</a:t>
            </a:r>
            <a:r>
              <a:rPr lang="en-GB" sz="1400" dirty="0">
                <a:latin typeface="+mn-lt"/>
              </a:rPr>
              <a:t> </a:t>
            </a:r>
            <a:r>
              <a:rPr lang="en-GB" sz="1400" dirty="0" err="1">
                <a:latin typeface="+mn-lt"/>
              </a:rPr>
              <a:t>recuperarea</a:t>
            </a:r>
            <a:r>
              <a:rPr lang="en-GB" sz="1400" dirty="0">
                <a:latin typeface="+mn-lt"/>
              </a:rPr>
              <a:t> </a:t>
            </a:r>
            <a:r>
              <a:rPr lang="en-GB" sz="1400" dirty="0" err="1">
                <a:latin typeface="+mn-lt"/>
              </a:rPr>
              <a:t>musculară</a:t>
            </a:r>
            <a:r>
              <a:rPr lang="en-GB" sz="1400" dirty="0">
                <a:latin typeface="+mn-lt"/>
              </a:rPr>
              <a:t>, a </a:t>
            </a:r>
            <a:r>
              <a:rPr lang="en-GB" sz="1400" dirty="0" err="1">
                <a:latin typeface="+mn-lt"/>
              </a:rPr>
              <a:t>promova</a:t>
            </a:r>
            <a:r>
              <a:rPr lang="en-GB" sz="1400" dirty="0">
                <a:latin typeface="+mn-lt"/>
              </a:rPr>
              <a:t> </a:t>
            </a:r>
            <a:r>
              <a:rPr lang="en-GB" sz="1400" dirty="0" err="1">
                <a:latin typeface="+mn-lt"/>
              </a:rPr>
              <a:t>articulațiile</a:t>
            </a:r>
            <a:r>
              <a:rPr lang="en-GB" sz="1400" dirty="0">
                <a:latin typeface="+mn-lt"/>
              </a:rPr>
              <a:t> </a:t>
            </a:r>
            <a:r>
              <a:rPr lang="en-GB" sz="1400" dirty="0" err="1">
                <a:latin typeface="+mn-lt"/>
              </a:rPr>
              <a:t>sănătoase</a:t>
            </a:r>
            <a:r>
              <a:rPr lang="en-GB" sz="1400" dirty="0">
                <a:latin typeface="+mn-lt"/>
              </a:rPr>
              <a:t> </a:t>
            </a:r>
            <a:r>
              <a:rPr lang="en-GB" sz="1400" dirty="0" err="1">
                <a:latin typeface="+mn-lt"/>
              </a:rPr>
              <a:t>și</a:t>
            </a:r>
            <a:r>
              <a:rPr lang="en-GB" sz="1400" dirty="0">
                <a:latin typeface="+mn-lt"/>
              </a:rPr>
              <a:t> a </a:t>
            </a:r>
            <a:r>
              <a:rPr lang="en-GB" sz="1400" dirty="0" err="1">
                <a:latin typeface="+mn-lt"/>
              </a:rPr>
              <a:t>ușura</a:t>
            </a:r>
            <a:r>
              <a:rPr lang="en-GB" sz="1400" dirty="0">
                <a:latin typeface="+mn-lt"/>
              </a:rPr>
              <a:t> </a:t>
            </a:r>
            <a:r>
              <a:rPr lang="en-GB" sz="1400" dirty="0" err="1">
                <a:latin typeface="+mn-lt"/>
              </a:rPr>
              <a:t>durerile</a:t>
            </a:r>
            <a:r>
              <a:rPr lang="en-GB" sz="1400" dirty="0">
                <a:latin typeface="+mn-lt"/>
              </a:rPr>
              <a:t> </a:t>
            </a:r>
            <a:r>
              <a:rPr lang="en-GB" sz="1400" dirty="0" err="1">
                <a:latin typeface="+mn-lt"/>
              </a:rPr>
              <a:t>asociate</a:t>
            </a:r>
            <a:r>
              <a:rPr lang="en-GB" sz="1400" dirty="0">
                <a:latin typeface="+mn-lt"/>
              </a:rPr>
              <a:t> </a:t>
            </a:r>
            <a:r>
              <a:rPr lang="en-GB" sz="1400" dirty="0" err="1">
                <a:latin typeface="+mn-lt"/>
              </a:rPr>
              <a:t>exercițiilor</a:t>
            </a:r>
            <a:r>
              <a:rPr lang="en-GB" sz="1400" dirty="0">
                <a:latin typeface="+mn-lt"/>
              </a:rPr>
              <a:t> </a:t>
            </a:r>
            <a:r>
              <a:rPr lang="en-GB" sz="1400" dirty="0" err="1">
                <a:latin typeface="+mn-lt"/>
              </a:rPr>
              <a:t>fizice</a:t>
            </a:r>
            <a:r>
              <a:rPr lang="en-GB" sz="1400" dirty="0">
                <a:latin typeface="+mn-lt"/>
              </a:rPr>
              <a:t>*. </a:t>
            </a:r>
          </a:p>
          <a:p>
            <a:pPr>
              <a:lnSpc>
                <a:spcPct val="100000"/>
              </a:lnSpc>
            </a:pPr>
            <a:r>
              <a:rPr lang="en-GB" sz="1400" dirty="0" err="1">
                <a:latin typeface="+mn-lt"/>
              </a:rPr>
              <a:t>Ingrediente</a:t>
            </a:r>
            <a:r>
              <a:rPr lang="en-GB" sz="1400" dirty="0">
                <a:latin typeface="+mn-lt"/>
              </a:rPr>
              <a:t> </a:t>
            </a:r>
            <a:r>
              <a:rPr lang="en-GB" sz="1400" dirty="0" err="1">
                <a:latin typeface="+mn-lt"/>
              </a:rPr>
              <a:t>inteligente</a:t>
            </a:r>
            <a:r>
              <a:rPr lang="en-GB" sz="1400" dirty="0">
                <a:latin typeface="+mn-lt"/>
              </a:rPr>
              <a:t>. Un </a:t>
            </a:r>
            <a:r>
              <a:rPr lang="en-GB" sz="1400" dirty="0" err="1">
                <a:latin typeface="+mn-lt"/>
              </a:rPr>
              <a:t>amestec</a:t>
            </a:r>
            <a:r>
              <a:rPr lang="en-GB" sz="1400" dirty="0">
                <a:latin typeface="+mn-lt"/>
              </a:rPr>
              <a:t> </a:t>
            </a:r>
            <a:r>
              <a:rPr lang="en-GB" sz="1400" dirty="0" err="1">
                <a:latin typeface="+mn-lt"/>
              </a:rPr>
              <a:t>calculat</a:t>
            </a:r>
            <a:r>
              <a:rPr lang="en-GB" sz="1400" dirty="0">
                <a:latin typeface="+mn-lt"/>
              </a:rPr>
              <a:t> de </a:t>
            </a:r>
            <a:r>
              <a:rPr lang="en-GB" sz="1400" dirty="0" err="1">
                <a:latin typeface="+mn-lt"/>
              </a:rPr>
              <a:t>vișine</a:t>
            </a:r>
            <a:r>
              <a:rPr lang="en-GB" sz="1400" dirty="0">
                <a:latin typeface="+mn-lt"/>
              </a:rPr>
              <a:t>, </a:t>
            </a:r>
            <a:r>
              <a:rPr lang="en-GB" sz="1400" dirty="0" err="1">
                <a:latin typeface="+mn-lt"/>
              </a:rPr>
              <a:t>curcumină</a:t>
            </a:r>
            <a:r>
              <a:rPr lang="en-GB" sz="1400" dirty="0">
                <a:latin typeface="+mn-lt"/>
              </a:rPr>
              <a:t>, </a:t>
            </a:r>
            <a:r>
              <a:rPr lang="en-GB" sz="1400" dirty="0" err="1">
                <a:latin typeface="+mn-lt"/>
              </a:rPr>
              <a:t>astaxantină</a:t>
            </a:r>
            <a:r>
              <a:rPr lang="en-GB" sz="1400" dirty="0">
                <a:latin typeface="+mn-lt"/>
              </a:rPr>
              <a:t> </a:t>
            </a:r>
            <a:r>
              <a:rPr lang="en-GB" sz="1400" dirty="0" err="1">
                <a:latin typeface="+mn-lt"/>
              </a:rPr>
              <a:t>și</a:t>
            </a:r>
            <a:r>
              <a:rPr lang="en-GB" sz="1400" dirty="0">
                <a:latin typeface="+mn-lt"/>
              </a:rPr>
              <a:t> </a:t>
            </a:r>
            <a:r>
              <a:rPr lang="en-GB" sz="1400" dirty="0" err="1">
                <a:latin typeface="+mn-lt"/>
              </a:rPr>
              <a:t>colagen</a:t>
            </a:r>
            <a:r>
              <a:rPr lang="en-GB" sz="1400" dirty="0">
                <a:latin typeface="+mn-lt"/>
              </a:rPr>
              <a:t>, </a:t>
            </a:r>
            <a:r>
              <a:rPr lang="en-GB" sz="1400" dirty="0" err="1">
                <a:latin typeface="+mn-lt"/>
              </a:rPr>
              <a:t>despre</a:t>
            </a:r>
            <a:r>
              <a:rPr lang="en-GB" sz="1400" dirty="0">
                <a:latin typeface="+mn-lt"/>
              </a:rPr>
              <a:t> care s-a </a:t>
            </a:r>
            <a:r>
              <a:rPr lang="en-GB" sz="1400" dirty="0" err="1">
                <a:latin typeface="+mn-lt"/>
              </a:rPr>
              <a:t>demonstrat</a:t>
            </a:r>
            <a:r>
              <a:rPr lang="en-GB" sz="1400" dirty="0">
                <a:latin typeface="+mn-lt"/>
              </a:rPr>
              <a:t> </a:t>
            </a:r>
            <a:r>
              <a:rPr lang="en-GB" sz="1400" dirty="0" err="1">
                <a:latin typeface="+mn-lt"/>
              </a:rPr>
              <a:t>că</a:t>
            </a:r>
            <a:r>
              <a:rPr lang="en-GB" sz="1400" dirty="0">
                <a:latin typeface="+mn-lt"/>
              </a:rPr>
              <a:t> </a:t>
            </a:r>
            <a:r>
              <a:rPr lang="en-GB" sz="1400" dirty="0" err="1">
                <a:latin typeface="+mn-lt"/>
              </a:rPr>
              <a:t>ajută</a:t>
            </a:r>
            <a:r>
              <a:rPr lang="en-GB" sz="1400" dirty="0">
                <a:latin typeface="+mn-lt"/>
              </a:rPr>
              <a:t> la </a:t>
            </a:r>
            <a:r>
              <a:rPr lang="en-GB" sz="1400" dirty="0" err="1">
                <a:latin typeface="+mn-lt"/>
              </a:rPr>
              <a:t>recuperarea</a:t>
            </a:r>
            <a:r>
              <a:rPr lang="en-GB" sz="1400" dirty="0">
                <a:latin typeface="+mn-lt"/>
              </a:rPr>
              <a:t> </a:t>
            </a:r>
            <a:r>
              <a:rPr lang="en-GB" sz="1400" dirty="0" err="1">
                <a:latin typeface="+mn-lt"/>
              </a:rPr>
              <a:t>musculară</a:t>
            </a:r>
            <a:r>
              <a:rPr lang="en-GB" sz="1400" dirty="0">
                <a:latin typeface="+mn-lt"/>
              </a:rPr>
              <a:t> </a:t>
            </a:r>
            <a:r>
              <a:rPr lang="en-GB" sz="1400" dirty="0" err="1">
                <a:latin typeface="+mn-lt"/>
              </a:rPr>
              <a:t>și</a:t>
            </a:r>
            <a:r>
              <a:rPr lang="en-GB" sz="1400" dirty="0">
                <a:latin typeface="+mn-lt"/>
              </a:rPr>
              <a:t> la </a:t>
            </a:r>
            <a:r>
              <a:rPr lang="en-GB" sz="1400" dirty="0" err="1">
                <a:latin typeface="+mn-lt"/>
              </a:rPr>
              <a:t>durerile</a:t>
            </a:r>
            <a:r>
              <a:rPr lang="en-GB" sz="1400" dirty="0">
                <a:latin typeface="+mn-lt"/>
              </a:rPr>
              <a:t> </a:t>
            </a:r>
            <a:r>
              <a:rPr lang="en-GB" sz="1400" dirty="0" err="1">
                <a:latin typeface="+mn-lt"/>
              </a:rPr>
              <a:t>postantrenament</a:t>
            </a:r>
            <a:r>
              <a:rPr lang="en-GB" sz="1400" dirty="0">
                <a:latin typeface="+mn-lt"/>
              </a:rPr>
              <a:t>. </a:t>
            </a:r>
          </a:p>
          <a:p>
            <a:pPr>
              <a:lnSpc>
                <a:spcPct val="100000"/>
              </a:lnSpc>
            </a:pPr>
            <a:r>
              <a:rPr lang="en-GB" sz="1400" dirty="0" err="1">
                <a:latin typeface="+mn-lt"/>
              </a:rPr>
              <a:t>Pentru</a:t>
            </a:r>
            <a:r>
              <a:rPr lang="en-GB" sz="1400" dirty="0">
                <a:latin typeface="+mn-lt"/>
              </a:rPr>
              <a:t> </a:t>
            </a:r>
            <a:r>
              <a:rPr lang="en-GB" sz="1400" dirty="0" err="1">
                <a:latin typeface="+mn-lt"/>
              </a:rPr>
              <a:t>toată</a:t>
            </a:r>
            <a:r>
              <a:rPr lang="en-GB" sz="1400" dirty="0">
                <a:latin typeface="+mn-lt"/>
              </a:rPr>
              <a:t> </a:t>
            </a:r>
            <a:r>
              <a:rPr lang="en-GB" sz="1400" dirty="0" err="1">
                <a:latin typeface="+mn-lt"/>
              </a:rPr>
              <a:t>lumea</a:t>
            </a:r>
            <a:r>
              <a:rPr lang="en-GB" sz="1400" dirty="0">
                <a:latin typeface="+mn-lt"/>
              </a:rPr>
              <a:t>. </a:t>
            </a:r>
            <a:r>
              <a:rPr lang="en-GB" sz="1400" dirty="0" err="1">
                <a:latin typeface="+mn-lt"/>
              </a:rPr>
              <a:t>Suplimentele</a:t>
            </a:r>
            <a:r>
              <a:rPr lang="en-GB" sz="1400" dirty="0">
                <a:latin typeface="+mn-lt"/>
              </a:rPr>
              <a:t> nu sunt </a:t>
            </a:r>
            <a:r>
              <a:rPr lang="en-GB" sz="1400" dirty="0" err="1">
                <a:latin typeface="+mn-lt"/>
              </a:rPr>
              <a:t>doar</a:t>
            </a:r>
            <a:r>
              <a:rPr lang="en-GB" sz="1400" dirty="0">
                <a:latin typeface="+mn-lt"/>
              </a:rPr>
              <a:t> </a:t>
            </a:r>
            <a:r>
              <a:rPr lang="en-GB" sz="1400" dirty="0" err="1">
                <a:latin typeface="+mn-lt"/>
              </a:rPr>
              <a:t>pentru</a:t>
            </a:r>
            <a:r>
              <a:rPr lang="en-GB" sz="1400" dirty="0">
                <a:latin typeface="+mn-lt"/>
              </a:rPr>
              <a:t> </a:t>
            </a:r>
            <a:r>
              <a:rPr lang="en-GB" sz="1400" dirty="0" err="1">
                <a:latin typeface="+mn-lt"/>
              </a:rPr>
              <a:t>atleții</a:t>
            </a:r>
            <a:r>
              <a:rPr lang="en-GB" sz="1400" dirty="0">
                <a:latin typeface="+mn-lt"/>
              </a:rPr>
              <a:t> de </a:t>
            </a:r>
            <a:r>
              <a:rPr lang="en-GB" sz="1400" dirty="0" err="1">
                <a:latin typeface="+mn-lt"/>
              </a:rPr>
              <a:t>elită</a:t>
            </a:r>
            <a:r>
              <a:rPr lang="en-GB" sz="1400" dirty="0">
                <a:latin typeface="+mn-lt"/>
              </a:rPr>
              <a:t> – ai </a:t>
            </a:r>
            <a:r>
              <a:rPr lang="en-GB" sz="1400" dirty="0" err="1">
                <a:latin typeface="+mn-lt"/>
              </a:rPr>
              <a:t>dificultăți</a:t>
            </a:r>
            <a:r>
              <a:rPr lang="en-GB" sz="1400" dirty="0">
                <a:latin typeface="+mn-lt"/>
              </a:rPr>
              <a:t> </a:t>
            </a:r>
            <a:r>
              <a:rPr lang="en-GB" sz="1400" dirty="0" err="1">
                <a:latin typeface="+mn-lt"/>
              </a:rPr>
              <a:t>să</a:t>
            </a:r>
            <a:r>
              <a:rPr lang="en-GB" sz="1400" dirty="0">
                <a:latin typeface="+mn-lt"/>
              </a:rPr>
              <a:t> </a:t>
            </a:r>
            <a:r>
              <a:rPr lang="en-GB" sz="1400" dirty="0" err="1">
                <a:latin typeface="+mn-lt"/>
              </a:rPr>
              <a:t>urci</a:t>
            </a:r>
            <a:r>
              <a:rPr lang="en-GB" sz="1400" dirty="0">
                <a:latin typeface="+mn-lt"/>
              </a:rPr>
              <a:t> pe </a:t>
            </a:r>
            <a:r>
              <a:rPr lang="en-GB" sz="1400" dirty="0" err="1">
                <a:latin typeface="+mn-lt"/>
              </a:rPr>
              <a:t>scări</a:t>
            </a:r>
            <a:r>
              <a:rPr lang="en-GB" sz="1400" dirty="0">
                <a:latin typeface="+mn-lt"/>
              </a:rPr>
              <a:t> </a:t>
            </a:r>
            <a:r>
              <a:rPr lang="en-GB" sz="1400" dirty="0" err="1">
                <a:latin typeface="+mn-lt"/>
              </a:rPr>
              <a:t>după</a:t>
            </a:r>
            <a:r>
              <a:rPr lang="en-GB" sz="1400" dirty="0">
                <a:latin typeface="+mn-lt"/>
              </a:rPr>
              <a:t> </a:t>
            </a:r>
            <a:r>
              <a:rPr lang="en-GB" sz="1400" dirty="0" err="1">
                <a:latin typeface="+mn-lt"/>
              </a:rPr>
              <a:t>ziua</a:t>
            </a:r>
            <a:r>
              <a:rPr lang="en-GB" sz="1400" dirty="0">
                <a:latin typeface="+mn-lt"/>
              </a:rPr>
              <a:t> </a:t>
            </a:r>
            <a:r>
              <a:rPr lang="en-GB" sz="1400" dirty="0" err="1">
                <a:latin typeface="+mn-lt"/>
              </a:rPr>
              <a:t>picioarelor</a:t>
            </a:r>
            <a:r>
              <a:rPr lang="en-GB" sz="1400" dirty="0">
                <a:latin typeface="+mn-lt"/>
              </a:rPr>
              <a:t> </a:t>
            </a:r>
            <a:r>
              <a:rPr lang="en-GB" sz="1400" dirty="0" err="1">
                <a:latin typeface="+mn-lt"/>
              </a:rPr>
              <a:t>sau</a:t>
            </a:r>
            <a:r>
              <a:rPr lang="en-GB" sz="1400" dirty="0">
                <a:latin typeface="+mn-lt"/>
              </a:rPr>
              <a:t> </a:t>
            </a:r>
            <a:r>
              <a:rPr lang="en-GB" sz="1400" dirty="0" err="1">
                <a:latin typeface="+mn-lt"/>
              </a:rPr>
              <a:t>după</a:t>
            </a:r>
            <a:r>
              <a:rPr lang="en-GB" sz="1400" dirty="0">
                <a:latin typeface="+mn-lt"/>
              </a:rPr>
              <a:t> </a:t>
            </a:r>
            <a:r>
              <a:rPr lang="en-GB" sz="1400" dirty="0" err="1">
                <a:latin typeface="+mn-lt"/>
              </a:rPr>
              <a:t>drumeția</a:t>
            </a:r>
            <a:r>
              <a:rPr lang="en-GB" sz="1400" dirty="0">
                <a:latin typeface="+mn-lt"/>
              </a:rPr>
              <a:t> de weekend? </a:t>
            </a:r>
            <a:r>
              <a:rPr lang="en-GB" sz="1400" dirty="0" err="1">
                <a:latin typeface="+mn-lt"/>
              </a:rPr>
              <a:t>Noi</a:t>
            </a:r>
            <a:r>
              <a:rPr lang="en-GB" sz="1400" dirty="0">
                <a:latin typeface="+mn-lt"/>
              </a:rPr>
              <a:t> ne </a:t>
            </a:r>
            <a:r>
              <a:rPr lang="en-GB" sz="1400" dirty="0" err="1">
                <a:latin typeface="+mn-lt"/>
              </a:rPr>
              <a:t>ocupăm</a:t>
            </a:r>
            <a:r>
              <a:rPr lang="en-GB" sz="1400" dirty="0">
                <a:latin typeface="+mn-lt"/>
              </a:rPr>
              <a:t> de </a:t>
            </a:r>
            <a:r>
              <a:rPr lang="en-GB" sz="1400" dirty="0" err="1">
                <a:latin typeface="+mn-lt"/>
              </a:rPr>
              <a:t>acest</a:t>
            </a:r>
            <a:r>
              <a:rPr lang="en-GB" sz="1400" dirty="0">
                <a:latin typeface="+mn-lt"/>
              </a:rPr>
              <a:t> </a:t>
            </a:r>
            <a:r>
              <a:rPr lang="en-GB" sz="1400" dirty="0" err="1">
                <a:latin typeface="+mn-lt"/>
              </a:rPr>
              <a:t>lucru</a:t>
            </a:r>
            <a:r>
              <a:rPr lang="en-GB" sz="1400" dirty="0">
                <a:latin typeface="+mn-lt"/>
              </a:rPr>
              <a:t>. </a:t>
            </a:r>
          </a:p>
          <a:p>
            <a:pPr>
              <a:lnSpc>
                <a:spcPct val="100000"/>
              </a:lnSpc>
            </a:pPr>
            <a:r>
              <a:rPr lang="en-GB" sz="1400" dirty="0" err="1">
                <a:latin typeface="+mn-lt"/>
              </a:rPr>
              <a:t>Reîmprospătarea</a:t>
            </a:r>
            <a:r>
              <a:rPr lang="en-GB" sz="1400" dirty="0">
                <a:latin typeface="+mn-lt"/>
              </a:rPr>
              <a:t> </a:t>
            </a:r>
            <a:r>
              <a:rPr lang="en-GB" sz="1400" dirty="0" err="1">
                <a:latin typeface="+mn-lt"/>
              </a:rPr>
              <a:t>după</a:t>
            </a:r>
            <a:r>
              <a:rPr lang="en-GB" sz="1400" dirty="0">
                <a:latin typeface="+mn-lt"/>
              </a:rPr>
              <a:t> </a:t>
            </a:r>
            <a:r>
              <a:rPr lang="en-GB" sz="1400" dirty="0" err="1">
                <a:latin typeface="+mn-lt"/>
              </a:rPr>
              <a:t>sală</a:t>
            </a:r>
            <a:r>
              <a:rPr lang="en-GB" sz="1400" dirty="0">
                <a:latin typeface="+mn-lt"/>
              </a:rPr>
              <a:t>. Aroma de </a:t>
            </a:r>
            <a:r>
              <a:rPr lang="en-GB" sz="1400" dirty="0" err="1">
                <a:latin typeface="+mn-lt"/>
              </a:rPr>
              <a:t>suc</a:t>
            </a:r>
            <a:r>
              <a:rPr lang="en-GB" sz="1400" dirty="0">
                <a:latin typeface="+mn-lt"/>
              </a:rPr>
              <a:t> tropical care </a:t>
            </a:r>
            <a:r>
              <a:rPr lang="en-GB" sz="1400" dirty="0" err="1">
                <a:latin typeface="+mn-lt"/>
              </a:rPr>
              <a:t>potolește</a:t>
            </a:r>
            <a:r>
              <a:rPr lang="en-GB" sz="1400" dirty="0">
                <a:latin typeface="+mn-lt"/>
              </a:rPr>
              <a:t> </a:t>
            </a:r>
            <a:r>
              <a:rPr lang="en-GB" sz="1400" dirty="0" err="1">
                <a:latin typeface="+mn-lt"/>
              </a:rPr>
              <a:t>setea</a:t>
            </a:r>
            <a:r>
              <a:rPr lang="en-GB" sz="1400" dirty="0">
                <a:latin typeface="+mn-lt"/>
              </a:rPr>
              <a:t>. </a:t>
            </a:r>
          </a:p>
          <a:p>
            <a:pPr>
              <a:lnSpc>
                <a:spcPct val="100000"/>
              </a:lnSpc>
            </a:pPr>
            <a:r>
              <a:rPr lang="en-GB" sz="1400" dirty="0" err="1">
                <a:latin typeface="+mn-lt"/>
              </a:rPr>
              <a:t>Certificat</a:t>
            </a:r>
            <a:r>
              <a:rPr lang="en-GB" sz="1400" dirty="0">
                <a:latin typeface="+mn-lt"/>
              </a:rPr>
              <a:t> Informed-Sport. </a:t>
            </a:r>
            <a:r>
              <a:rPr lang="en-GB" sz="1400" dirty="0" err="1">
                <a:latin typeface="+mn-lt"/>
              </a:rPr>
              <a:t>Sportivii</a:t>
            </a:r>
            <a:r>
              <a:rPr lang="en-GB" sz="1400" dirty="0">
                <a:latin typeface="+mn-lt"/>
              </a:rPr>
              <a:t> </a:t>
            </a:r>
            <a:r>
              <a:rPr lang="en-GB" sz="1400" dirty="0" err="1">
                <a:latin typeface="+mn-lt"/>
              </a:rPr>
              <a:t>competitivi</a:t>
            </a:r>
            <a:r>
              <a:rPr lang="en-GB" sz="1400" dirty="0">
                <a:latin typeface="+mn-lt"/>
              </a:rPr>
              <a:t> se pot </a:t>
            </a:r>
            <a:r>
              <a:rPr lang="en-GB" sz="1400" dirty="0" err="1">
                <a:latin typeface="+mn-lt"/>
              </a:rPr>
              <a:t>simți</a:t>
            </a:r>
            <a:r>
              <a:rPr lang="en-GB" sz="1400" dirty="0">
                <a:latin typeface="+mn-lt"/>
              </a:rPr>
              <a:t> </a:t>
            </a:r>
            <a:r>
              <a:rPr lang="en-GB" sz="1400" dirty="0" err="1">
                <a:latin typeface="+mn-lt"/>
              </a:rPr>
              <a:t>încrezători</a:t>
            </a:r>
            <a:r>
              <a:rPr lang="en-GB" sz="1400" dirty="0">
                <a:latin typeface="+mn-lt"/>
              </a:rPr>
              <a:t> </a:t>
            </a:r>
            <a:r>
              <a:rPr lang="en-GB" sz="1400" dirty="0" err="1">
                <a:latin typeface="+mn-lt"/>
              </a:rPr>
              <a:t>că</a:t>
            </a:r>
            <a:r>
              <a:rPr lang="en-GB" sz="1400" dirty="0">
                <a:latin typeface="+mn-lt"/>
              </a:rPr>
              <a:t> AMPED™ </a:t>
            </a:r>
            <a:r>
              <a:rPr lang="en-GB" sz="1400" dirty="0" err="1">
                <a:latin typeface="+mn-lt"/>
              </a:rPr>
              <a:t>PostWorkout</a:t>
            </a:r>
            <a:r>
              <a:rPr lang="en-GB" sz="1400" dirty="0">
                <a:latin typeface="+mn-lt"/>
              </a:rPr>
              <a:t> a </a:t>
            </a:r>
            <a:r>
              <a:rPr lang="en-GB" sz="1400" dirty="0" err="1">
                <a:latin typeface="+mn-lt"/>
              </a:rPr>
              <a:t>fost</a:t>
            </a:r>
            <a:r>
              <a:rPr lang="en-GB" sz="1400" dirty="0">
                <a:latin typeface="+mn-lt"/>
              </a:rPr>
              <a:t> </a:t>
            </a:r>
            <a:r>
              <a:rPr lang="en-GB" sz="1400" dirty="0" err="1">
                <a:latin typeface="+mn-lt"/>
              </a:rPr>
              <a:t>testat</a:t>
            </a:r>
            <a:r>
              <a:rPr lang="en-GB" sz="1400" dirty="0">
                <a:latin typeface="+mn-lt"/>
              </a:rPr>
              <a:t> </a:t>
            </a:r>
            <a:r>
              <a:rPr lang="en-GB" sz="1400" dirty="0" err="1">
                <a:latin typeface="+mn-lt"/>
              </a:rPr>
              <a:t>pentru</a:t>
            </a:r>
            <a:r>
              <a:rPr lang="en-GB" sz="1400" dirty="0">
                <a:latin typeface="+mn-lt"/>
              </a:rPr>
              <a:t> </a:t>
            </a:r>
            <a:r>
              <a:rPr lang="en-GB" sz="1400" dirty="0" err="1">
                <a:latin typeface="+mn-lt"/>
              </a:rPr>
              <a:t>calitate</a:t>
            </a:r>
            <a:r>
              <a:rPr lang="en-GB" sz="1400" dirty="0">
                <a:latin typeface="+mn-lt"/>
              </a:rPr>
              <a:t> </a:t>
            </a:r>
            <a:r>
              <a:rPr lang="en-GB" sz="1400" dirty="0" err="1">
                <a:latin typeface="+mn-lt"/>
              </a:rPr>
              <a:t>și</a:t>
            </a:r>
            <a:r>
              <a:rPr lang="en-GB" sz="1400" dirty="0">
                <a:latin typeface="+mn-lt"/>
              </a:rPr>
              <a:t> </a:t>
            </a:r>
            <a:r>
              <a:rPr lang="en-GB" sz="1400" dirty="0" err="1">
                <a:latin typeface="+mn-lt"/>
              </a:rPr>
              <a:t>substanțe</a:t>
            </a:r>
            <a:r>
              <a:rPr lang="en-GB" sz="1400" dirty="0">
                <a:latin typeface="+mn-lt"/>
              </a:rPr>
              <a:t> </a:t>
            </a:r>
            <a:r>
              <a:rPr lang="en-GB" sz="1400" dirty="0" err="1">
                <a:latin typeface="+mn-lt"/>
              </a:rPr>
              <a:t>interzise</a:t>
            </a:r>
            <a:r>
              <a:rPr lang="en-GB" sz="1400" dirty="0">
                <a:latin typeface="+mn-lt"/>
              </a:rPr>
              <a:t> de </a:t>
            </a:r>
            <a:r>
              <a:rPr lang="en-GB" sz="1400" dirty="0" err="1">
                <a:latin typeface="+mn-lt"/>
              </a:rPr>
              <a:t>Agenția</a:t>
            </a:r>
            <a:r>
              <a:rPr lang="en-GB" sz="1400" dirty="0">
                <a:latin typeface="+mn-lt"/>
              </a:rPr>
              <a:t> </a:t>
            </a:r>
            <a:r>
              <a:rPr lang="en-GB" sz="1400" dirty="0" err="1">
                <a:latin typeface="+mn-lt"/>
              </a:rPr>
              <a:t>Mondială</a:t>
            </a:r>
            <a:r>
              <a:rPr lang="en-GB" sz="1400" dirty="0">
                <a:latin typeface="+mn-lt"/>
              </a:rPr>
              <a:t> Antidoping.</a:t>
            </a:r>
            <a:endParaRPr lang="en-US" sz="1400" dirty="0">
              <a:latin typeface="+mn-lt"/>
            </a:endParaRPr>
          </a:p>
        </p:txBody>
      </p:sp>
      <p:sp>
        <p:nvSpPr>
          <p:cNvPr id="5" name="TextBox 4">
            <a:extLst>
              <a:ext uri="{FF2B5EF4-FFF2-40B4-BE49-F238E27FC236}">
                <a16:creationId xmlns:a16="http://schemas.microsoft.com/office/drawing/2014/main" id="{8F7E8892-1E15-BAC7-AF2F-3C0D4D67CB62}"/>
              </a:ext>
            </a:extLst>
          </p:cNvPr>
          <p:cNvSpPr txBox="1"/>
          <p:nvPr/>
        </p:nvSpPr>
        <p:spPr>
          <a:xfrm>
            <a:off x="6273600" y="1634325"/>
            <a:ext cx="5537400" cy="1169551"/>
          </a:xfrm>
          <a:prstGeom prst="rect">
            <a:avLst/>
          </a:prstGeom>
          <a:noFill/>
        </p:spPr>
        <p:txBody>
          <a:bodyPr wrap="square">
            <a:spAutoFit/>
          </a:bodyPr>
          <a:lstStyle/>
          <a:p>
            <a:r>
              <a:rPr lang="en-GB" sz="1400" dirty="0" err="1"/>
              <a:t>Dureri</a:t>
            </a:r>
            <a:r>
              <a:rPr lang="en-GB" sz="1400" dirty="0"/>
              <a:t> </a:t>
            </a:r>
            <a:r>
              <a:rPr lang="en-GB" sz="1400" dirty="0" err="1"/>
              <a:t>musculare</a:t>
            </a:r>
            <a:r>
              <a:rPr lang="en-GB" sz="1400" dirty="0"/>
              <a:t> care </a:t>
            </a:r>
            <a:r>
              <a:rPr lang="en-GB" sz="1400" dirty="0" err="1"/>
              <a:t>te</a:t>
            </a:r>
            <a:r>
              <a:rPr lang="en-GB" sz="1400" dirty="0"/>
              <a:t> </a:t>
            </a:r>
            <a:r>
              <a:rPr lang="en-GB" sz="1400" dirty="0" err="1"/>
              <a:t>împiedică</a:t>
            </a:r>
            <a:r>
              <a:rPr lang="en-GB" sz="1400" dirty="0"/>
              <a:t> </a:t>
            </a:r>
            <a:r>
              <a:rPr lang="en-GB" sz="1400" dirty="0" err="1"/>
              <a:t>să</a:t>
            </a:r>
            <a:r>
              <a:rPr lang="en-GB" sz="1400" dirty="0"/>
              <a:t> </a:t>
            </a:r>
            <a:r>
              <a:rPr lang="en-GB" sz="1400" dirty="0" err="1"/>
              <a:t>faci</a:t>
            </a:r>
            <a:r>
              <a:rPr lang="en-GB" sz="1400" dirty="0"/>
              <a:t> </a:t>
            </a:r>
            <a:r>
              <a:rPr lang="en-GB" sz="1400" dirty="0" err="1"/>
              <a:t>următorul</a:t>
            </a:r>
            <a:r>
              <a:rPr lang="en-GB" sz="1400" dirty="0"/>
              <a:t> </a:t>
            </a:r>
            <a:r>
              <a:rPr lang="en-GB" sz="1400" dirty="0" err="1"/>
              <a:t>antrenament</a:t>
            </a:r>
            <a:r>
              <a:rPr lang="en-GB" sz="1400" dirty="0"/>
              <a:t>? Nu </a:t>
            </a:r>
            <a:r>
              <a:rPr lang="en-GB" sz="1400" dirty="0" err="1"/>
              <a:t>mai</a:t>
            </a:r>
            <a:r>
              <a:rPr lang="en-GB" sz="1400" dirty="0"/>
              <a:t> </a:t>
            </a:r>
            <a:r>
              <a:rPr lang="en-GB" sz="1400" dirty="0" err="1"/>
              <a:t>omite</a:t>
            </a:r>
            <a:r>
              <a:rPr lang="en-GB" sz="1400" dirty="0"/>
              <a:t> </a:t>
            </a:r>
            <a:r>
              <a:rPr lang="en-GB" sz="1400" dirty="0" err="1"/>
              <a:t>niciodată</a:t>
            </a:r>
            <a:r>
              <a:rPr lang="en-GB" sz="1400" dirty="0"/>
              <a:t> o </a:t>
            </a:r>
            <a:r>
              <a:rPr lang="en-GB" sz="1400" dirty="0" err="1"/>
              <a:t>sesiune</a:t>
            </a:r>
            <a:r>
              <a:rPr lang="en-GB" sz="1400" dirty="0"/>
              <a:t> cu AMPED Post-Workout, </a:t>
            </a:r>
            <a:r>
              <a:rPr lang="en-GB" sz="1400" dirty="0" err="1"/>
              <a:t>conceput</a:t>
            </a:r>
            <a:r>
              <a:rPr lang="en-GB" sz="1400" dirty="0"/>
              <a:t> </a:t>
            </a:r>
            <a:r>
              <a:rPr lang="en-GB" sz="1400" dirty="0" err="1"/>
              <a:t>pentru</a:t>
            </a:r>
            <a:r>
              <a:rPr lang="en-GB" sz="1400" dirty="0"/>
              <a:t> a </a:t>
            </a:r>
            <a:r>
              <a:rPr lang="en-GB" sz="1400" dirty="0" err="1"/>
              <a:t>stimula</a:t>
            </a:r>
            <a:r>
              <a:rPr lang="en-GB" sz="1400" dirty="0"/>
              <a:t> </a:t>
            </a:r>
            <a:r>
              <a:rPr lang="en-GB" sz="1400" dirty="0" err="1"/>
              <a:t>recuperarea</a:t>
            </a:r>
            <a:r>
              <a:rPr lang="en-GB" sz="1400" dirty="0"/>
              <a:t> </a:t>
            </a:r>
            <a:r>
              <a:rPr lang="en-GB" sz="1400" dirty="0" err="1"/>
              <a:t>musculară</a:t>
            </a:r>
            <a:r>
              <a:rPr lang="en-GB" sz="1400" dirty="0"/>
              <a:t> </a:t>
            </a:r>
            <a:r>
              <a:rPr lang="en-GB" sz="1400" dirty="0" err="1"/>
              <a:t>și</a:t>
            </a:r>
            <a:r>
              <a:rPr lang="en-GB" sz="1400" dirty="0"/>
              <a:t> </a:t>
            </a:r>
            <a:r>
              <a:rPr lang="en-GB" sz="1400" dirty="0" err="1"/>
              <a:t>pentru</a:t>
            </a:r>
            <a:r>
              <a:rPr lang="en-GB" sz="1400" dirty="0"/>
              <a:t> a </a:t>
            </a:r>
            <a:r>
              <a:rPr lang="en-GB" sz="1400" dirty="0" err="1"/>
              <a:t>ușura</a:t>
            </a:r>
            <a:r>
              <a:rPr lang="en-GB" sz="1400" dirty="0"/>
              <a:t> </a:t>
            </a:r>
            <a:r>
              <a:rPr lang="en-GB" sz="1400" dirty="0" err="1"/>
              <a:t>durerea</a:t>
            </a:r>
            <a:r>
              <a:rPr lang="en-GB" sz="1400" dirty="0"/>
              <a:t> </a:t>
            </a:r>
            <a:r>
              <a:rPr lang="en-GB" sz="1400" dirty="0" err="1"/>
              <a:t>asociată</a:t>
            </a:r>
            <a:r>
              <a:rPr lang="en-GB" sz="1400" dirty="0"/>
              <a:t> </a:t>
            </a:r>
            <a:r>
              <a:rPr lang="en-GB" sz="1400" dirty="0" err="1"/>
              <a:t>exercițiilor</a:t>
            </a:r>
            <a:r>
              <a:rPr lang="en-GB" sz="1400" dirty="0"/>
              <a:t> </a:t>
            </a:r>
            <a:r>
              <a:rPr lang="en-GB" sz="1400" dirty="0" err="1"/>
              <a:t>fizice</a:t>
            </a:r>
            <a:r>
              <a:rPr lang="en-GB" sz="1400" dirty="0"/>
              <a:t>. Ne </a:t>
            </a:r>
            <a:r>
              <a:rPr lang="en-GB" sz="1400" dirty="0" err="1"/>
              <a:t>vedem</a:t>
            </a:r>
            <a:r>
              <a:rPr lang="en-GB" sz="1400" dirty="0"/>
              <a:t> la </a:t>
            </a:r>
            <a:r>
              <a:rPr lang="ro-RO" sz="1400" dirty="0"/>
              <a:t>locul</a:t>
            </a:r>
            <a:r>
              <a:rPr lang="en-GB" sz="1400" dirty="0"/>
              <a:t> </a:t>
            </a:r>
            <a:r>
              <a:rPr lang="en-GB" sz="1400" dirty="0" err="1"/>
              <a:t>pentru</a:t>
            </a:r>
            <a:r>
              <a:rPr lang="en-GB" sz="1400" dirty="0"/>
              <a:t> </a:t>
            </a:r>
            <a:r>
              <a:rPr lang="en-GB" sz="1400" dirty="0" err="1"/>
              <a:t>genuflexiuni</a:t>
            </a:r>
            <a:r>
              <a:rPr lang="en-GB" sz="1400" dirty="0"/>
              <a:t>.</a:t>
            </a:r>
          </a:p>
        </p:txBody>
      </p:sp>
    </p:spTree>
    <p:extLst>
      <p:ext uri="{BB962C8B-B14F-4D97-AF65-F5344CB8AC3E}">
        <p14:creationId xmlns:p14="http://schemas.microsoft.com/office/powerpoint/2010/main" val="3968046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96915"/>
            <a:ext cx="5537400" cy="1676400"/>
          </a:xfrm>
        </p:spPr>
        <p:txBody>
          <a:bodyPr/>
          <a:lstStyle/>
          <a:p>
            <a:r>
              <a:rPr lang="en-GB" dirty="0"/>
              <a:t>IsaPro®</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3013662"/>
            <a:ext cx="5537400" cy="2916738"/>
          </a:xfrm>
        </p:spPr>
        <p:txBody>
          <a:bodyPr>
            <a:noAutofit/>
          </a:bodyPr>
          <a:lstStyle/>
          <a:p>
            <a:pPr>
              <a:lnSpc>
                <a:spcPct val="100000"/>
              </a:lnSpc>
            </a:pPr>
            <a:r>
              <a:rPr lang="en-GB" sz="1400" dirty="0">
                <a:latin typeface="+mn-lt"/>
              </a:rPr>
              <a:t>Lactate </a:t>
            </a:r>
            <a:r>
              <a:rPr lang="en-GB" sz="1400" dirty="0" err="1">
                <a:latin typeface="+mn-lt"/>
              </a:rPr>
              <a:t>mai</a:t>
            </a:r>
            <a:r>
              <a:rPr lang="en-GB" sz="1400" dirty="0">
                <a:latin typeface="+mn-lt"/>
              </a:rPr>
              <a:t> </a:t>
            </a:r>
            <a:r>
              <a:rPr lang="en-GB" sz="1400" dirty="0" err="1">
                <a:latin typeface="+mn-lt"/>
              </a:rPr>
              <a:t>bune</a:t>
            </a:r>
            <a:r>
              <a:rPr lang="en-GB" sz="1400" dirty="0">
                <a:latin typeface="+mn-lt"/>
              </a:rPr>
              <a:t>. 18 g</a:t>
            </a:r>
            <a:r>
              <a:rPr lang="ro-RO" sz="1400" dirty="0">
                <a:latin typeface="+mn-lt"/>
              </a:rPr>
              <a:t>rame</a:t>
            </a:r>
            <a:r>
              <a:rPr lang="en-GB" sz="1400" dirty="0">
                <a:latin typeface="+mn-lt"/>
              </a:rPr>
              <a:t> de </a:t>
            </a:r>
            <a:r>
              <a:rPr lang="en-GB" sz="1400" dirty="0" err="1">
                <a:latin typeface="+mn-lt"/>
              </a:rPr>
              <a:t>proteină</a:t>
            </a:r>
            <a:r>
              <a:rPr lang="en-GB" sz="1400" dirty="0">
                <a:latin typeface="+mn-lt"/>
              </a:rPr>
              <a:t> din </a:t>
            </a:r>
            <a:r>
              <a:rPr lang="en-GB" sz="1400" dirty="0" err="1">
                <a:latin typeface="+mn-lt"/>
              </a:rPr>
              <a:t>zer</a:t>
            </a:r>
            <a:r>
              <a:rPr lang="en-GB" sz="1400" dirty="0">
                <a:latin typeface="+mn-lt"/>
              </a:rPr>
              <a:t>, </a:t>
            </a:r>
            <a:r>
              <a:rPr lang="en-GB" sz="1400" dirty="0" err="1">
                <a:latin typeface="+mn-lt"/>
              </a:rPr>
              <a:t>nedenaturată</a:t>
            </a:r>
            <a:r>
              <a:rPr lang="en-GB" sz="1400" dirty="0">
                <a:latin typeface="+mn-lt"/>
              </a:rPr>
              <a:t>, de la </a:t>
            </a:r>
            <a:r>
              <a:rPr lang="en-GB" sz="1400" dirty="0" err="1">
                <a:latin typeface="+mn-lt"/>
              </a:rPr>
              <a:t>vaci</a:t>
            </a:r>
            <a:r>
              <a:rPr lang="en-GB" sz="1400" dirty="0">
                <a:latin typeface="+mn-lt"/>
              </a:rPr>
              <a:t> </a:t>
            </a:r>
            <a:r>
              <a:rPr lang="en-GB" sz="1400" dirty="0" err="1">
                <a:latin typeface="+mn-lt"/>
              </a:rPr>
              <a:t>fericite</a:t>
            </a:r>
            <a:r>
              <a:rPr lang="en-GB" sz="1400" dirty="0">
                <a:latin typeface="+mn-lt"/>
              </a:rPr>
              <a:t>, </a:t>
            </a:r>
            <a:r>
              <a:rPr lang="en-GB" sz="1400" dirty="0" err="1">
                <a:latin typeface="+mn-lt"/>
              </a:rPr>
              <a:t>fără</a:t>
            </a:r>
            <a:r>
              <a:rPr lang="en-GB" sz="1400" dirty="0">
                <a:latin typeface="+mn-lt"/>
              </a:rPr>
              <a:t> </a:t>
            </a:r>
            <a:r>
              <a:rPr lang="en-GB" sz="1400" dirty="0" err="1">
                <a:latin typeface="+mn-lt"/>
              </a:rPr>
              <a:t>hormoni</a:t>
            </a:r>
            <a:r>
              <a:rPr lang="en-GB" sz="1400" dirty="0">
                <a:latin typeface="+mn-lt"/>
              </a:rPr>
              <a:t>, </a:t>
            </a:r>
            <a:r>
              <a:rPr lang="en-GB" sz="1400" dirty="0" err="1">
                <a:latin typeface="+mn-lt"/>
              </a:rPr>
              <a:t>crescute</a:t>
            </a:r>
            <a:r>
              <a:rPr lang="en-GB" sz="1400" dirty="0">
                <a:latin typeface="+mn-lt"/>
              </a:rPr>
              <a:t> pe </a:t>
            </a:r>
            <a:r>
              <a:rPr lang="en-GB" sz="1400" dirty="0" err="1">
                <a:latin typeface="+mn-lt"/>
              </a:rPr>
              <a:t>pășune</a:t>
            </a:r>
            <a:r>
              <a:rPr lang="en-GB" sz="1400" dirty="0">
                <a:latin typeface="+mn-lt"/>
              </a:rPr>
              <a:t> </a:t>
            </a:r>
          </a:p>
          <a:p>
            <a:pPr>
              <a:lnSpc>
                <a:spcPct val="100000"/>
              </a:lnSpc>
            </a:pPr>
            <a:r>
              <a:rPr lang="en-GB" sz="1400" dirty="0">
                <a:latin typeface="+mn-lt"/>
              </a:rPr>
              <a:t>Aspect </a:t>
            </a:r>
            <a:r>
              <a:rPr lang="en-GB" sz="1400" dirty="0" err="1">
                <a:latin typeface="+mn-lt"/>
              </a:rPr>
              <a:t>suplu</a:t>
            </a:r>
            <a:r>
              <a:rPr lang="en-GB" sz="1400" dirty="0">
                <a:latin typeface="+mn-lt"/>
              </a:rPr>
              <a:t>. O </a:t>
            </a:r>
            <a:r>
              <a:rPr lang="en-GB" sz="1400" dirty="0" err="1">
                <a:latin typeface="+mn-lt"/>
              </a:rPr>
              <a:t>băutură</a:t>
            </a:r>
            <a:r>
              <a:rPr lang="en-GB" sz="1400" dirty="0">
                <a:latin typeface="+mn-lt"/>
              </a:rPr>
              <a:t> </a:t>
            </a:r>
            <a:r>
              <a:rPr lang="en-GB" sz="1400" dirty="0" err="1">
                <a:latin typeface="+mn-lt"/>
              </a:rPr>
              <a:t>perfectă</a:t>
            </a:r>
            <a:r>
              <a:rPr lang="en-GB" sz="1400" dirty="0">
                <a:latin typeface="+mn-lt"/>
              </a:rPr>
              <a:t> </a:t>
            </a:r>
            <a:r>
              <a:rPr lang="en-GB" sz="1400" dirty="0" err="1">
                <a:latin typeface="+mn-lt"/>
              </a:rPr>
              <a:t>după</a:t>
            </a:r>
            <a:r>
              <a:rPr lang="en-GB" sz="1400" dirty="0">
                <a:latin typeface="+mn-lt"/>
              </a:rPr>
              <a:t> </a:t>
            </a:r>
            <a:r>
              <a:rPr lang="en-GB" sz="1400" dirty="0" err="1">
                <a:latin typeface="+mn-lt"/>
              </a:rPr>
              <a:t>antrenament</a:t>
            </a:r>
            <a:r>
              <a:rPr lang="en-GB" sz="1400" dirty="0">
                <a:latin typeface="+mn-lt"/>
              </a:rPr>
              <a:t> </a:t>
            </a:r>
            <a:r>
              <a:rPr lang="en-GB" sz="1400" dirty="0" err="1">
                <a:latin typeface="+mn-lt"/>
              </a:rPr>
              <a:t>pentru</a:t>
            </a:r>
            <a:r>
              <a:rPr lang="en-GB" sz="1400" dirty="0">
                <a:latin typeface="+mn-lt"/>
              </a:rPr>
              <a:t> a </a:t>
            </a:r>
            <a:r>
              <a:rPr lang="en-GB" sz="1400" dirty="0" err="1">
                <a:latin typeface="+mn-lt"/>
              </a:rPr>
              <a:t>susține</a:t>
            </a:r>
            <a:r>
              <a:rPr lang="en-GB" sz="1400" dirty="0">
                <a:latin typeface="+mn-lt"/>
              </a:rPr>
              <a:t> </a:t>
            </a:r>
            <a:r>
              <a:rPr lang="en-GB" sz="1400" dirty="0" err="1">
                <a:latin typeface="+mn-lt"/>
              </a:rPr>
              <a:t>refacerea</a:t>
            </a:r>
            <a:r>
              <a:rPr lang="en-GB" sz="1400" dirty="0">
                <a:latin typeface="+mn-lt"/>
              </a:rPr>
              <a:t> </a:t>
            </a:r>
            <a:r>
              <a:rPr lang="en-GB" sz="1400" dirty="0" err="1">
                <a:latin typeface="+mn-lt"/>
              </a:rPr>
              <a:t>și</a:t>
            </a:r>
            <a:r>
              <a:rPr lang="en-GB" sz="1400" dirty="0">
                <a:latin typeface="+mn-lt"/>
              </a:rPr>
              <a:t> </a:t>
            </a:r>
            <a:r>
              <a:rPr lang="en-GB" sz="1400" dirty="0" err="1">
                <a:latin typeface="+mn-lt"/>
              </a:rPr>
              <a:t>creșterea</a:t>
            </a:r>
            <a:r>
              <a:rPr lang="en-GB" sz="1400" dirty="0">
                <a:latin typeface="+mn-lt"/>
              </a:rPr>
              <a:t> </a:t>
            </a:r>
            <a:r>
              <a:rPr lang="en-GB" sz="1400" dirty="0" err="1">
                <a:latin typeface="+mn-lt"/>
              </a:rPr>
              <a:t>mușchilor</a:t>
            </a:r>
            <a:r>
              <a:rPr lang="en-GB" sz="1400" dirty="0">
                <a:latin typeface="+mn-lt"/>
              </a:rPr>
              <a:t>*. </a:t>
            </a:r>
          </a:p>
          <a:p>
            <a:pPr>
              <a:lnSpc>
                <a:spcPct val="100000"/>
              </a:lnSpc>
            </a:pPr>
            <a:r>
              <a:rPr lang="en-GB" sz="1400" dirty="0" err="1">
                <a:latin typeface="+mn-lt"/>
              </a:rPr>
              <a:t>Simte-te</a:t>
            </a:r>
            <a:r>
              <a:rPr lang="en-GB" sz="1400" dirty="0">
                <a:latin typeface="+mn-lt"/>
              </a:rPr>
              <a:t> </a:t>
            </a:r>
            <a:r>
              <a:rPr lang="en-GB" sz="1400" dirty="0" err="1">
                <a:latin typeface="+mn-lt"/>
              </a:rPr>
              <a:t>mulțumit</a:t>
            </a:r>
            <a:r>
              <a:rPr lang="en-GB" sz="1400" dirty="0">
                <a:latin typeface="+mn-lt"/>
              </a:rPr>
              <a:t>(</a:t>
            </a:r>
            <a:r>
              <a:rPr lang="ro-RO" sz="1400">
                <a:latin typeface="+mn-lt"/>
              </a:rPr>
              <a:t>ă)</a:t>
            </a:r>
            <a:r>
              <a:rPr lang="en-GB" sz="1400">
                <a:latin typeface="+mn-lt"/>
              </a:rPr>
              <a:t>. </a:t>
            </a:r>
            <a:r>
              <a:rPr lang="en-GB" sz="1400" dirty="0" err="1">
                <a:latin typeface="+mn-lt"/>
              </a:rPr>
              <a:t>Bunătate</a:t>
            </a:r>
            <a:r>
              <a:rPr lang="en-GB" sz="1400" dirty="0">
                <a:latin typeface="+mn-lt"/>
              </a:rPr>
              <a:t> </a:t>
            </a:r>
            <a:r>
              <a:rPr lang="en-GB" sz="1400" dirty="0" err="1">
                <a:latin typeface="+mn-lt"/>
              </a:rPr>
              <a:t>pură</a:t>
            </a:r>
            <a:r>
              <a:rPr lang="en-GB" sz="1400" dirty="0">
                <a:latin typeface="+mn-lt"/>
              </a:rPr>
              <a:t>, </a:t>
            </a:r>
            <a:r>
              <a:rPr lang="en-GB" sz="1400" dirty="0" err="1">
                <a:latin typeface="+mn-lt"/>
              </a:rPr>
              <a:t>nutritivă</a:t>
            </a:r>
            <a:r>
              <a:rPr lang="en-GB" sz="1400" dirty="0">
                <a:latin typeface="+mn-lt"/>
              </a:rPr>
              <a:t>, cu </a:t>
            </a:r>
            <a:r>
              <a:rPr lang="en-GB" sz="1400" dirty="0" err="1">
                <a:latin typeface="+mn-lt"/>
              </a:rPr>
              <a:t>doar</a:t>
            </a:r>
            <a:r>
              <a:rPr lang="en-GB" sz="1400" dirty="0">
                <a:latin typeface="+mn-lt"/>
              </a:rPr>
              <a:t> 100 de </a:t>
            </a:r>
            <a:r>
              <a:rPr lang="en-GB" sz="1400" dirty="0" err="1">
                <a:latin typeface="+mn-lt"/>
              </a:rPr>
              <a:t>calorii</a:t>
            </a:r>
            <a:r>
              <a:rPr lang="en-GB" sz="1400" dirty="0">
                <a:latin typeface="+mn-lt"/>
              </a:rPr>
              <a:t> care </a:t>
            </a:r>
            <a:r>
              <a:rPr lang="en-GB" sz="1400" dirty="0" err="1">
                <a:latin typeface="+mn-lt"/>
              </a:rPr>
              <a:t>te</a:t>
            </a:r>
            <a:r>
              <a:rPr lang="en-GB" sz="1400" dirty="0">
                <a:latin typeface="+mn-lt"/>
              </a:rPr>
              <a:t> </a:t>
            </a:r>
            <a:r>
              <a:rPr lang="en-GB" sz="1400" dirty="0" err="1">
                <a:latin typeface="+mn-lt"/>
              </a:rPr>
              <a:t>ajută</a:t>
            </a:r>
            <a:r>
              <a:rPr lang="en-GB" sz="1400" dirty="0">
                <a:latin typeface="+mn-lt"/>
              </a:rPr>
              <a:t> </a:t>
            </a:r>
            <a:r>
              <a:rPr lang="en-GB" sz="1400" dirty="0" err="1">
                <a:latin typeface="+mn-lt"/>
              </a:rPr>
              <a:t>să</a:t>
            </a:r>
            <a:r>
              <a:rPr lang="en-GB" sz="1400" dirty="0">
                <a:latin typeface="+mn-lt"/>
              </a:rPr>
              <a:t> ai o </a:t>
            </a:r>
            <a:r>
              <a:rPr lang="en-GB" sz="1400" dirty="0" err="1">
                <a:latin typeface="+mn-lt"/>
              </a:rPr>
              <a:t>senzație</a:t>
            </a:r>
            <a:r>
              <a:rPr lang="en-GB" sz="1400" dirty="0">
                <a:latin typeface="+mn-lt"/>
              </a:rPr>
              <a:t> de </a:t>
            </a:r>
            <a:r>
              <a:rPr lang="en-GB" sz="1400" dirty="0" err="1">
                <a:latin typeface="+mn-lt"/>
              </a:rPr>
              <a:t>sațietate</a:t>
            </a:r>
            <a:r>
              <a:rPr lang="en-GB" sz="1400" dirty="0">
                <a:latin typeface="+mn-lt"/>
              </a:rPr>
              <a:t> </a:t>
            </a:r>
            <a:r>
              <a:rPr lang="en-GB" sz="1400" dirty="0" err="1">
                <a:latin typeface="+mn-lt"/>
              </a:rPr>
              <a:t>pentru</a:t>
            </a:r>
            <a:r>
              <a:rPr lang="en-GB" sz="1400" dirty="0">
                <a:latin typeface="+mn-lt"/>
              </a:rPr>
              <a:t> </a:t>
            </a:r>
            <a:r>
              <a:rPr lang="en-GB" sz="1400" dirty="0" err="1">
                <a:latin typeface="+mn-lt"/>
              </a:rPr>
              <a:t>mai</a:t>
            </a:r>
            <a:r>
              <a:rPr lang="en-GB" sz="1400" dirty="0">
                <a:latin typeface="+mn-lt"/>
              </a:rPr>
              <a:t> </a:t>
            </a:r>
            <a:r>
              <a:rPr lang="en-GB" sz="1400" dirty="0" err="1">
                <a:latin typeface="+mn-lt"/>
              </a:rPr>
              <a:t>mult</a:t>
            </a:r>
            <a:r>
              <a:rPr lang="en-GB" sz="1400" dirty="0">
                <a:latin typeface="+mn-lt"/>
              </a:rPr>
              <a:t> </a:t>
            </a:r>
            <a:r>
              <a:rPr lang="en-GB" sz="1400" dirty="0" err="1">
                <a:latin typeface="+mn-lt"/>
              </a:rPr>
              <a:t>timp.</a:t>
            </a:r>
            <a:r>
              <a:rPr lang="en-GB" sz="1400" dirty="0">
                <a:latin typeface="+mn-lt"/>
              </a:rPr>
              <a:t> </a:t>
            </a:r>
          </a:p>
          <a:p>
            <a:pPr>
              <a:lnSpc>
                <a:spcPct val="100000"/>
              </a:lnSpc>
            </a:pPr>
            <a:r>
              <a:rPr lang="en-GB" sz="1400" dirty="0" err="1">
                <a:latin typeface="+mn-lt"/>
              </a:rPr>
              <a:t>Fii</a:t>
            </a:r>
            <a:r>
              <a:rPr lang="en-GB" sz="1400" dirty="0">
                <a:latin typeface="+mn-lt"/>
              </a:rPr>
              <a:t> </a:t>
            </a:r>
            <a:r>
              <a:rPr lang="en-GB" sz="1400" dirty="0" err="1">
                <a:latin typeface="+mn-lt"/>
              </a:rPr>
              <a:t>creativ</a:t>
            </a:r>
            <a:r>
              <a:rPr lang="en-GB" sz="1400" dirty="0">
                <a:latin typeface="+mn-lt"/>
              </a:rPr>
              <a:t>(ă). </a:t>
            </a:r>
            <a:r>
              <a:rPr lang="en-GB" sz="1400" dirty="0" err="1">
                <a:latin typeface="+mn-lt"/>
              </a:rPr>
              <a:t>Adăugă</a:t>
            </a:r>
            <a:r>
              <a:rPr lang="en-GB" sz="1400" dirty="0">
                <a:latin typeface="+mn-lt"/>
              </a:rPr>
              <a:t> </a:t>
            </a:r>
            <a:r>
              <a:rPr lang="en-GB" sz="1400" dirty="0" err="1">
                <a:latin typeface="+mn-lt"/>
              </a:rPr>
              <a:t>apă</a:t>
            </a:r>
            <a:r>
              <a:rPr lang="en-GB" sz="1400" dirty="0">
                <a:latin typeface="+mn-lt"/>
              </a:rPr>
              <a:t>, </a:t>
            </a:r>
            <a:r>
              <a:rPr lang="en-GB" sz="1400" dirty="0" err="1">
                <a:latin typeface="+mn-lt"/>
              </a:rPr>
              <a:t>introdu</a:t>
            </a:r>
            <a:r>
              <a:rPr lang="en-GB" sz="1400" dirty="0">
                <a:latin typeface="+mn-lt"/>
              </a:rPr>
              <a:t>-o </a:t>
            </a:r>
            <a:r>
              <a:rPr lang="en-GB" sz="1400" dirty="0" err="1">
                <a:latin typeface="+mn-lt"/>
              </a:rPr>
              <a:t>în</a:t>
            </a:r>
            <a:r>
              <a:rPr lang="en-GB" sz="1400" dirty="0">
                <a:latin typeface="+mn-lt"/>
              </a:rPr>
              <a:t> </a:t>
            </a:r>
            <a:r>
              <a:rPr lang="en-GB" sz="1400" dirty="0" err="1">
                <a:latin typeface="+mn-lt"/>
              </a:rPr>
              <a:t>shakeuri</a:t>
            </a:r>
            <a:r>
              <a:rPr lang="en-GB" sz="1400" dirty="0">
                <a:latin typeface="+mn-lt"/>
              </a:rPr>
              <a:t> </a:t>
            </a:r>
            <a:r>
              <a:rPr lang="en-GB" sz="1400" dirty="0" err="1">
                <a:latin typeface="+mn-lt"/>
              </a:rPr>
              <a:t>sau</a:t>
            </a:r>
            <a:r>
              <a:rPr lang="en-GB" sz="1400" dirty="0">
                <a:latin typeface="+mn-lt"/>
              </a:rPr>
              <a:t> </a:t>
            </a:r>
            <a:r>
              <a:rPr lang="en-GB" sz="1400" dirty="0" err="1">
                <a:latin typeface="+mn-lt"/>
              </a:rPr>
              <a:t>amestec</a:t>
            </a:r>
            <a:r>
              <a:rPr lang="en-GB" sz="1400" dirty="0">
                <a:latin typeface="+mn-lt"/>
              </a:rPr>
              <a:t>-o </a:t>
            </a:r>
            <a:r>
              <a:rPr lang="en-GB" sz="1400" dirty="0" err="1">
                <a:latin typeface="+mn-lt"/>
              </a:rPr>
              <a:t>în</a:t>
            </a:r>
            <a:r>
              <a:rPr lang="en-GB" sz="1400" dirty="0">
                <a:latin typeface="+mn-lt"/>
              </a:rPr>
              <a:t> </a:t>
            </a:r>
            <a:r>
              <a:rPr lang="en-GB" sz="1400" dirty="0" err="1">
                <a:latin typeface="+mn-lt"/>
              </a:rPr>
              <a:t>rețetele</a:t>
            </a:r>
            <a:r>
              <a:rPr lang="en-GB" sz="1400" dirty="0">
                <a:latin typeface="+mn-lt"/>
              </a:rPr>
              <a:t> </a:t>
            </a:r>
            <a:r>
              <a:rPr lang="en-GB" sz="1400" dirty="0" err="1">
                <a:latin typeface="+mn-lt"/>
              </a:rPr>
              <a:t>preferate</a:t>
            </a:r>
            <a:r>
              <a:rPr lang="en-GB" sz="1400" dirty="0">
                <a:latin typeface="+mn-lt"/>
              </a:rPr>
              <a:t>. </a:t>
            </a:r>
          </a:p>
          <a:p>
            <a:pPr>
              <a:lnSpc>
                <a:spcPct val="100000"/>
              </a:lnSpc>
            </a:pPr>
            <a:r>
              <a:rPr lang="it-IT" sz="1400" dirty="0" err="1">
                <a:latin typeface="+mn-lt"/>
              </a:rPr>
              <a:t>Totul</a:t>
            </a:r>
            <a:r>
              <a:rPr lang="it-IT" sz="1400" dirty="0">
                <a:latin typeface="+mn-lt"/>
              </a:rPr>
              <a:t> </a:t>
            </a:r>
            <a:r>
              <a:rPr lang="it-IT" sz="1400" dirty="0" err="1">
                <a:latin typeface="+mn-lt"/>
              </a:rPr>
              <a:t>natural</a:t>
            </a:r>
            <a:r>
              <a:rPr lang="it-IT" sz="1400" dirty="0">
                <a:latin typeface="+mn-lt"/>
              </a:rPr>
              <a:t>. </a:t>
            </a:r>
            <a:r>
              <a:rPr lang="it-IT" sz="1400" dirty="0" err="1">
                <a:latin typeface="+mn-lt"/>
              </a:rPr>
              <a:t>Fără</a:t>
            </a:r>
            <a:r>
              <a:rPr lang="it-IT" sz="1400" dirty="0">
                <a:latin typeface="+mn-lt"/>
              </a:rPr>
              <a:t> </a:t>
            </a:r>
            <a:r>
              <a:rPr lang="it-IT" sz="1400" dirty="0" err="1">
                <a:latin typeface="+mn-lt"/>
              </a:rPr>
              <a:t>îndulcitori</a:t>
            </a:r>
            <a:r>
              <a:rPr lang="it-IT" sz="1400" dirty="0">
                <a:latin typeface="+mn-lt"/>
              </a:rPr>
              <a:t> </a:t>
            </a:r>
            <a:r>
              <a:rPr lang="it-IT" sz="1400" dirty="0" err="1">
                <a:latin typeface="+mn-lt"/>
              </a:rPr>
              <a:t>sau</a:t>
            </a:r>
            <a:r>
              <a:rPr lang="it-IT" sz="1400" dirty="0">
                <a:latin typeface="+mn-lt"/>
              </a:rPr>
              <a:t> </a:t>
            </a:r>
            <a:r>
              <a:rPr lang="it-IT" sz="1400" dirty="0" err="1">
                <a:latin typeface="+mn-lt"/>
              </a:rPr>
              <a:t>arome</a:t>
            </a:r>
            <a:r>
              <a:rPr lang="it-IT" sz="1400" dirty="0">
                <a:latin typeface="+mn-lt"/>
              </a:rPr>
              <a:t> artificiale.</a:t>
            </a:r>
            <a:endParaRPr lang="en-US" sz="1400" dirty="0">
              <a:latin typeface="+mn-lt"/>
            </a:endParaRPr>
          </a:p>
        </p:txBody>
      </p:sp>
      <p:sp>
        <p:nvSpPr>
          <p:cNvPr id="5" name="TextBox 4">
            <a:extLst>
              <a:ext uri="{FF2B5EF4-FFF2-40B4-BE49-F238E27FC236}">
                <a16:creationId xmlns:a16="http://schemas.microsoft.com/office/drawing/2014/main" id="{8F7E8892-1E15-BAC7-AF2F-3C0D4D67CB62}"/>
              </a:ext>
            </a:extLst>
          </p:cNvPr>
          <p:cNvSpPr txBox="1"/>
          <p:nvPr/>
        </p:nvSpPr>
        <p:spPr>
          <a:xfrm>
            <a:off x="6273600" y="1888325"/>
            <a:ext cx="5436093" cy="954107"/>
          </a:xfrm>
          <a:prstGeom prst="rect">
            <a:avLst/>
          </a:prstGeom>
          <a:noFill/>
        </p:spPr>
        <p:txBody>
          <a:bodyPr wrap="square">
            <a:spAutoFit/>
          </a:bodyPr>
          <a:lstStyle/>
          <a:p>
            <a:r>
              <a:rPr lang="en-GB" sz="1400" dirty="0" err="1"/>
              <a:t>Informație</a:t>
            </a:r>
            <a:r>
              <a:rPr lang="en-GB" sz="1400" dirty="0"/>
              <a:t>: </a:t>
            </a:r>
            <a:r>
              <a:rPr lang="en-GB" sz="1400" dirty="0" err="1"/>
              <a:t>proteina</a:t>
            </a:r>
            <a:r>
              <a:rPr lang="en-GB" sz="1400" dirty="0"/>
              <a:t> nu </a:t>
            </a:r>
            <a:r>
              <a:rPr lang="en-GB" sz="1400" dirty="0" err="1"/>
              <a:t>este</a:t>
            </a:r>
            <a:r>
              <a:rPr lang="en-GB" sz="1400" dirty="0"/>
              <a:t> </a:t>
            </a:r>
            <a:r>
              <a:rPr lang="en-GB" sz="1400" dirty="0" err="1"/>
              <a:t>doar</a:t>
            </a:r>
            <a:r>
              <a:rPr lang="en-GB" sz="1400" dirty="0"/>
              <a:t> </a:t>
            </a:r>
            <a:r>
              <a:rPr lang="en-GB" sz="1400" dirty="0" err="1"/>
              <a:t>pentru</a:t>
            </a:r>
            <a:r>
              <a:rPr lang="en-GB" sz="1400" dirty="0"/>
              <a:t> </a:t>
            </a:r>
            <a:r>
              <a:rPr lang="en-GB" sz="1400" dirty="0" err="1"/>
              <a:t>culturiști</a:t>
            </a:r>
            <a:r>
              <a:rPr lang="en-GB" sz="1400" dirty="0"/>
              <a:t> </a:t>
            </a:r>
            <a:r>
              <a:rPr lang="en-GB" sz="1400" dirty="0" err="1"/>
              <a:t>Obține</a:t>
            </a:r>
            <a:r>
              <a:rPr lang="en-GB" sz="1400" dirty="0"/>
              <a:t> 18 g</a:t>
            </a:r>
            <a:r>
              <a:rPr lang="ro-RO" sz="1400" dirty="0"/>
              <a:t>rame</a:t>
            </a:r>
            <a:r>
              <a:rPr lang="en-GB" sz="1400" dirty="0"/>
              <a:t> de </a:t>
            </a:r>
            <a:r>
              <a:rPr lang="en-GB" sz="1400" dirty="0" err="1"/>
              <a:t>bunătăți</a:t>
            </a:r>
            <a:r>
              <a:rPr lang="en-GB" sz="1400" dirty="0"/>
              <a:t> </a:t>
            </a:r>
            <a:r>
              <a:rPr lang="en-GB" sz="1400" dirty="0" err="1"/>
              <a:t>în</a:t>
            </a:r>
            <a:r>
              <a:rPr lang="en-GB" sz="1400" dirty="0"/>
              <a:t> </a:t>
            </a:r>
            <a:r>
              <a:rPr lang="en-GB" sz="1400" dirty="0" err="1"/>
              <a:t>fiecare</a:t>
            </a:r>
            <a:r>
              <a:rPr lang="en-GB" sz="1400" dirty="0"/>
              <a:t> </a:t>
            </a:r>
            <a:r>
              <a:rPr lang="en-GB" sz="1400" dirty="0" err="1"/>
              <a:t>porție</a:t>
            </a:r>
            <a:r>
              <a:rPr lang="en-GB" sz="1400" dirty="0"/>
              <a:t> </a:t>
            </a:r>
            <a:r>
              <a:rPr lang="en-GB" sz="1400" dirty="0" err="1"/>
              <a:t>pentru</a:t>
            </a:r>
            <a:r>
              <a:rPr lang="en-GB" sz="1400" dirty="0"/>
              <a:t> a </a:t>
            </a:r>
            <a:r>
              <a:rPr lang="en-GB" sz="1400" dirty="0" err="1"/>
              <a:t>susține</a:t>
            </a:r>
            <a:r>
              <a:rPr lang="en-GB" sz="1400" dirty="0"/>
              <a:t> </a:t>
            </a:r>
            <a:r>
              <a:rPr lang="en-GB" sz="1400" dirty="0" err="1"/>
              <a:t>refacerea</a:t>
            </a:r>
            <a:r>
              <a:rPr lang="en-GB" sz="1400" dirty="0"/>
              <a:t> </a:t>
            </a:r>
            <a:r>
              <a:rPr lang="en-GB" sz="1400" dirty="0" err="1"/>
              <a:t>și</a:t>
            </a:r>
            <a:r>
              <a:rPr lang="en-GB" sz="1400" dirty="0"/>
              <a:t> </a:t>
            </a:r>
            <a:r>
              <a:rPr lang="en-GB" sz="1400" dirty="0" err="1"/>
              <a:t>creșterea</a:t>
            </a:r>
            <a:r>
              <a:rPr lang="en-GB" sz="1400" dirty="0"/>
              <a:t> </a:t>
            </a:r>
            <a:r>
              <a:rPr lang="en-GB" sz="1400" dirty="0" err="1"/>
              <a:t>mușchilor</a:t>
            </a:r>
            <a:r>
              <a:rPr lang="en-GB" sz="1400" dirty="0"/>
              <a:t>*, </a:t>
            </a:r>
            <a:r>
              <a:rPr lang="en-GB" sz="1400" dirty="0" err="1"/>
              <a:t>pentru</a:t>
            </a:r>
            <a:r>
              <a:rPr lang="en-GB" sz="1400" dirty="0"/>
              <a:t> a </a:t>
            </a:r>
            <a:r>
              <a:rPr lang="en-GB" sz="1400" dirty="0" err="1"/>
              <a:t>crește</a:t>
            </a:r>
            <a:r>
              <a:rPr lang="en-GB" sz="1400" dirty="0"/>
              <a:t> </a:t>
            </a:r>
            <a:r>
              <a:rPr lang="en-GB" sz="1400" dirty="0" err="1"/>
              <a:t>aportul</a:t>
            </a:r>
            <a:r>
              <a:rPr lang="en-GB" sz="1400" dirty="0"/>
              <a:t> de </a:t>
            </a:r>
            <a:r>
              <a:rPr lang="en-GB" sz="1400" dirty="0" err="1"/>
              <a:t>proteine</a:t>
            </a:r>
            <a:r>
              <a:rPr lang="en-GB" sz="1400" dirty="0"/>
              <a:t> </a:t>
            </a:r>
            <a:r>
              <a:rPr lang="en-GB" sz="1400" dirty="0" err="1"/>
              <a:t>și</a:t>
            </a:r>
            <a:r>
              <a:rPr lang="en-GB" sz="1400" dirty="0"/>
              <a:t> </a:t>
            </a:r>
            <a:r>
              <a:rPr lang="en-GB" sz="1400" dirty="0" err="1"/>
              <a:t>pentru</a:t>
            </a:r>
            <a:r>
              <a:rPr lang="en-GB" sz="1400" dirty="0"/>
              <a:t> a </a:t>
            </a:r>
            <a:r>
              <a:rPr lang="en-GB" sz="1400" dirty="0" err="1"/>
              <a:t>avea</a:t>
            </a:r>
            <a:r>
              <a:rPr lang="en-GB" sz="1400" dirty="0"/>
              <a:t> o </a:t>
            </a:r>
            <a:r>
              <a:rPr lang="en-GB" sz="1400" dirty="0" err="1"/>
              <a:t>senzație</a:t>
            </a:r>
            <a:r>
              <a:rPr lang="en-GB" sz="1400" dirty="0"/>
              <a:t> de </a:t>
            </a:r>
            <a:r>
              <a:rPr lang="en-GB" sz="1400" dirty="0" err="1"/>
              <a:t>sațietate</a:t>
            </a:r>
            <a:r>
              <a:rPr lang="en-GB" sz="1400" dirty="0"/>
              <a:t>.</a:t>
            </a:r>
          </a:p>
        </p:txBody>
      </p:sp>
      <p:pic>
        <p:nvPicPr>
          <p:cNvPr id="2" name="Picture 2">
            <a:extLst>
              <a:ext uri="{FF2B5EF4-FFF2-40B4-BE49-F238E27FC236}">
                <a16:creationId xmlns:a16="http://schemas.microsoft.com/office/drawing/2014/main" id="{634072AA-C370-3520-253D-517748572A3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9907" y="1642602"/>
            <a:ext cx="5436093" cy="40770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sky, outdoor, grass, beverage&#10;&#10;Description automatically generated">
            <a:extLst>
              <a:ext uri="{FF2B5EF4-FFF2-40B4-BE49-F238E27FC236}">
                <a16:creationId xmlns:a16="http://schemas.microsoft.com/office/drawing/2014/main" id="{CB5AC79D-C37F-9FA4-38BB-499F92B300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316"/>
            <a:ext cx="5929033" cy="6858000"/>
          </a:xfrm>
          <a:prstGeom prst="rect">
            <a:avLst/>
          </a:prstGeom>
        </p:spPr>
      </p:pic>
    </p:spTree>
    <p:extLst>
      <p:ext uri="{BB962C8B-B14F-4D97-AF65-F5344CB8AC3E}">
        <p14:creationId xmlns:p14="http://schemas.microsoft.com/office/powerpoint/2010/main" val="3976611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CBECA3-0E2A-CF4C-B4B2-F273F445D73F}"/>
              </a:ext>
            </a:extLst>
          </p:cNvPr>
          <p:cNvSpPr/>
          <p:nvPr/>
        </p:nvSpPr>
        <p:spPr>
          <a:xfrm>
            <a:off x="5414963" y="3000375"/>
            <a:ext cx="1414462" cy="428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E1561829-7876-1743-B160-5B13C9900EBB}"/>
              </a:ext>
            </a:extLst>
          </p:cNvPr>
          <p:cNvSpPr>
            <a:spLocks noGrp="1"/>
          </p:cNvSpPr>
          <p:nvPr>
            <p:ph type="title"/>
          </p:nvPr>
        </p:nvSpPr>
        <p:spPr>
          <a:xfrm>
            <a:off x="4044718" y="1500532"/>
            <a:ext cx="4126375" cy="2226780"/>
          </a:xfrm>
        </p:spPr>
        <p:txBody>
          <a:bodyPr>
            <a:normAutofit fontScale="90000"/>
          </a:bodyPr>
          <a:lstStyle/>
          <a:p>
            <a:r>
              <a:rPr lang="en-US" dirty="0" err="1">
                <a:latin typeface="+mn-lt"/>
              </a:rPr>
              <a:t>Produsele</a:t>
            </a:r>
            <a:r>
              <a:rPr lang="en-US" dirty="0">
                <a:latin typeface="+mn-lt"/>
              </a:rPr>
              <a:t> </a:t>
            </a:r>
            <a:r>
              <a:rPr lang="en-US" dirty="0" err="1">
                <a:latin typeface="+mn-lt"/>
              </a:rPr>
              <a:t>noastre</a:t>
            </a:r>
            <a:r>
              <a:rPr lang="en-US" dirty="0">
                <a:latin typeface="+mn-lt"/>
              </a:rPr>
              <a:t> de </a:t>
            </a:r>
            <a:r>
              <a:rPr lang="en-US" dirty="0" err="1">
                <a:latin typeface="+mn-lt"/>
              </a:rPr>
              <a:t>bază</a:t>
            </a:r>
            <a:endParaRPr lang="en-US" dirty="0">
              <a:latin typeface="+mn-lt"/>
            </a:endParaRPr>
          </a:p>
        </p:txBody>
      </p:sp>
    </p:spTree>
    <p:extLst>
      <p:ext uri="{BB962C8B-B14F-4D97-AF65-F5344CB8AC3E}">
        <p14:creationId xmlns:p14="http://schemas.microsoft.com/office/powerpoint/2010/main" val="901686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88026"/>
            <a:ext cx="5537400" cy="1676400"/>
          </a:xfrm>
        </p:spPr>
        <p:txBody>
          <a:bodyPr/>
          <a:lstStyle/>
          <a:p>
            <a:r>
              <a:rPr lang="en-US" dirty="0" err="1"/>
              <a:t>IsaLean</a:t>
            </a:r>
            <a:r>
              <a:rPr lang="en-GB" dirty="0"/>
              <a:t>™</a:t>
            </a:r>
            <a:r>
              <a:rPr lang="en-US" dirty="0"/>
              <a:t> Shake </a:t>
            </a:r>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2858594"/>
            <a:ext cx="5537400" cy="2735170"/>
          </a:xfrm>
        </p:spPr>
        <p:txBody>
          <a:bodyPr>
            <a:normAutofit fontScale="92500"/>
          </a:bodyPr>
          <a:lstStyle/>
          <a:p>
            <a:pPr>
              <a:lnSpc>
                <a:spcPct val="100000"/>
              </a:lnSpc>
            </a:pPr>
            <a:r>
              <a:rPr lang="fr-FR" sz="1400" dirty="0">
                <a:latin typeface="+mn-lt"/>
              </a:rPr>
              <a:t>Aspect </a:t>
            </a:r>
            <a:r>
              <a:rPr lang="fr-FR" sz="1400" dirty="0" err="1">
                <a:latin typeface="+mn-lt"/>
              </a:rPr>
              <a:t>suplu</a:t>
            </a:r>
            <a:r>
              <a:rPr lang="fr-FR" sz="1400" dirty="0">
                <a:latin typeface="+mn-lt"/>
              </a:rPr>
              <a:t>. 24 de </a:t>
            </a:r>
            <a:r>
              <a:rPr lang="fr-FR" sz="1400" dirty="0" err="1">
                <a:latin typeface="+mn-lt"/>
              </a:rPr>
              <a:t>grame</a:t>
            </a:r>
            <a:r>
              <a:rPr lang="fr-FR" sz="1400" dirty="0">
                <a:latin typeface="+mn-lt"/>
              </a:rPr>
              <a:t> de </a:t>
            </a:r>
            <a:r>
              <a:rPr lang="fr-FR" sz="1400" dirty="0" err="1">
                <a:latin typeface="+mn-lt"/>
              </a:rPr>
              <a:t>proteine</a:t>
            </a:r>
            <a:r>
              <a:rPr lang="fr-FR" sz="1400" dirty="0">
                <a:latin typeface="+mn-lt"/>
              </a:rPr>
              <a:t> </a:t>
            </a:r>
            <a:r>
              <a:rPr lang="fr-FR" sz="1400" dirty="0" err="1">
                <a:latin typeface="+mn-lt"/>
              </a:rPr>
              <a:t>pentru</a:t>
            </a:r>
            <a:r>
              <a:rPr lang="fr-FR" sz="1400" dirty="0">
                <a:latin typeface="+mn-lt"/>
              </a:rPr>
              <a:t> a </a:t>
            </a:r>
            <a:r>
              <a:rPr lang="fr-FR" sz="1400" dirty="0" err="1">
                <a:latin typeface="+mn-lt"/>
              </a:rPr>
              <a:t>construi</a:t>
            </a:r>
            <a:r>
              <a:rPr lang="fr-FR" sz="1400" dirty="0">
                <a:latin typeface="+mn-lt"/>
              </a:rPr>
              <a:t> </a:t>
            </a:r>
            <a:r>
              <a:rPr lang="fr-FR" sz="1400" dirty="0" err="1">
                <a:latin typeface="+mn-lt"/>
              </a:rPr>
              <a:t>mușchi</a:t>
            </a:r>
            <a:r>
              <a:rPr lang="fr-FR" sz="1400" dirty="0">
                <a:latin typeface="+mn-lt"/>
              </a:rPr>
              <a:t> </a:t>
            </a:r>
            <a:r>
              <a:rPr lang="fr-FR" sz="1400" dirty="0" err="1">
                <a:latin typeface="+mn-lt"/>
              </a:rPr>
              <a:t>supli</a:t>
            </a:r>
            <a:r>
              <a:rPr lang="fr-FR" sz="1400" dirty="0">
                <a:latin typeface="+mn-lt"/>
              </a:rPr>
              <a:t> </a:t>
            </a:r>
            <a:r>
              <a:rPr lang="fr-FR" sz="1400" dirty="0" err="1">
                <a:latin typeface="+mn-lt"/>
              </a:rPr>
              <a:t>și</a:t>
            </a:r>
            <a:r>
              <a:rPr lang="fr-FR" sz="1400" dirty="0">
                <a:latin typeface="+mn-lt"/>
              </a:rPr>
              <a:t> </a:t>
            </a:r>
            <a:r>
              <a:rPr lang="fr-FR" sz="1400" dirty="0" err="1">
                <a:latin typeface="+mn-lt"/>
              </a:rPr>
              <a:t>pentru</a:t>
            </a:r>
            <a:r>
              <a:rPr lang="fr-FR" sz="1400" dirty="0">
                <a:latin typeface="+mn-lt"/>
              </a:rPr>
              <a:t> a </a:t>
            </a:r>
            <a:r>
              <a:rPr lang="fr-FR" sz="1400" dirty="0" err="1">
                <a:latin typeface="+mn-lt"/>
              </a:rPr>
              <a:t>menține</a:t>
            </a:r>
            <a:r>
              <a:rPr lang="fr-FR" sz="1400" dirty="0">
                <a:latin typeface="+mn-lt"/>
              </a:rPr>
              <a:t> </a:t>
            </a:r>
            <a:r>
              <a:rPr lang="fr-FR" sz="1400" dirty="0" err="1">
                <a:latin typeface="+mn-lt"/>
              </a:rPr>
              <a:t>senzația</a:t>
            </a:r>
            <a:r>
              <a:rPr lang="fr-FR" sz="1400" dirty="0">
                <a:latin typeface="+mn-lt"/>
              </a:rPr>
              <a:t> de </a:t>
            </a:r>
            <a:r>
              <a:rPr lang="fr-FR" sz="1400" dirty="0" err="1">
                <a:latin typeface="+mn-lt"/>
              </a:rPr>
              <a:t>sațietate</a:t>
            </a:r>
            <a:r>
              <a:rPr lang="fr-FR" sz="1400" dirty="0">
                <a:latin typeface="+mn-lt"/>
              </a:rPr>
              <a:t> mai </a:t>
            </a:r>
            <a:r>
              <a:rPr lang="fr-FR" sz="1400" dirty="0" err="1">
                <a:latin typeface="+mn-lt"/>
              </a:rPr>
              <a:t>mult</a:t>
            </a:r>
            <a:r>
              <a:rPr lang="fr-FR" sz="1400" dirty="0">
                <a:latin typeface="+mn-lt"/>
              </a:rPr>
              <a:t> </a:t>
            </a:r>
            <a:r>
              <a:rPr lang="fr-FR" sz="1400" dirty="0" err="1">
                <a:latin typeface="+mn-lt"/>
              </a:rPr>
              <a:t>timp</a:t>
            </a:r>
            <a:r>
              <a:rPr lang="fr-FR" sz="1400" dirty="0">
                <a:latin typeface="+mn-lt"/>
              </a:rPr>
              <a:t>. </a:t>
            </a:r>
          </a:p>
          <a:p>
            <a:pPr>
              <a:lnSpc>
                <a:spcPct val="100000"/>
              </a:lnSpc>
            </a:pPr>
            <a:r>
              <a:rPr lang="en-GB" sz="1400" dirty="0" err="1">
                <a:latin typeface="+mn-lt"/>
              </a:rPr>
              <a:t>Convenabil</a:t>
            </a:r>
            <a:r>
              <a:rPr lang="en-GB" sz="1400" dirty="0">
                <a:latin typeface="+mn-lt"/>
              </a:rPr>
              <a:t> </a:t>
            </a:r>
            <a:r>
              <a:rPr lang="en-GB" sz="1400" dirty="0" err="1">
                <a:latin typeface="+mn-lt"/>
              </a:rPr>
              <a:t>și</a:t>
            </a:r>
            <a:r>
              <a:rPr lang="en-GB" sz="1400" dirty="0">
                <a:latin typeface="+mn-lt"/>
              </a:rPr>
              <a:t> </a:t>
            </a:r>
            <a:r>
              <a:rPr lang="en-GB" sz="1400" dirty="0" err="1">
                <a:latin typeface="+mn-lt"/>
              </a:rPr>
              <a:t>complet</a:t>
            </a:r>
            <a:r>
              <a:rPr lang="en-GB" sz="1400" dirty="0">
                <a:latin typeface="+mn-lt"/>
              </a:rPr>
              <a:t>. O </a:t>
            </a:r>
            <a:r>
              <a:rPr lang="en-GB" sz="1400" dirty="0" err="1">
                <a:latin typeface="+mn-lt"/>
              </a:rPr>
              <a:t>masă</a:t>
            </a:r>
            <a:r>
              <a:rPr lang="en-GB" sz="1400" dirty="0">
                <a:latin typeface="+mn-lt"/>
              </a:rPr>
              <a:t> </a:t>
            </a:r>
            <a:r>
              <a:rPr lang="en-GB" sz="1400" dirty="0" err="1">
                <a:latin typeface="+mn-lt"/>
              </a:rPr>
              <a:t>nutritivă</a:t>
            </a:r>
            <a:r>
              <a:rPr lang="ro-RO" sz="1400" dirty="0">
                <a:latin typeface="+mn-lt"/>
              </a:rPr>
              <a:t>,</a:t>
            </a:r>
            <a:r>
              <a:rPr lang="en-GB" sz="1400" dirty="0">
                <a:latin typeface="+mn-lt"/>
              </a:rPr>
              <a:t> cu </a:t>
            </a:r>
            <a:r>
              <a:rPr lang="en-GB" sz="1400" dirty="0" err="1">
                <a:latin typeface="+mn-lt"/>
              </a:rPr>
              <a:t>echilibrul</a:t>
            </a:r>
            <a:r>
              <a:rPr lang="en-GB" sz="1400" dirty="0">
                <a:latin typeface="+mn-lt"/>
              </a:rPr>
              <a:t> </a:t>
            </a:r>
            <a:r>
              <a:rPr lang="en-GB" sz="1400" dirty="0" err="1">
                <a:latin typeface="+mn-lt"/>
              </a:rPr>
              <a:t>corect</a:t>
            </a:r>
            <a:r>
              <a:rPr lang="en-GB" sz="1400" dirty="0">
                <a:latin typeface="+mn-lt"/>
              </a:rPr>
              <a:t> de </a:t>
            </a:r>
            <a:r>
              <a:rPr lang="en-GB" sz="1400" dirty="0" err="1">
                <a:latin typeface="+mn-lt"/>
              </a:rPr>
              <a:t>proteine</a:t>
            </a:r>
            <a:r>
              <a:rPr lang="en-GB" sz="1400" dirty="0">
                <a:latin typeface="+mn-lt"/>
              </a:rPr>
              <a:t>, </a:t>
            </a:r>
            <a:r>
              <a:rPr lang="en-GB" sz="1400" dirty="0" err="1">
                <a:latin typeface="+mn-lt"/>
              </a:rPr>
              <a:t>grăsimi</a:t>
            </a:r>
            <a:r>
              <a:rPr lang="en-GB" sz="1400" dirty="0">
                <a:latin typeface="+mn-lt"/>
              </a:rPr>
              <a:t> </a:t>
            </a:r>
            <a:r>
              <a:rPr lang="en-GB" sz="1400" dirty="0" err="1">
                <a:latin typeface="+mn-lt"/>
              </a:rPr>
              <a:t>bune</a:t>
            </a:r>
            <a:r>
              <a:rPr lang="en-GB" sz="1400" dirty="0">
                <a:latin typeface="+mn-lt"/>
              </a:rPr>
              <a:t> </a:t>
            </a:r>
            <a:r>
              <a:rPr lang="en-GB" sz="1400" dirty="0" err="1">
                <a:latin typeface="+mn-lt"/>
              </a:rPr>
              <a:t>și</a:t>
            </a:r>
            <a:r>
              <a:rPr lang="en-GB" sz="1400" dirty="0">
                <a:latin typeface="+mn-lt"/>
              </a:rPr>
              <a:t> </a:t>
            </a:r>
            <a:r>
              <a:rPr lang="en-GB" sz="1400" dirty="0" err="1">
                <a:latin typeface="+mn-lt"/>
              </a:rPr>
              <a:t>carbohidrați</a:t>
            </a:r>
            <a:r>
              <a:rPr lang="en-GB" sz="1400" dirty="0">
                <a:latin typeface="+mn-lt"/>
              </a:rPr>
              <a:t>. </a:t>
            </a:r>
            <a:r>
              <a:rPr lang="en-GB" sz="1400" dirty="0" err="1">
                <a:latin typeface="+mn-lt"/>
              </a:rPr>
              <a:t>Diferența</a:t>
            </a:r>
            <a:r>
              <a:rPr lang="en-GB" sz="1400" dirty="0">
                <a:latin typeface="+mn-lt"/>
              </a:rPr>
              <a:t>? </a:t>
            </a:r>
            <a:r>
              <a:rPr lang="en-GB" sz="1400" dirty="0" err="1">
                <a:latin typeface="+mn-lt"/>
              </a:rPr>
              <a:t>Această</a:t>
            </a:r>
            <a:r>
              <a:rPr lang="en-GB" sz="1400" dirty="0">
                <a:latin typeface="+mn-lt"/>
              </a:rPr>
              <a:t> </a:t>
            </a:r>
            <a:r>
              <a:rPr lang="en-GB" sz="1400" dirty="0" err="1">
                <a:latin typeface="+mn-lt"/>
              </a:rPr>
              <a:t>masă</a:t>
            </a:r>
            <a:r>
              <a:rPr lang="en-GB" sz="1400" dirty="0">
                <a:latin typeface="+mn-lt"/>
              </a:rPr>
              <a:t> </a:t>
            </a:r>
            <a:r>
              <a:rPr lang="en-GB" sz="1400" dirty="0" err="1">
                <a:latin typeface="+mn-lt"/>
              </a:rPr>
              <a:t>poate</a:t>
            </a:r>
            <a:r>
              <a:rPr lang="en-GB" sz="1400" dirty="0">
                <a:latin typeface="+mn-lt"/>
              </a:rPr>
              <a:t> fi </a:t>
            </a:r>
            <a:r>
              <a:rPr lang="en-GB" sz="1400" dirty="0" err="1">
                <a:latin typeface="+mn-lt"/>
              </a:rPr>
              <a:t>preparată</a:t>
            </a:r>
            <a:r>
              <a:rPr lang="en-GB" sz="1400" dirty="0">
                <a:latin typeface="+mn-lt"/>
              </a:rPr>
              <a:t> </a:t>
            </a:r>
            <a:r>
              <a:rPr lang="en-GB" sz="1400" dirty="0" err="1">
                <a:latin typeface="+mn-lt"/>
              </a:rPr>
              <a:t>în</a:t>
            </a:r>
            <a:r>
              <a:rPr lang="en-GB" sz="1400" dirty="0">
                <a:latin typeface="+mn-lt"/>
              </a:rPr>
              <a:t> </a:t>
            </a:r>
            <a:r>
              <a:rPr lang="en-GB" sz="1400" dirty="0" err="1">
                <a:latin typeface="+mn-lt"/>
              </a:rPr>
              <a:t>câteva</a:t>
            </a:r>
            <a:r>
              <a:rPr lang="en-GB" sz="1400" dirty="0">
                <a:latin typeface="+mn-lt"/>
              </a:rPr>
              <a:t> </a:t>
            </a:r>
            <a:r>
              <a:rPr lang="en-GB" sz="1400" dirty="0" err="1">
                <a:latin typeface="+mn-lt"/>
              </a:rPr>
              <a:t>secunde</a:t>
            </a:r>
            <a:r>
              <a:rPr lang="en-GB" sz="1400" dirty="0">
                <a:latin typeface="+mn-lt"/>
              </a:rPr>
              <a:t>.</a:t>
            </a:r>
          </a:p>
          <a:p>
            <a:pPr>
              <a:lnSpc>
                <a:spcPct val="100000"/>
              </a:lnSpc>
            </a:pPr>
            <a:r>
              <a:rPr lang="en-GB" sz="1400" dirty="0" err="1">
                <a:latin typeface="+mn-lt"/>
              </a:rPr>
              <a:t>Fără</a:t>
            </a:r>
            <a:r>
              <a:rPr lang="en-GB" sz="1400" dirty="0">
                <a:latin typeface="+mn-lt"/>
              </a:rPr>
              <a:t> </a:t>
            </a:r>
            <a:r>
              <a:rPr lang="en-GB" sz="1400" dirty="0" err="1">
                <a:latin typeface="+mn-lt"/>
              </a:rPr>
              <a:t>calorii</a:t>
            </a:r>
            <a:r>
              <a:rPr lang="en-GB" sz="1400" dirty="0">
                <a:latin typeface="+mn-lt"/>
              </a:rPr>
              <a:t> </a:t>
            </a:r>
            <a:r>
              <a:rPr lang="en-GB" sz="1400" dirty="0" err="1">
                <a:latin typeface="+mn-lt"/>
              </a:rPr>
              <a:t>goale</a:t>
            </a:r>
            <a:r>
              <a:rPr lang="en-GB" sz="1400" dirty="0">
                <a:latin typeface="+mn-lt"/>
              </a:rPr>
              <a:t>. </a:t>
            </a:r>
            <a:r>
              <a:rPr lang="en-GB" sz="1400" dirty="0" err="1">
                <a:latin typeface="+mn-lt"/>
              </a:rPr>
              <a:t>Bunătate</a:t>
            </a:r>
            <a:r>
              <a:rPr lang="en-GB" sz="1400" dirty="0">
                <a:latin typeface="+mn-lt"/>
              </a:rPr>
              <a:t> </a:t>
            </a:r>
            <a:r>
              <a:rPr lang="en-GB" sz="1400" dirty="0" err="1">
                <a:latin typeface="+mn-lt"/>
              </a:rPr>
              <a:t>pură</a:t>
            </a:r>
            <a:r>
              <a:rPr lang="en-GB" sz="1400" dirty="0">
                <a:latin typeface="+mn-lt"/>
              </a:rPr>
              <a:t>, </a:t>
            </a:r>
            <a:r>
              <a:rPr lang="en-GB" sz="1400" dirty="0" err="1">
                <a:latin typeface="+mn-lt"/>
              </a:rPr>
              <a:t>nutritivă</a:t>
            </a:r>
            <a:r>
              <a:rPr lang="en-GB" sz="1400" dirty="0">
                <a:latin typeface="+mn-lt"/>
              </a:rPr>
              <a:t>, cu </a:t>
            </a:r>
            <a:r>
              <a:rPr lang="en-GB" sz="1400" dirty="0" err="1">
                <a:latin typeface="+mn-lt"/>
              </a:rPr>
              <a:t>doar</a:t>
            </a:r>
            <a:r>
              <a:rPr lang="en-GB" sz="1400" dirty="0">
                <a:latin typeface="+mn-lt"/>
              </a:rPr>
              <a:t> 240 de </a:t>
            </a:r>
            <a:r>
              <a:rPr lang="en-GB" sz="1400" dirty="0" err="1">
                <a:latin typeface="+mn-lt"/>
              </a:rPr>
              <a:t>calorii</a:t>
            </a:r>
            <a:r>
              <a:rPr lang="en-GB" sz="1400" dirty="0">
                <a:latin typeface="+mn-lt"/>
              </a:rPr>
              <a:t>. </a:t>
            </a:r>
          </a:p>
          <a:p>
            <a:pPr>
              <a:lnSpc>
                <a:spcPct val="100000"/>
              </a:lnSpc>
            </a:pPr>
            <a:r>
              <a:rPr lang="en-GB" sz="1400" dirty="0" err="1">
                <a:latin typeface="+mn-lt"/>
              </a:rPr>
              <a:t>Mănâncă</a:t>
            </a:r>
            <a:r>
              <a:rPr lang="en-GB" sz="1400" dirty="0">
                <a:latin typeface="+mn-lt"/>
              </a:rPr>
              <a:t> </a:t>
            </a:r>
            <a:r>
              <a:rPr lang="en-GB" sz="1400" dirty="0" err="1">
                <a:latin typeface="+mn-lt"/>
              </a:rPr>
              <a:t>curat</a:t>
            </a:r>
            <a:r>
              <a:rPr lang="en-GB" sz="1400" dirty="0">
                <a:latin typeface="+mn-lt"/>
              </a:rPr>
              <a:t>. De </a:t>
            </a:r>
            <a:r>
              <a:rPr lang="en-GB" sz="1400" dirty="0" err="1">
                <a:latin typeface="+mn-lt"/>
              </a:rPr>
              <a:t>ce</a:t>
            </a:r>
            <a:r>
              <a:rPr lang="en-GB" sz="1400" dirty="0">
                <a:latin typeface="+mn-lt"/>
              </a:rPr>
              <a:t> </a:t>
            </a:r>
            <a:r>
              <a:rPr lang="en-GB" sz="1400" dirty="0" err="1">
                <a:latin typeface="+mn-lt"/>
              </a:rPr>
              <a:t>să</a:t>
            </a:r>
            <a:r>
              <a:rPr lang="en-GB" sz="1400" dirty="0">
                <a:latin typeface="+mn-lt"/>
              </a:rPr>
              <a:t> </a:t>
            </a:r>
            <a:r>
              <a:rPr lang="en-GB" sz="1400" dirty="0" err="1">
                <a:latin typeface="+mn-lt"/>
              </a:rPr>
              <a:t>folosim</a:t>
            </a:r>
            <a:r>
              <a:rPr lang="en-GB" sz="1400" dirty="0">
                <a:latin typeface="+mn-lt"/>
              </a:rPr>
              <a:t> </a:t>
            </a:r>
            <a:r>
              <a:rPr lang="en-GB" sz="1400" dirty="0" err="1">
                <a:latin typeface="+mn-lt"/>
              </a:rPr>
              <a:t>arome</a:t>
            </a:r>
            <a:r>
              <a:rPr lang="en-GB" sz="1400" dirty="0">
                <a:latin typeface="+mn-lt"/>
              </a:rPr>
              <a:t>, </a:t>
            </a:r>
            <a:r>
              <a:rPr lang="en-GB" sz="1400" dirty="0" err="1">
                <a:latin typeface="+mn-lt"/>
              </a:rPr>
              <a:t>coloranți</a:t>
            </a:r>
            <a:r>
              <a:rPr lang="en-GB" sz="1400" dirty="0">
                <a:latin typeface="+mn-lt"/>
              </a:rPr>
              <a:t> </a:t>
            </a:r>
            <a:r>
              <a:rPr lang="en-GB" sz="1400" dirty="0" err="1">
                <a:latin typeface="+mn-lt"/>
              </a:rPr>
              <a:t>sau</a:t>
            </a:r>
            <a:r>
              <a:rPr lang="en-GB" sz="1400" dirty="0">
                <a:latin typeface="+mn-lt"/>
              </a:rPr>
              <a:t> </a:t>
            </a:r>
            <a:r>
              <a:rPr lang="en-GB" sz="1400" dirty="0" err="1">
                <a:latin typeface="+mn-lt"/>
              </a:rPr>
              <a:t>îndulcitori</a:t>
            </a:r>
            <a:r>
              <a:rPr lang="en-GB" sz="1400" dirty="0">
                <a:latin typeface="+mn-lt"/>
              </a:rPr>
              <a:t> </a:t>
            </a:r>
            <a:r>
              <a:rPr lang="en-GB" sz="1400" dirty="0" err="1">
                <a:latin typeface="+mn-lt"/>
              </a:rPr>
              <a:t>artificiali</a:t>
            </a:r>
            <a:r>
              <a:rPr lang="en-GB" sz="1400" dirty="0">
                <a:latin typeface="+mn-lt"/>
              </a:rPr>
              <a:t>?</a:t>
            </a:r>
          </a:p>
          <a:p>
            <a:pPr>
              <a:lnSpc>
                <a:spcPct val="110000"/>
              </a:lnSpc>
            </a:pPr>
            <a:r>
              <a:rPr lang="en-GB" sz="1400" dirty="0">
                <a:latin typeface="+mn-lt"/>
              </a:rPr>
              <a:t>Lactate </a:t>
            </a:r>
            <a:r>
              <a:rPr lang="en-GB" sz="1400" dirty="0" err="1">
                <a:latin typeface="+mn-lt"/>
              </a:rPr>
              <a:t>mai</a:t>
            </a:r>
            <a:r>
              <a:rPr lang="en-GB" sz="1400" dirty="0">
                <a:latin typeface="+mn-lt"/>
              </a:rPr>
              <a:t> </a:t>
            </a:r>
            <a:r>
              <a:rPr lang="en-GB" sz="1400" dirty="0" err="1">
                <a:latin typeface="+mn-lt"/>
              </a:rPr>
              <a:t>bune</a:t>
            </a:r>
            <a:r>
              <a:rPr lang="en-GB" sz="1400" dirty="0">
                <a:latin typeface="+mn-lt"/>
              </a:rPr>
              <a:t>. </a:t>
            </a:r>
            <a:r>
              <a:rPr lang="en-GB" sz="1400" dirty="0" err="1">
                <a:latin typeface="+mn-lt"/>
              </a:rPr>
              <a:t>Proteină</a:t>
            </a:r>
            <a:r>
              <a:rPr lang="en-GB" sz="1400" dirty="0">
                <a:latin typeface="+mn-lt"/>
              </a:rPr>
              <a:t> din </a:t>
            </a:r>
            <a:r>
              <a:rPr lang="en-GB" sz="1400" dirty="0" err="1">
                <a:latin typeface="+mn-lt"/>
              </a:rPr>
              <a:t>zer</a:t>
            </a:r>
            <a:r>
              <a:rPr lang="en-GB" sz="1400" dirty="0">
                <a:latin typeface="+mn-lt"/>
              </a:rPr>
              <a:t> </a:t>
            </a:r>
            <a:r>
              <a:rPr lang="en-GB" sz="1400" dirty="0" err="1">
                <a:latin typeface="+mn-lt"/>
              </a:rPr>
              <a:t>nedenaturată</a:t>
            </a:r>
            <a:r>
              <a:rPr lang="en-GB" sz="1400" dirty="0">
                <a:latin typeface="+mn-lt"/>
              </a:rPr>
              <a:t> de la </a:t>
            </a:r>
            <a:r>
              <a:rPr lang="en-GB" sz="1400" dirty="0" err="1">
                <a:latin typeface="+mn-lt"/>
              </a:rPr>
              <a:t>vacile</a:t>
            </a:r>
            <a:r>
              <a:rPr lang="en-GB" sz="1400" dirty="0">
                <a:latin typeface="+mn-lt"/>
              </a:rPr>
              <a:t> </a:t>
            </a:r>
            <a:r>
              <a:rPr lang="en-GB" sz="1400" dirty="0" err="1">
                <a:latin typeface="+mn-lt"/>
              </a:rPr>
              <a:t>fericite</a:t>
            </a:r>
            <a:r>
              <a:rPr lang="en-GB" sz="1400" dirty="0">
                <a:latin typeface="+mn-lt"/>
              </a:rPr>
              <a:t>, </a:t>
            </a:r>
            <a:r>
              <a:rPr lang="en-GB" sz="1400" dirty="0" err="1">
                <a:latin typeface="+mn-lt"/>
              </a:rPr>
              <a:t>fără</a:t>
            </a:r>
            <a:r>
              <a:rPr lang="en-GB" sz="1400" dirty="0">
                <a:latin typeface="+mn-lt"/>
              </a:rPr>
              <a:t> </a:t>
            </a:r>
            <a:r>
              <a:rPr lang="en-GB" sz="1400" dirty="0" err="1">
                <a:latin typeface="+mn-lt"/>
              </a:rPr>
              <a:t>hormoni</a:t>
            </a:r>
            <a:r>
              <a:rPr lang="en-GB" sz="1400" dirty="0">
                <a:latin typeface="+mn-lt"/>
              </a:rPr>
              <a:t>, </a:t>
            </a:r>
            <a:r>
              <a:rPr lang="en-GB" sz="1400" dirty="0" err="1">
                <a:latin typeface="+mn-lt"/>
              </a:rPr>
              <a:t>crescute</a:t>
            </a:r>
            <a:r>
              <a:rPr lang="en-GB" sz="1400" dirty="0">
                <a:latin typeface="+mn-lt"/>
              </a:rPr>
              <a:t> pe </a:t>
            </a:r>
            <a:r>
              <a:rPr lang="en-GB" sz="1400" dirty="0" err="1">
                <a:latin typeface="+mn-lt"/>
              </a:rPr>
              <a:t>pășune</a:t>
            </a:r>
            <a:r>
              <a:rPr lang="en-GB" sz="1400" dirty="0">
                <a:latin typeface="+mn-lt"/>
              </a:rPr>
              <a:t>.</a:t>
            </a:r>
            <a:endParaRPr lang="en-US" sz="1400" dirty="0">
              <a:latin typeface="+mn-lt"/>
            </a:endParaRPr>
          </a:p>
        </p:txBody>
      </p:sp>
      <p:sp>
        <p:nvSpPr>
          <p:cNvPr id="10" name="TextBox 9">
            <a:extLst>
              <a:ext uri="{FF2B5EF4-FFF2-40B4-BE49-F238E27FC236}">
                <a16:creationId xmlns:a16="http://schemas.microsoft.com/office/drawing/2014/main" id="{D23B05B9-D60B-4A02-A380-3E13F7104501}"/>
              </a:ext>
            </a:extLst>
          </p:cNvPr>
          <p:cNvSpPr txBox="1"/>
          <p:nvPr/>
        </p:nvSpPr>
        <p:spPr>
          <a:xfrm>
            <a:off x="6282478" y="1891178"/>
            <a:ext cx="5276249" cy="738664"/>
          </a:xfrm>
          <a:prstGeom prst="rect">
            <a:avLst/>
          </a:prstGeom>
          <a:noFill/>
        </p:spPr>
        <p:txBody>
          <a:bodyPr wrap="square">
            <a:spAutoFit/>
          </a:bodyPr>
          <a:lstStyle/>
          <a:p>
            <a:r>
              <a:rPr lang="en-GB" sz="1400" dirty="0" err="1"/>
              <a:t>Nutriție</a:t>
            </a:r>
            <a:r>
              <a:rPr lang="en-GB" sz="1400" dirty="0"/>
              <a:t> </a:t>
            </a:r>
            <a:r>
              <a:rPr lang="en-GB" sz="1400" dirty="0" err="1"/>
              <a:t>maximă</a:t>
            </a:r>
            <a:r>
              <a:rPr lang="en-GB" sz="1400" dirty="0"/>
              <a:t>. </a:t>
            </a:r>
            <a:r>
              <a:rPr lang="en-GB" sz="1400" dirty="0" err="1"/>
              <a:t>Fără</a:t>
            </a:r>
            <a:r>
              <a:rPr lang="en-GB" sz="1400" dirty="0"/>
              <a:t> </a:t>
            </a:r>
            <a:r>
              <a:rPr lang="en-GB" sz="1400" dirty="0" err="1"/>
              <a:t>calorii</a:t>
            </a:r>
            <a:r>
              <a:rPr lang="en-GB" sz="1400" dirty="0"/>
              <a:t> </a:t>
            </a:r>
            <a:r>
              <a:rPr lang="en-GB" sz="1400" dirty="0" err="1"/>
              <a:t>goale</a:t>
            </a:r>
            <a:r>
              <a:rPr lang="en-GB" sz="1400" dirty="0"/>
              <a:t>. O </a:t>
            </a:r>
            <a:r>
              <a:rPr lang="en-GB" sz="1400" dirty="0" err="1"/>
              <a:t>masă</a:t>
            </a:r>
            <a:r>
              <a:rPr lang="en-GB" sz="1400" dirty="0"/>
              <a:t> perfect </a:t>
            </a:r>
            <a:r>
              <a:rPr lang="en-GB" sz="1400" dirty="0" err="1"/>
              <a:t>echilibrată</a:t>
            </a:r>
            <a:r>
              <a:rPr lang="en-GB" sz="1400" dirty="0"/>
              <a:t>, </a:t>
            </a:r>
            <a:r>
              <a:rPr lang="en-GB" sz="1400" dirty="0" err="1"/>
              <a:t>plină</a:t>
            </a:r>
            <a:r>
              <a:rPr lang="en-GB" sz="1400" dirty="0"/>
              <a:t> de </a:t>
            </a:r>
            <a:r>
              <a:rPr lang="en-GB" sz="1400" dirty="0" err="1"/>
              <a:t>nutrienți</a:t>
            </a:r>
            <a:r>
              <a:rPr lang="en-GB" sz="1400" dirty="0"/>
              <a:t> </a:t>
            </a:r>
            <a:r>
              <a:rPr lang="en-GB" sz="1400" dirty="0" err="1"/>
              <a:t>esențiali</a:t>
            </a:r>
            <a:r>
              <a:rPr lang="en-GB" sz="1400" dirty="0"/>
              <a:t> </a:t>
            </a:r>
            <a:r>
              <a:rPr lang="en-GB" sz="1400" dirty="0" err="1"/>
              <a:t>și</a:t>
            </a:r>
            <a:r>
              <a:rPr lang="en-GB" sz="1400" dirty="0"/>
              <a:t> cu un gust bun. </a:t>
            </a:r>
            <a:r>
              <a:rPr lang="en-GB" sz="1400" dirty="0" err="1"/>
              <a:t>Unele</a:t>
            </a:r>
            <a:r>
              <a:rPr lang="en-GB" sz="1400" dirty="0"/>
              <a:t> </a:t>
            </a:r>
            <a:r>
              <a:rPr lang="en-GB" sz="1400" dirty="0" err="1"/>
              <a:t>lucruri</a:t>
            </a:r>
            <a:r>
              <a:rPr lang="en-GB" sz="1400" dirty="0"/>
              <a:t> sunt </a:t>
            </a:r>
            <a:r>
              <a:rPr lang="en-GB" sz="1400" dirty="0" err="1"/>
              <a:t>suficient</a:t>
            </a:r>
            <a:r>
              <a:rPr lang="en-GB" sz="1400" dirty="0"/>
              <a:t> de </a:t>
            </a:r>
            <a:r>
              <a:rPr lang="en-GB" sz="1400" dirty="0" err="1"/>
              <a:t>bune</a:t>
            </a:r>
            <a:r>
              <a:rPr lang="en-GB" sz="1400" dirty="0"/>
              <a:t> </a:t>
            </a:r>
            <a:r>
              <a:rPr lang="en-GB" sz="1400" dirty="0" err="1"/>
              <a:t>pentru</a:t>
            </a:r>
            <a:r>
              <a:rPr lang="en-GB" sz="1400" dirty="0"/>
              <a:t> a fi </a:t>
            </a:r>
            <a:r>
              <a:rPr lang="en-GB" sz="1400" dirty="0" err="1"/>
              <a:t>adevărate</a:t>
            </a:r>
            <a:r>
              <a:rPr lang="en-GB" sz="1400" dirty="0"/>
              <a:t>. </a:t>
            </a:r>
          </a:p>
        </p:txBody>
      </p:sp>
      <p:pic>
        <p:nvPicPr>
          <p:cNvPr id="5" name="Picture 4" descr="A picture containing cup, table, drink, food&#10;&#10;Description automatically generated">
            <a:extLst>
              <a:ext uri="{FF2B5EF4-FFF2-40B4-BE49-F238E27FC236}">
                <a16:creationId xmlns:a16="http://schemas.microsoft.com/office/drawing/2014/main" id="{5E4447EC-3B07-436B-AF5A-1B6BE3E4DD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5918400" cy="6858000"/>
          </a:xfrm>
          <a:prstGeom prst="rect">
            <a:avLst/>
          </a:prstGeom>
        </p:spPr>
      </p:pic>
    </p:spTree>
    <p:extLst>
      <p:ext uri="{BB962C8B-B14F-4D97-AF65-F5344CB8AC3E}">
        <p14:creationId xmlns:p14="http://schemas.microsoft.com/office/powerpoint/2010/main" val="3201049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up, table, food, indoor&#10;&#10;Description automatically generated">
            <a:extLst>
              <a:ext uri="{FF2B5EF4-FFF2-40B4-BE49-F238E27FC236}">
                <a16:creationId xmlns:a16="http://schemas.microsoft.com/office/drawing/2014/main" id="{860B0C9C-51FA-51E5-F6F0-9A8B2597AE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918400"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301098"/>
            <a:ext cx="5537400" cy="1676400"/>
          </a:xfrm>
        </p:spPr>
        <p:txBody>
          <a:bodyPr/>
          <a:lstStyle/>
          <a:p>
            <a:r>
              <a:rPr lang="en-US" dirty="0"/>
              <a:t>Shake </a:t>
            </a:r>
            <a:r>
              <a:rPr lang="en-US" dirty="0" err="1"/>
              <a:t>IsaLean</a:t>
            </a:r>
            <a:r>
              <a:rPr lang="en-GB" dirty="0"/>
              <a:t>™</a:t>
            </a:r>
            <a:r>
              <a:rPr lang="en-US" dirty="0"/>
              <a:t> </a:t>
            </a:r>
            <a:r>
              <a:rPr lang="en-GB" dirty="0"/>
              <a:t>pe </a:t>
            </a:r>
            <a:r>
              <a:rPr lang="en-GB" dirty="0" err="1"/>
              <a:t>bază</a:t>
            </a:r>
            <a:r>
              <a:rPr lang="en-GB" dirty="0"/>
              <a:t> de </a:t>
            </a:r>
            <a:r>
              <a:rPr lang="en-GB" dirty="0" err="1"/>
              <a:t>plante</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2898952"/>
            <a:ext cx="5537400" cy="2761803"/>
          </a:xfrm>
        </p:spPr>
        <p:txBody>
          <a:bodyPr>
            <a:noAutofit/>
          </a:bodyPr>
          <a:lstStyle/>
          <a:p>
            <a:pPr>
              <a:lnSpc>
                <a:spcPct val="100000"/>
              </a:lnSpc>
            </a:pPr>
            <a:r>
              <a:rPr lang="en-GB" sz="1400" dirty="0">
                <a:latin typeface="+mn-lt"/>
              </a:rPr>
              <a:t>Aspect </a:t>
            </a:r>
            <a:r>
              <a:rPr lang="en-GB" sz="1400" dirty="0" err="1">
                <a:latin typeface="+mn-lt"/>
              </a:rPr>
              <a:t>suplu</a:t>
            </a:r>
            <a:r>
              <a:rPr lang="en-GB" sz="1400" dirty="0">
                <a:latin typeface="+mn-lt"/>
              </a:rPr>
              <a:t>. 24 de </a:t>
            </a:r>
            <a:r>
              <a:rPr lang="en-GB" sz="1400" dirty="0" err="1">
                <a:latin typeface="+mn-lt"/>
              </a:rPr>
              <a:t>grame</a:t>
            </a:r>
            <a:r>
              <a:rPr lang="en-GB" sz="1400" dirty="0">
                <a:latin typeface="+mn-lt"/>
              </a:rPr>
              <a:t> de </a:t>
            </a:r>
            <a:r>
              <a:rPr lang="en-GB" sz="1400" dirty="0" err="1">
                <a:latin typeface="+mn-lt"/>
              </a:rPr>
              <a:t>proteine</a:t>
            </a:r>
            <a:r>
              <a:rPr lang="en-GB" sz="1400" dirty="0">
                <a:latin typeface="+mn-lt"/>
              </a:rPr>
              <a:t> pe </a:t>
            </a:r>
            <a:r>
              <a:rPr lang="en-GB" sz="1400" dirty="0" err="1">
                <a:latin typeface="+mn-lt"/>
              </a:rPr>
              <a:t>bază</a:t>
            </a:r>
            <a:r>
              <a:rPr lang="en-GB" sz="1400" dirty="0">
                <a:latin typeface="+mn-lt"/>
              </a:rPr>
              <a:t> de </a:t>
            </a:r>
            <a:r>
              <a:rPr lang="en-GB" sz="1400" dirty="0" err="1">
                <a:latin typeface="+mn-lt"/>
              </a:rPr>
              <a:t>plante</a:t>
            </a:r>
            <a:r>
              <a:rPr lang="en-GB" sz="1400" dirty="0">
                <a:latin typeface="+mn-lt"/>
              </a:rPr>
              <a:t> </a:t>
            </a:r>
            <a:r>
              <a:rPr lang="en-GB" sz="1400" dirty="0" err="1">
                <a:latin typeface="+mn-lt"/>
              </a:rPr>
              <a:t>pentru</a:t>
            </a:r>
            <a:r>
              <a:rPr lang="en-GB" sz="1400" dirty="0">
                <a:latin typeface="+mn-lt"/>
              </a:rPr>
              <a:t> a </a:t>
            </a:r>
            <a:r>
              <a:rPr lang="en-GB" sz="1400" dirty="0" err="1">
                <a:latin typeface="+mn-lt"/>
              </a:rPr>
              <a:t>construi</a:t>
            </a:r>
            <a:r>
              <a:rPr lang="en-GB" sz="1400" dirty="0">
                <a:latin typeface="+mn-lt"/>
              </a:rPr>
              <a:t> </a:t>
            </a:r>
            <a:r>
              <a:rPr lang="en-GB" sz="1400" dirty="0" err="1">
                <a:latin typeface="+mn-lt"/>
              </a:rPr>
              <a:t>mușchi</a:t>
            </a:r>
            <a:r>
              <a:rPr lang="en-GB" sz="1400" dirty="0">
                <a:latin typeface="+mn-lt"/>
              </a:rPr>
              <a:t> </a:t>
            </a:r>
            <a:r>
              <a:rPr lang="en-GB" sz="1400" dirty="0" err="1">
                <a:latin typeface="+mn-lt"/>
              </a:rPr>
              <a:t>supli</a:t>
            </a:r>
            <a:r>
              <a:rPr lang="en-GB" sz="1400" dirty="0">
                <a:latin typeface="+mn-lt"/>
              </a:rPr>
              <a:t> </a:t>
            </a:r>
            <a:r>
              <a:rPr lang="en-GB" sz="1400" dirty="0" err="1">
                <a:latin typeface="+mn-lt"/>
              </a:rPr>
              <a:t>și</a:t>
            </a:r>
            <a:r>
              <a:rPr lang="en-GB" sz="1400" dirty="0">
                <a:latin typeface="+mn-lt"/>
              </a:rPr>
              <a:t> </a:t>
            </a:r>
            <a:r>
              <a:rPr lang="en-GB" sz="1400" dirty="0" err="1">
                <a:latin typeface="+mn-lt"/>
              </a:rPr>
              <a:t>pentru</a:t>
            </a:r>
            <a:r>
              <a:rPr lang="en-GB" sz="1400" dirty="0">
                <a:latin typeface="+mn-lt"/>
              </a:rPr>
              <a:t> a </a:t>
            </a:r>
            <a:r>
              <a:rPr lang="en-GB" sz="1400" dirty="0" err="1">
                <a:latin typeface="+mn-lt"/>
              </a:rPr>
              <a:t>menține</a:t>
            </a:r>
            <a:r>
              <a:rPr lang="en-GB" sz="1400" dirty="0">
                <a:latin typeface="+mn-lt"/>
              </a:rPr>
              <a:t> </a:t>
            </a:r>
            <a:r>
              <a:rPr lang="en-GB" sz="1400" dirty="0" err="1">
                <a:latin typeface="+mn-lt"/>
              </a:rPr>
              <a:t>senzația</a:t>
            </a:r>
            <a:r>
              <a:rPr lang="en-GB" sz="1400" dirty="0">
                <a:latin typeface="+mn-lt"/>
              </a:rPr>
              <a:t> de </a:t>
            </a:r>
            <a:r>
              <a:rPr lang="en-GB" sz="1400" dirty="0" err="1">
                <a:latin typeface="+mn-lt"/>
              </a:rPr>
              <a:t>sațietate</a:t>
            </a:r>
            <a:r>
              <a:rPr lang="en-GB" sz="1400" dirty="0">
                <a:latin typeface="+mn-lt"/>
              </a:rPr>
              <a:t> </a:t>
            </a:r>
            <a:r>
              <a:rPr lang="en-GB" sz="1400" dirty="0" err="1">
                <a:latin typeface="+mn-lt"/>
              </a:rPr>
              <a:t>mai</a:t>
            </a:r>
            <a:r>
              <a:rPr lang="en-GB" sz="1400" dirty="0">
                <a:latin typeface="+mn-lt"/>
              </a:rPr>
              <a:t> </a:t>
            </a:r>
            <a:r>
              <a:rPr lang="en-GB" sz="1400" dirty="0" err="1">
                <a:latin typeface="+mn-lt"/>
              </a:rPr>
              <a:t>mult</a:t>
            </a:r>
            <a:r>
              <a:rPr lang="en-GB" sz="1400" dirty="0">
                <a:latin typeface="+mn-lt"/>
              </a:rPr>
              <a:t> </a:t>
            </a:r>
            <a:r>
              <a:rPr lang="en-GB" sz="1400" dirty="0" err="1">
                <a:latin typeface="+mn-lt"/>
              </a:rPr>
              <a:t>timp.</a:t>
            </a:r>
            <a:endParaRPr lang="en-GB" sz="1400" dirty="0">
              <a:latin typeface="+mn-lt"/>
            </a:endParaRPr>
          </a:p>
          <a:p>
            <a:pPr>
              <a:lnSpc>
                <a:spcPct val="100000"/>
              </a:lnSpc>
            </a:pPr>
            <a:r>
              <a:rPr lang="en-GB" sz="1400" dirty="0" err="1">
                <a:latin typeface="+mn-lt"/>
              </a:rPr>
              <a:t>Convenabil</a:t>
            </a:r>
            <a:r>
              <a:rPr lang="en-GB" sz="1400" dirty="0">
                <a:latin typeface="+mn-lt"/>
              </a:rPr>
              <a:t> </a:t>
            </a:r>
            <a:r>
              <a:rPr lang="en-GB" sz="1400" dirty="0" err="1">
                <a:latin typeface="+mn-lt"/>
              </a:rPr>
              <a:t>și</a:t>
            </a:r>
            <a:r>
              <a:rPr lang="en-GB" sz="1400" dirty="0">
                <a:latin typeface="+mn-lt"/>
              </a:rPr>
              <a:t> </a:t>
            </a:r>
            <a:r>
              <a:rPr lang="en-GB" sz="1400" dirty="0" err="1">
                <a:latin typeface="+mn-lt"/>
              </a:rPr>
              <a:t>complet</a:t>
            </a:r>
            <a:r>
              <a:rPr lang="en-GB" sz="1400" dirty="0">
                <a:latin typeface="+mn-lt"/>
              </a:rPr>
              <a:t>. O </a:t>
            </a:r>
            <a:r>
              <a:rPr lang="en-GB" sz="1400" dirty="0" err="1">
                <a:latin typeface="+mn-lt"/>
              </a:rPr>
              <a:t>masă</a:t>
            </a:r>
            <a:r>
              <a:rPr lang="en-GB" sz="1400" dirty="0">
                <a:latin typeface="+mn-lt"/>
              </a:rPr>
              <a:t> </a:t>
            </a:r>
            <a:r>
              <a:rPr lang="en-GB" sz="1400" dirty="0" err="1">
                <a:latin typeface="+mn-lt"/>
              </a:rPr>
              <a:t>nutritivă</a:t>
            </a:r>
            <a:r>
              <a:rPr lang="en-GB" sz="1400" dirty="0">
                <a:latin typeface="+mn-lt"/>
              </a:rPr>
              <a:t> cu </a:t>
            </a:r>
            <a:r>
              <a:rPr lang="en-GB" sz="1400" dirty="0" err="1">
                <a:latin typeface="+mn-lt"/>
              </a:rPr>
              <a:t>echilibrul</a:t>
            </a:r>
            <a:r>
              <a:rPr lang="en-GB" sz="1400" dirty="0">
                <a:latin typeface="+mn-lt"/>
              </a:rPr>
              <a:t> </a:t>
            </a:r>
            <a:r>
              <a:rPr lang="en-GB" sz="1400" dirty="0" err="1">
                <a:latin typeface="+mn-lt"/>
              </a:rPr>
              <a:t>corect</a:t>
            </a:r>
            <a:r>
              <a:rPr lang="en-GB" sz="1400" dirty="0">
                <a:latin typeface="+mn-lt"/>
              </a:rPr>
              <a:t> de </a:t>
            </a:r>
            <a:r>
              <a:rPr lang="en-GB" sz="1400" dirty="0" err="1">
                <a:latin typeface="+mn-lt"/>
              </a:rPr>
              <a:t>proteine</a:t>
            </a:r>
            <a:r>
              <a:rPr lang="en-GB" sz="1400" dirty="0">
                <a:latin typeface="+mn-lt"/>
              </a:rPr>
              <a:t>, </a:t>
            </a:r>
            <a:r>
              <a:rPr lang="en-GB" sz="1400" dirty="0" err="1">
                <a:latin typeface="+mn-lt"/>
              </a:rPr>
              <a:t>grăsimi</a:t>
            </a:r>
            <a:r>
              <a:rPr lang="en-GB" sz="1400" dirty="0">
                <a:latin typeface="+mn-lt"/>
              </a:rPr>
              <a:t> </a:t>
            </a:r>
            <a:r>
              <a:rPr lang="en-GB" sz="1400" dirty="0" err="1">
                <a:latin typeface="+mn-lt"/>
              </a:rPr>
              <a:t>sănătoase</a:t>
            </a:r>
            <a:r>
              <a:rPr lang="en-GB" sz="1400" dirty="0">
                <a:latin typeface="+mn-lt"/>
              </a:rPr>
              <a:t> </a:t>
            </a:r>
            <a:r>
              <a:rPr lang="en-GB" sz="1400" dirty="0" err="1">
                <a:latin typeface="+mn-lt"/>
              </a:rPr>
              <a:t>și</a:t>
            </a:r>
            <a:r>
              <a:rPr lang="en-GB" sz="1400" dirty="0">
                <a:latin typeface="+mn-lt"/>
              </a:rPr>
              <a:t> </a:t>
            </a:r>
            <a:r>
              <a:rPr lang="en-GB" sz="1400" dirty="0" err="1">
                <a:latin typeface="+mn-lt"/>
              </a:rPr>
              <a:t>carbohidrați</a:t>
            </a:r>
            <a:r>
              <a:rPr lang="en-GB" sz="1400" dirty="0">
                <a:latin typeface="+mn-lt"/>
              </a:rPr>
              <a:t>. </a:t>
            </a:r>
            <a:r>
              <a:rPr lang="en-GB" sz="1400" dirty="0" err="1">
                <a:latin typeface="+mn-lt"/>
              </a:rPr>
              <a:t>Diferența</a:t>
            </a:r>
            <a:r>
              <a:rPr lang="en-GB" sz="1400" dirty="0">
                <a:latin typeface="+mn-lt"/>
              </a:rPr>
              <a:t>? </a:t>
            </a:r>
            <a:r>
              <a:rPr lang="en-GB" sz="1400" dirty="0" err="1">
                <a:latin typeface="+mn-lt"/>
              </a:rPr>
              <a:t>Această</a:t>
            </a:r>
            <a:r>
              <a:rPr lang="en-GB" sz="1400" dirty="0">
                <a:latin typeface="+mn-lt"/>
              </a:rPr>
              <a:t> </a:t>
            </a:r>
            <a:r>
              <a:rPr lang="en-GB" sz="1400" dirty="0" err="1">
                <a:latin typeface="+mn-lt"/>
              </a:rPr>
              <a:t>masă</a:t>
            </a:r>
            <a:r>
              <a:rPr lang="en-GB" sz="1400" dirty="0">
                <a:latin typeface="+mn-lt"/>
              </a:rPr>
              <a:t> </a:t>
            </a:r>
            <a:r>
              <a:rPr lang="en-GB" sz="1400" dirty="0" err="1">
                <a:latin typeface="+mn-lt"/>
              </a:rPr>
              <a:t>poate</a:t>
            </a:r>
            <a:r>
              <a:rPr lang="en-GB" sz="1400" dirty="0">
                <a:latin typeface="+mn-lt"/>
              </a:rPr>
              <a:t> fi </a:t>
            </a:r>
            <a:r>
              <a:rPr lang="en-GB" sz="1400" dirty="0" err="1">
                <a:latin typeface="+mn-lt"/>
              </a:rPr>
              <a:t>preparată</a:t>
            </a:r>
            <a:r>
              <a:rPr lang="en-GB" sz="1400" dirty="0">
                <a:latin typeface="+mn-lt"/>
              </a:rPr>
              <a:t> </a:t>
            </a:r>
            <a:r>
              <a:rPr lang="en-GB" sz="1400" dirty="0" err="1">
                <a:latin typeface="+mn-lt"/>
              </a:rPr>
              <a:t>în</a:t>
            </a:r>
            <a:r>
              <a:rPr lang="en-GB" sz="1400" dirty="0">
                <a:latin typeface="+mn-lt"/>
              </a:rPr>
              <a:t> </a:t>
            </a:r>
            <a:r>
              <a:rPr lang="en-GB" sz="1400" dirty="0" err="1">
                <a:latin typeface="+mn-lt"/>
              </a:rPr>
              <a:t>câteva</a:t>
            </a:r>
            <a:r>
              <a:rPr lang="en-GB" sz="1400" dirty="0">
                <a:latin typeface="+mn-lt"/>
              </a:rPr>
              <a:t> </a:t>
            </a:r>
            <a:r>
              <a:rPr lang="en-GB" sz="1400" dirty="0" err="1">
                <a:latin typeface="+mn-lt"/>
              </a:rPr>
              <a:t>secunde</a:t>
            </a:r>
            <a:r>
              <a:rPr lang="en-GB" sz="1400" dirty="0">
                <a:latin typeface="+mn-lt"/>
              </a:rPr>
              <a:t>.</a:t>
            </a:r>
          </a:p>
          <a:p>
            <a:pPr>
              <a:lnSpc>
                <a:spcPct val="100000"/>
              </a:lnSpc>
            </a:pPr>
            <a:r>
              <a:rPr lang="en-GB" sz="1400" dirty="0" err="1">
                <a:latin typeface="+mn-lt"/>
              </a:rPr>
              <a:t>Potrivit</a:t>
            </a:r>
            <a:r>
              <a:rPr lang="en-GB" sz="1400" dirty="0">
                <a:latin typeface="+mn-lt"/>
              </a:rPr>
              <a:t> </a:t>
            </a:r>
            <a:r>
              <a:rPr lang="en-GB" sz="1400" dirty="0" err="1">
                <a:latin typeface="+mn-lt"/>
              </a:rPr>
              <a:t>pentru</a:t>
            </a:r>
            <a:r>
              <a:rPr lang="en-GB" sz="1400" dirty="0">
                <a:latin typeface="+mn-lt"/>
              </a:rPr>
              <a:t> </a:t>
            </a:r>
            <a:r>
              <a:rPr lang="en-GB" sz="1400" dirty="0" err="1">
                <a:latin typeface="+mn-lt"/>
              </a:rPr>
              <a:t>vegani</a:t>
            </a:r>
            <a:r>
              <a:rPr lang="en-GB" sz="1400" dirty="0">
                <a:latin typeface="+mn-lt"/>
              </a:rPr>
              <a:t>. Cu </a:t>
            </a:r>
            <a:r>
              <a:rPr lang="en-GB" sz="1400" dirty="0" err="1">
                <a:latin typeface="+mn-lt"/>
              </a:rPr>
              <a:t>proteine</a:t>
            </a:r>
            <a:r>
              <a:rPr lang="en-GB" sz="1400" dirty="0">
                <a:latin typeface="+mn-lt"/>
              </a:rPr>
              <a:t> din </a:t>
            </a:r>
            <a:r>
              <a:rPr lang="en-GB" sz="1400" dirty="0" err="1">
                <a:latin typeface="+mn-lt"/>
              </a:rPr>
              <a:t>orez</a:t>
            </a:r>
            <a:r>
              <a:rPr lang="en-GB" sz="1400" dirty="0">
                <a:latin typeface="+mn-lt"/>
              </a:rPr>
              <a:t> </a:t>
            </a:r>
            <a:r>
              <a:rPr lang="en-GB" sz="1400" dirty="0" err="1">
                <a:latin typeface="+mn-lt"/>
              </a:rPr>
              <a:t>brun</a:t>
            </a:r>
            <a:r>
              <a:rPr lang="en-GB" sz="1400" dirty="0">
                <a:latin typeface="+mn-lt"/>
              </a:rPr>
              <a:t> </a:t>
            </a:r>
            <a:r>
              <a:rPr lang="en-GB" sz="1400" dirty="0" err="1">
                <a:latin typeface="+mn-lt"/>
              </a:rPr>
              <a:t>și</a:t>
            </a:r>
            <a:r>
              <a:rPr lang="en-GB" sz="1400" dirty="0">
                <a:latin typeface="+mn-lt"/>
              </a:rPr>
              <a:t> </a:t>
            </a:r>
            <a:r>
              <a:rPr lang="en-GB" sz="1400" dirty="0" err="1">
                <a:latin typeface="+mn-lt"/>
              </a:rPr>
              <a:t>mazăre</a:t>
            </a:r>
            <a:r>
              <a:rPr lang="en-GB" sz="1400" dirty="0">
                <a:latin typeface="+mn-lt"/>
              </a:rPr>
              <a:t> integral</a:t>
            </a:r>
            <a:r>
              <a:rPr lang="ro-RO" sz="1400" dirty="0">
                <a:latin typeface="+mn-lt"/>
              </a:rPr>
              <a:t>ă</a:t>
            </a:r>
            <a:r>
              <a:rPr lang="en-GB" sz="1400" dirty="0">
                <a:latin typeface="+mn-lt"/>
              </a:rPr>
              <a:t>, </a:t>
            </a:r>
            <a:r>
              <a:rPr lang="en-GB" sz="1400" dirty="0" err="1">
                <a:latin typeface="+mn-lt"/>
              </a:rPr>
              <a:t>este</a:t>
            </a:r>
            <a:r>
              <a:rPr lang="en-GB" sz="1400" dirty="0">
                <a:latin typeface="+mn-lt"/>
              </a:rPr>
              <a:t> </a:t>
            </a:r>
            <a:r>
              <a:rPr lang="en-GB" sz="1400" dirty="0" err="1">
                <a:latin typeface="+mn-lt"/>
              </a:rPr>
              <a:t>benefic</a:t>
            </a:r>
            <a:r>
              <a:rPr lang="en-GB" sz="1400" dirty="0">
                <a:latin typeface="+mn-lt"/>
              </a:rPr>
              <a:t> </a:t>
            </a:r>
            <a:r>
              <a:rPr lang="en-GB" sz="1400" dirty="0" err="1">
                <a:latin typeface="+mn-lt"/>
              </a:rPr>
              <a:t>pentru</a:t>
            </a:r>
            <a:r>
              <a:rPr lang="en-GB" sz="1400" dirty="0">
                <a:latin typeface="+mn-lt"/>
              </a:rPr>
              <a:t> tine </a:t>
            </a:r>
            <a:r>
              <a:rPr lang="en-GB" sz="1400" dirty="0" err="1">
                <a:latin typeface="+mn-lt"/>
              </a:rPr>
              <a:t>și</a:t>
            </a:r>
            <a:r>
              <a:rPr lang="en-GB" sz="1400" dirty="0">
                <a:latin typeface="+mn-lt"/>
              </a:rPr>
              <a:t> </a:t>
            </a:r>
            <a:r>
              <a:rPr lang="en-GB" sz="1400" dirty="0" err="1">
                <a:latin typeface="+mn-lt"/>
              </a:rPr>
              <a:t>pentru</a:t>
            </a:r>
            <a:r>
              <a:rPr lang="en-GB" sz="1400" dirty="0">
                <a:latin typeface="+mn-lt"/>
              </a:rPr>
              <a:t> </a:t>
            </a:r>
            <a:r>
              <a:rPr lang="en-GB" sz="1400" dirty="0" err="1">
                <a:latin typeface="+mn-lt"/>
              </a:rPr>
              <a:t>planetă</a:t>
            </a:r>
            <a:r>
              <a:rPr lang="en-GB" sz="1400" dirty="0">
                <a:latin typeface="+mn-lt"/>
              </a:rPr>
              <a:t>.</a:t>
            </a:r>
          </a:p>
          <a:p>
            <a:pPr>
              <a:lnSpc>
                <a:spcPct val="100000"/>
              </a:lnSpc>
            </a:pPr>
            <a:r>
              <a:rPr lang="en-GB" sz="1400" dirty="0" err="1">
                <a:latin typeface="+mn-lt"/>
              </a:rPr>
              <a:t>Fără</a:t>
            </a:r>
            <a:r>
              <a:rPr lang="en-GB" sz="1400" dirty="0">
                <a:latin typeface="+mn-lt"/>
              </a:rPr>
              <a:t> </a:t>
            </a:r>
            <a:r>
              <a:rPr lang="en-GB" sz="1400" dirty="0" err="1">
                <a:latin typeface="+mn-lt"/>
              </a:rPr>
              <a:t>calorii</a:t>
            </a:r>
            <a:r>
              <a:rPr lang="en-GB" sz="1400" dirty="0">
                <a:latin typeface="+mn-lt"/>
              </a:rPr>
              <a:t> </a:t>
            </a:r>
            <a:r>
              <a:rPr lang="en-GB" sz="1400" dirty="0" err="1">
                <a:latin typeface="+mn-lt"/>
              </a:rPr>
              <a:t>goale</a:t>
            </a:r>
            <a:r>
              <a:rPr lang="en-GB" sz="1400" dirty="0">
                <a:latin typeface="+mn-lt"/>
              </a:rPr>
              <a:t>. </a:t>
            </a:r>
            <a:r>
              <a:rPr lang="en-GB" sz="1400" dirty="0" err="1">
                <a:latin typeface="+mn-lt"/>
              </a:rPr>
              <a:t>Bunătate</a:t>
            </a:r>
            <a:r>
              <a:rPr lang="en-GB" sz="1400" dirty="0">
                <a:latin typeface="+mn-lt"/>
              </a:rPr>
              <a:t> </a:t>
            </a:r>
            <a:r>
              <a:rPr lang="en-GB" sz="1400" dirty="0" err="1">
                <a:latin typeface="+mn-lt"/>
              </a:rPr>
              <a:t>pură</a:t>
            </a:r>
            <a:r>
              <a:rPr lang="en-GB" sz="1400" dirty="0">
                <a:latin typeface="+mn-lt"/>
              </a:rPr>
              <a:t>, </a:t>
            </a:r>
            <a:r>
              <a:rPr lang="en-GB" sz="1400" dirty="0" err="1">
                <a:latin typeface="+mn-lt"/>
              </a:rPr>
              <a:t>nutritivă</a:t>
            </a:r>
            <a:r>
              <a:rPr lang="en-GB" sz="1400" dirty="0">
                <a:latin typeface="+mn-lt"/>
              </a:rPr>
              <a:t>, cu </a:t>
            </a:r>
            <a:r>
              <a:rPr lang="en-GB" sz="1400" dirty="0" err="1">
                <a:latin typeface="+mn-lt"/>
              </a:rPr>
              <a:t>doar</a:t>
            </a:r>
            <a:r>
              <a:rPr lang="en-GB" sz="1400" dirty="0">
                <a:latin typeface="+mn-lt"/>
              </a:rPr>
              <a:t> 250 de </a:t>
            </a:r>
            <a:r>
              <a:rPr lang="en-GB" sz="1400" dirty="0" err="1">
                <a:latin typeface="+mn-lt"/>
              </a:rPr>
              <a:t>calorii</a:t>
            </a:r>
            <a:r>
              <a:rPr lang="en-GB" sz="1400" dirty="0">
                <a:latin typeface="+mn-lt"/>
              </a:rPr>
              <a:t>. </a:t>
            </a:r>
            <a:endParaRPr lang="en-US" sz="1400" dirty="0">
              <a:latin typeface="+mn-lt"/>
            </a:endParaRPr>
          </a:p>
          <a:p>
            <a:pPr>
              <a:lnSpc>
                <a:spcPct val="100000"/>
              </a:lnSpc>
            </a:pPr>
            <a:r>
              <a:rPr lang="en-GB" sz="1400" dirty="0" err="1">
                <a:latin typeface="+mn-lt"/>
              </a:rPr>
              <a:t>Mănâncă</a:t>
            </a:r>
            <a:r>
              <a:rPr lang="en-GB" sz="1400" dirty="0">
                <a:latin typeface="+mn-lt"/>
              </a:rPr>
              <a:t> </a:t>
            </a:r>
            <a:r>
              <a:rPr lang="en-GB" sz="1400" dirty="0" err="1">
                <a:latin typeface="+mn-lt"/>
              </a:rPr>
              <a:t>curat</a:t>
            </a:r>
            <a:r>
              <a:rPr lang="en-GB" sz="1400" dirty="0">
                <a:latin typeface="+mn-lt"/>
              </a:rPr>
              <a:t>. De </a:t>
            </a:r>
            <a:r>
              <a:rPr lang="en-GB" sz="1400" dirty="0" err="1">
                <a:latin typeface="+mn-lt"/>
              </a:rPr>
              <a:t>ce</a:t>
            </a:r>
            <a:r>
              <a:rPr lang="en-GB" sz="1400" dirty="0">
                <a:latin typeface="+mn-lt"/>
              </a:rPr>
              <a:t> </a:t>
            </a:r>
            <a:r>
              <a:rPr lang="en-GB" sz="1400" dirty="0" err="1">
                <a:latin typeface="+mn-lt"/>
              </a:rPr>
              <a:t>să</a:t>
            </a:r>
            <a:r>
              <a:rPr lang="en-GB" sz="1400" dirty="0">
                <a:latin typeface="+mn-lt"/>
              </a:rPr>
              <a:t> </a:t>
            </a:r>
            <a:r>
              <a:rPr lang="en-GB" sz="1400" dirty="0" err="1">
                <a:latin typeface="+mn-lt"/>
              </a:rPr>
              <a:t>folosim</a:t>
            </a:r>
            <a:r>
              <a:rPr lang="en-GB" sz="1400" dirty="0">
                <a:latin typeface="+mn-lt"/>
              </a:rPr>
              <a:t> </a:t>
            </a:r>
            <a:r>
              <a:rPr lang="en-GB" sz="1400" dirty="0" err="1">
                <a:latin typeface="+mn-lt"/>
              </a:rPr>
              <a:t>arome</a:t>
            </a:r>
            <a:r>
              <a:rPr lang="en-GB" sz="1400" dirty="0">
                <a:latin typeface="+mn-lt"/>
              </a:rPr>
              <a:t>, </a:t>
            </a:r>
            <a:r>
              <a:rPr lang="en-GB" sz="1400" dirty="0" err="1">
                <a:latin typeface="+mn-lt"/>
              </a:rPr>
              <a:t>coloranți</a:t>
            </a:r>
            <a:r>
              <a:rPr lang="en-GB" sz="1400" dirty="0">
                <a:latin typeface="+mn-lt"/>
              </a:rPr>
              <a:t> </a:t>
            </a:r>
            <a:r>
              <a:rPr lang="en-GB" sz="1400" dirty="0" err="1">
                <a:latin typeface="+mn-lt"/>
              </a:rPr>
              <a:t>sau</a:t>
            </a:r>
            <a:r>
              <a:rPr lang="en-GB" sz="1400" dirty="0">
                <a:latin typeface="+mn-lt"/>
              </a:rPr>
              <a:t> </a:t>
            </a:r>
            <a:r>
              <a:rPr lang="en-GB" sz="1400" dirty="0" err="1">
                <a:latin typeface="+mn-lt"/>
              </a:rPr>
              <a:t>îndulcitori</a:t>
            </a:r>
            <a:r>
              <a:rPr lang="en-GB" sz="1400" dirty="0">
                <a:latin typeface="+mn-lt"/>
              </a:rPr>
              <a:t> </a:t>
            </a:r>
            <a:r>
              <a:rPr lang="en-GB" sz="1400" dirty="0" err="1">
                <a:latin typeface="+mn-lt"/>
              </a:rPr>
              <a:t>artificiali</a:t>
            </a:r>
            <a:r>
              <a:rPr lang="en-GB" sz="1400" dirty="0">
                <a:latin typeface="+mn-lt"/>
              </a:rPr>
              <a:t>?</a:t>
            </a:r>
            <a:endParaRPr lang="en-US" sz="1400" dirty="0">
              <a:latin typeface="+mn-lt"/>
            </a:endParaRPr>
          </a:p>
        </p:txBody>
      </p:sp>
      <p:sp>
        <p:nvSpPr>
          <p:cNvPr id="5" name="TextBox 4">
            <a:extLst>
              <a:ext uri="{FF2B5EF4-FFF2-40B4-BE49-F238E27FC236}">
                <a16:creationId xmlns:a16="http://schemas.microsoft.com/office/drawing/2014/main" id="{53213C49-7DD6-7B97-8678-FC9C079AEAA6}"/>
              </a:ext>
            </a:extLst>
          </p:cNvPr>
          <p:cNvSpPr txBox="1"/>
          <p:nvPr/>
        </p:nvSpPr>
        <p:spPr>
          <a:xfrm>
            <a:off x="6273600" y="2121996"/>
            <a:ext cx="5276249" cy="523220"/>
          </a:xfrm>
          <a:prstGeom prst="rect">
            <a:avLst/>
          </a:prstGeom>
          <a:noFill/>
        </p:spPr>
        <p:txBody>
          <a:bodyPr wrap="square">
            <a:spAutoFit/>
          </a:bodyPr>
          <a:lstStyle/>
          <a:p>
            <a:r>
              <a:rPr lang="en-GB" sz="1400" dirty="0" err="1"/>
              <a:t>Nutriție</a:t>
            </a:r>
            <a:r>
              <a:rPr lang="en-GB" sz="1400" dirty="0"/>
              <a:t> </a:t>
            </a:r>
            <a:r>
              <a:rPr lang="en-GB" sz="1400" dirty="0" err="1"/>
              <a:t>maximă</a:t>
            </a:r>
            <a:r>
              <a:rPr lang="en-GB" sz="1400" dirty="0"/>
              <a:t>. </a:t>
            </a:r>
            <a:r>
              <a:rPr lang="en-GB" sz="1400" dirty="0" err="1"/>
              <a:t>Fără</a:t>
            </a:r>
            <a:r>
              <a:rPr lang="en-GB" sz="1400" dirty="0"/>
              <a:t> </a:t>
            </a:r>
            <a:r>
              <a:rPr lang="en-GB" sz="1400" dirty="0" err="1"/>
              <a:t>calorii</a:t>
            </a:r>
            <a:r>
              <a:rPr lang="en-GB" sz="1400" dirty="0"/>
              <a:t> </a:t>
            </a:r>
            <a:r>
              <a:rPr lang="en-GB" sz="1400" dirty="0" err="1"/>
              <a:t>goale</a:t>
            </a:r>
            <a:r>
              <a:rPr lang="en-GB" sz="1400" dirty="0"/>
              <a:t>. O </a:t>
            </a:r>
            <a:r>
              <a:rPr lang="en-GB" sz="1400" dirty="0" err="1"/>
              <a:t>masă</a:t>
            </a:r>
            <a:r>
              <a:rPr lang="en-GB" sz="1400" dirty="0"/>
              <a:t> perfect </a:t>
            </a:r>
            <a:r>
              <a:rPr lang="en-GB" sz="1400" dirty="0" err="1"/>
              <a:t>echilibrată</a:t>
            </a:r>
            <a:r>
              <a:rPr lang="en-GB" sz="1400" dirty="0"/>
              <a:t>, </a:t>
            </a:r>
            <a:r>
              <a:rPr lang="en-GB" sz="1400" dirty="0" err="1"/>
              <a:t>plină</a:t>
            </a:r>
            <a:r>
              <a:rPr lang="en-GB" sz="1400" dirty="0"/>
              <a:t> de </a:t>
            </a:r>
            <a:r>
              <a:rPr lang="en-GB" sz="1400" dirty="0" err="1"/>
              <a:t>nutrienți</a:t>
            </a:r>
            <a:r>
              <a:rPr lang="en-GB" sz="1400" dirty="0"/>
              <a:t> </a:t>
            </a:r>
            <a:r>
              <a:rPr lang="en-GB" sz="1400" dirty="0" err="1"/>
              <a:t>esențiali</a:t>
            </a:r>
            <a:r>
              <a:rPr lang="en-GB" sz="1400" dirty="0"/>
              <a:t> </a:t>
            </a:r>
            <a:r>
              <a:rPr lang="en-GB" sz="1400" dirty="0" err="1"/>
              <a:t>și</a:t>
            </a:r>
            <a:r>
              <a:rPr lang="en-GB" sz="1400" dirty="0"/>
              <a:t> cu un gust bun. </a:t>
            </a:r>
          </a:p>
        </p:txBody>
      </p:sp>
    </p:spTree>
    <p:extLst>
      <p:ext uri="{BB962C8B-B14F-4D97-AF65-F5344CB8AC3E}">
        <p14:creationId xmlns:p14="http://schemas.microsoft.com/office/powerpoint/2010/main" val="3084457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64722" y="-74527"/>
            <a:ext cx="5537400" cy="1676400"/>
          </a:xfrm>
        </p:spPr>
        <p:txBody>
          <a:bodyPr/>
          <a:lstStyle/>
          <a:p>
            <a:r>
              <a:rPr lang="en-US" dirty="0"/>
              <a:t>Nourish For Life</a:t>
            </a:r>
            <a:r>
              <a:rPr lang="en-GB" dirty="0"/>
              <a:t>™</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64722" y="2810372"/>
            <a:ext cx="5537400" cy="2957111"/>
          </a:xfrm>
        </p:spPr>
        <p:txBody>
          <a:bodyPr>
            <a:noAutofit/>
          </a:bodyPr>
          <a:lstStyle/>
          <a:p>
            <a:pPr>
              <a:lnSpc>
                <a:spcPct val="100000"/>
              </a:lnSpc>
            </a:pPr>
            <a:r>
              <a:rPr lang="en-GB" sz="1400" dirty="0" err="1">
                <a:latin typeface="+mn-lt"/>
              </a:rPr>
              <a:t>Tovarășul</a:t>
            </a:r>
            <a:r>
              <a:rPr lang="en-GB" sz="1400" dirty="0">
                <a:latin typeface="+mn-lt"/>
              </a:rPr>
              <a:t> </a:t>
            </a:r>
            <a:r>
              <a:rPr lang="en-GB" sz="1400" dirty="0" err="1">
                <a:latin typeface="+mn-lt"/>
              </a:rPr>
              <a:t>zilei</a:t>
            </a:r>
            <a:r>
              <a:rPr lang="en-GB" sz="1400" dirty="0">
                <a:latin typeface="+mn-lt"/>
              </a:rPr>
              <a:t> de </a:t>
            </a:r>
            <a:r>
              <a:rPr lang="en-GB" sz="1400" dirty="0" err="1">
                <a:latin typeface="+mn-lt"/>
              </a:rPr>
              <a:t>curățare</a:t>
            </a:r>
            <a:r>
              <a:rPr lang="en-GB" sz="1400" dirty="0">
                <a:latin typeface="+mn-lt"/>
              </a:rPr>
              <a:t>. </a:t>
            </a:r>
            <a:r>
              <a:rPr lang="en-GB" sz="1400" dirty="0" err="1">
                <a:latin typeface="+mn-lt"/>
              </a:rPr>
              <a:t>Încerci</a:t>
            </a:r>
            <a:r>
              <a:rPr lang="en-GB" sz="1400" dirty="0">
                <a:latin typeface="+mn-lt"/>
              </a:rPr>
              <a:t> </a:t>
            </a:r>
            <a:r>
              <a:rPr lang="en-GB" sz="1400" dirty="0" err="1">
                <a:latin typeface="+mn-lt"/>
              </a:rPr>
              <a:t>doar</a:t>
            </a:r>
            <a:r>
              <a:rPr lang="en-GB" sz="1400" dirty="0">
                <a:latin typeface="+mn-lt"/>
              </a:rPr>
              <a:t> </a:t>
            </a:r>
            <a:r>
              <a:rPr lang="en-GB" sz="1400" dirty="0" err="1">
                <a:latin typeface="+mn-lt"/>
              </a:rPr>
              <a:t>să</a:t>
            </a:r>
            <a:r>
              <a:rPr lang="en-GB" sz="1400" dirty="0">
                <a:latin typeface="+mn-lt"/>
              </a:rPr>
              <a:t> </a:t>
            </a:r>
            <a:r>
              <a:rPr lang="en-GB" sz="1400" dirty="0" err="1">
                <a:latin typeface="+mn-lt"/>
              </a:rPr>
              <a:t>treci</a:t>
            </a:r>
            <a:r>
              <a:rPr lang="en-GB" sz="1400" dirty="0">
                <a:latin typeface="+mn-lt"/>
              </a:rPr>
              <a:t> </a:t>
            </a:r>
            <a:r>
              <a:rPr lang="en-GB" sz="1400" dirty="0" err="1">
                <a:latin typeface="+mn-lt"/>
              </a:rPr>
              <a:t>printr</a:t>
            </a:r>
            <a:r>
              <a:rPr lang="en-GB" sz="1400" dirty="0">
                <a:latin typeface="+mn-lt"/>
              </a:rPr>
              <a:t>-o zi de post? </a:t>
            </a:r>
            <a:r>
              <a:rPr lang="en-GB" sz="1400" dirty="0" err="1">
                <a:latin typeface="+mn-lt"/>
              </a:rPr>
              <a:t>Ești</a:t>
            </a:r>
            <a:r>
              <a:rPr lang="en-GB" sz="1400" dirty="0">
                <a:latin typeface="+mn-lt"/>
              </a:rPr>
              <a:t> pe </a:t>
            </a:r>
            <a:r>
              <a:rPr lang="en-GB" sz="1400" dirty="0" err="1">
                <a:latin typeface="+mn-lt"/>
              </a:rPr>
              <a:t>cale</a:t>
            </a:r>
            <a:r>
              <a:rPr lang="en-GB" sz="1400" dirty="0">
                <a:latin typeface="+mn-lt"/>
              </a:rPr>
              <a:t> </a:t>
            </a:r>
            <a:r>
              <a:rPr lang="en-GB" sz="1400" dirty="0" err="1">
                <a:latin typeface="+mn-lt"/>
              </a:rPr>
              <a:t>să</a:t>
            </a:r>
            <a:r>
              <a:rPr lang="en-GB" sz="1400" dirty="0">
                <a:latin typeface="+mn-lt"/>
              </a:rPr>
              <a:t> </a:t>
            </a:r>
            <a:r>
              <a:rPr lang="en-GB" sz="1400" dirty="0" err="1">
                <a:latin typeface="+mn-lt"/>
              </a:rPr>
              <a:t>faci</a:t>
            </a:r>
            <a:r>
              <a:rPr lang="en-GB" sz="1400" dirty="0">
                <a:latin typeface="+mn-lt"/>
              </a:rPr>
              <a:t> din </a:t>
            </a:r>
            <a:r>
              <a:rPr lang="en-GB" sz="1400" dirty="0" err="1">
                <a:latin typeface="+mn-lt"/>
              </a:rPr>
              <a:t>ziua</a:t>
            </a:r>
            <a:r>
              <a:rPr lang="en-GB" sz="1400" dirty="0">
                <a:latin typeface="+mn-lt"/>
              </a:rPr>
              <a:t> de post </a:t>
            </a:r>
            <a:r>
              <a:rPr lang="en-GB" sz="1400" dirty="0" err="1">
                <a:latin typeface="+mn-lt"/>
              </a:rPr>
              <a:t>cea</a:t>
            </a:r>
            <a:r>
              <a:rPr lang="en-GB" sz="1400" dirty="0">
                <a:latin typeface="+mn-lt"/>
              </a:rPr>
              <a:t> </a:t>
            </a:r>
            <a:r>
              <a:rPr lang="en-GB" sz="1400" dirty="0" err="1">
                <a:latin typeface="+mn-lt"/>
              </a:rPr>
              <a:t>mai</a:t>
            </a:r>
            <a:r>
              <a:rPr lang="en-GB" sz="1400" dirty="0">
                <a:latin typeface="+mn-lt"/>
              </a:rPr>
              <a:t> </a:t>
            </a:r>
            <a:r>
              <a:rPr lang="en-GB" sz="1400" dirty="0" err="1">
                <a:latin typeface="+mn-lt"/>
              </a:rPr>
              <a:t>bună</a:t>
            </a:r>
            <a:r>
              <a:rPr lang="en-GB" sz="1400" dirty="0">
                <a:latin typeface="+mn-lt"/>
              </a:rPr>
              <a:t> zi</a:t>
            </a:r>
            <a:r>
              <a:rPr lang="ro-RO" sz="1400" dirty="0">
                <a:latin typeface="+mn-lt"/>
              </a:rPr>
              <a:t>,</a:t>
            </a:r>
            <a:r>
              <a:rPr lang="en-GB" sz="1400" dirty="0">
                <a:latin typeface="+mn-lt"/>
              </a:rPr>
              <a:t> cu </a:t>
            </a:r>
            <a:r>
              <a:rPr lang="en-GB" sz="1400" dirty="0" err="1">
                <a:latin typeface="+mn-lt"/>
              </a:rPr>
              <a:t>cantități</a:t>
            </a:r>
            <a:r>
              <a:rPr lang="en-GB" sz="1400" dirty="0">
                <a:latin typeface="+mn-lt"/>
              </a:rPr>
              <a:t> bine calculate de </a:t>
            </a:r>
            <a:r>
              <a:rPr lang="en-GB" sz="1400" dirty="0" err="1">
                <a:latin typeface="+mn-lt"/>
              </a:rPr>
              <a:t>nutrienți</a:t>
            </a:r>
            <a:r>
              <a:rPr lang="en-GB" sz="1400" dirty="0">
                <a:latin typeface="+mn-lt"/>
              </a:rPr>
              <a:t> </a:t>
            </a:r>
            <a:r>
              <a:rPr lang="en-GB" sz="1400" dirty="0" err="1">
                <a:latin typeface="+mn-lt"/>
              </a:rPr>
              <a:t>pentru</a:t>
            </a:r>
            <a:r>
              <a:rPr lang="en-GB" sz="1400" dirty="0">
                <a:latin typeface="+mn-lt"/>
              </a:rPr>
              <a:t> a-</a:t>
            </a:r>
            <a:r>
              <a:rPr lang="en-GB" sz="1400" dirty="0" err="1">
                <a:latin typeface="+mn-lt"/>
              </a:rPr>
              <a:t>ți</a:t>
            </a:r>
            <a:r>
              <a:rPr lang="en-GB" sz="1400" dirty="0">
                <a:latin typeface="+mn-lt"/>
              </a:rPr>
              <a:t> </a:t>
            </a:r>
            <a:r>
              <a:rPr lang="en-GB" sz="1400" dirty="0" err="1">
                <a:latin typeface="+mn-lt"/>
              </a:rPr>
              <a:t>oferi</a:t>
            </a:r>
            <a:r>
              <a:rPr lang="en-GB" sz="1400" dirty="0">
                <a:latin typeface="+mn-lt"/>
              </a:rPr>
              <a:t> </a:t>
            </a:r>
            <a:r>
              <a:rPr lang="en-GB" sz="1400" dirty="0" err="1">
                <a:latin typeface="+mn-lt"/>
              </a:rPr>
              <a:t>energie</a:t>
            </a:r>
            <a:r>
              <a:rPr lang="en-GB" sz="1400" dirty="0">
                <a:latin typeface="+mn-lt"/>
              </a:rPr>
              <a:t> </a:t>
            </a:r>
            <a:r>
              <a:rPr lang="en-GB" sz="1400" dirty="0" err="1">
                <a:latin typeface="+mn-lt"/>
              </a:rPr>
              <a:t>și</a:t>
            </a:r>
            <a:r>
              <a:rPr lang="en-GB" sz="1400" dirty="0">
                <a:latin typeface="+mn-lt"/>
              </a:rPr>
              <a:t> </a:t>
            </a:r>
            <a:r>
              <a:rPr lang="en-GB" sz="1400" dirty="0" err="1">
                <a:latin typeface="+mn-lt"/>
              </a:rPr>
              <a:t>concentrare</a:t>
            </a:r>
            <a:r>
              <a:rPr lang="en-GB" sz="1400" dirty="0">
                <a:latin typeface="+mn-lt"/>
              </a:rPr>
              <a:t>.</a:t>
            </a:r>
          </a:p>
          <a:p>
            <a:pPr>
              <a:lnSpc>
                <a:spcPct val="100000"/>
              </a:lnSpc>
            </a:pPr>
            <a:r>
              <a:rPr lang="en-GB" sz="1400" dirty="0" err="1">
                <a:latin typeface="+mn-lt"/>
              </a:rPr>
              <a:t>Echipa</a:t>
            </a:r>
            <a:r>
              <a:rPr lang="en-GB" sz="1400" dirty="0">
                <a:latin typeface="+mn-lt"/>
              </a:rPr>
              <a:t> de </a:t>
            </a:r>
            <a:r>
              <a:rPr lang="en-GB" sz="1400" dirty="0" err="1">
                <a:latin typeface="+mn-lt"/>
              </a:rPr>
              <a:t>superalimente</a:t>
            </a:r>
            <a:r>
              <a:rPr lang="en-GB" sz="1400" dirty="0">
                <a:latin typeface="+mn-lt"/>
              </a:rPr>
              <a:t>. </a:t>
            </a:r>
            <a:r>
              <a:rPr lang="en-GB" sz="1400" dirty="0" err="1">
                <a:latin typeface="+mn-lt"/>
              </a:rPr>
              <a:t>Mentă</a:t>
            </a:r>
            <a:r>
              <a:rPr lang="en-GB" sz="1400" dirty="0">
                <a:latin typeface="+mn-lt"/>
              </a:rPr>
              <a:t>, aloe vera, turmeric, </a:t>
            </a:r>
            <a:r>
              <a:rPr lang="en-GB" sz="1400" dirty="0" err="1">
                <a:latin typeface="+mn-lt"/>
              </a:rPr>
              <a:t>rădăcină</a:t>
            </a:r>
            <a:r>
              <a:rPr lang="en-GB" sz="1400" dirty="0">
                <a:latin typeface="+mn-lt"/>
              </a:rPr>
              <a:t> de </a:t>
            </a:r>
            <a:r>
              <a:rPr lang="en-GB" sz="1400" dirty="0" err="1">
                <a:latin typeface="+mn-lt"/>
              </a:rPr>
              <a:t>lemn</a:t>
            </a:r>
            <a:r>
              <a:rPr lang="en-GB" sz="1400" dirty="0">
                <a:latin typeface="+mn-lt"/>
              </a:rPr>
              <a:t> dulce, </a:t>
            </a:r>
            <a:r>
              <a:rPr lang="en-GB" sz="1400" dirty="0" err="1">
                <a:latin typeface="+mn-lt"/>
              </a:rPr>
              <a:t>afine</a:t>
            </a:r>
            <a:r>
              <a:rPr lang="en-GB" sz="1400" dirty="0">
                <a:latin typeface="+mn-lt"/>
              </a:rPr>
              <a:t>, ashwagandha </a:t>
            </a:r>
            <a:r>
              <a:rPr lang="en-GB" sz="1400" dirty="0" err="1">
                <a:latin typeface="+mn-lt"/>
              </a:rPr>
              <a:t>și</a:t>
            </a:r>
            <a:r>
              <a:rPr lang="en-GB" sz="1400" dirty="0">
                <a:latin typeface="+mn-lt"/>
              </a:rPr>
              <a:t> ginseng </a:t>
            </a:r>
            <a:r>
              <a:rPr lang="en-GB" sz="1400" dirty="0" err="1">
                <a:latin typeface="+mn-lt"/>
              </a:rPr>
              <a:t>siberian</a:t>
            </a:r>
            <a:r>
              <a:rPr lang="en-GB" sz="1400" dirty="0">
                <a:latin typeface="+mn-lt"/>
              </a:rPr>
              <a:t> </a:t>
            </a:r>
            <a:r>
              <a:rPr lang="en-GB" sz="1400" dirty="0" err="1">
                <a:latin typeface="+mn-lt"/>
              </a:rPr>
              <a:t>pentru</a:t>
            </a:r>
            <a:r>
              <a:rPr lang="en-GB" sz="1400" dirty="0">
                <a:latin typeface="+mn-lt"/>
              </a:rPr>
              <a:t> a-</a:t>
            </a:r>
            <a:r>
              <a:rPr lang="en-GB" sz="1400" dirty="0" err="1">
                <a:latin typeface="+mn-lt"/>
              </a:rPr>
              <a:t>ți</a:t>
            </a:r>
            <a:r>
              <a:rPr lang="en-GB" sz="1400" dirty="0">
                <a:latin typeface="+mn-lt"/>
              </a:rPr>
              <a:t> </a:t>
            </a:r>
            <a:r>
              <a:rPr lang="en-GB" sz="1400" dirty="0" err="1">
                <a:latin typeface="+mn-lt"/>
              </a:rPr>
              <a:t>alimenta</a:t>
            </a:r>
            <a:r>
              <a:rPr lang="en-GB" sz="1400" dirty="0">
                <a:latin typeface="+mn-lt"/>
              </a:rPr>
              <a:t> </a:t>
            </a:r>
            <a:r>
              <a:rPr lang="en-GB" sz="1400" dirty="0" err="1">
                <a:latin typeface="+mn-lt"/>
              </a:rPr>
              <a:t>postul</a:t>
            </a:r>
            <a:r>
              <a:rPr lang="en-GB" sz="1400" dirty="0">
                <a:latin typeface="+mn-lt"/>
              </a:rPr>
              <a:t>. </a:t>
            </a:r>
          </a:p>
          <a:p>
            <a:pPr>
              <a:lnSpc>
                <a:spcPct val="100000"/>
              </a:lnSpc>
            </a:pPr>
            <a:r>
              <a:rPr lang="en-GB" sz="1400" dirty="0" err="1">
                <a:latin typeface="+mn-lt"/>
              </a:rPr>
              <a:t>Susține-ți</a:t>
            </a:r>
            <a:r>
              <a:rPr lang="en-GB" sz="1400" dirty="0">
                <a:latin typeface="+mn-lt"/>
              </a:rPr>
              <a:t> </a:t>
            </a:r>
            <a:r>
              <a:rPr lang="en-GB" sz="1400" dirty="0" err="1">
                <a:latin typeface="+mn-lt"/>
              </a:rPr>
              <a:t>sistemul</a:t>
            </a:r>
            <a:r>
              <a:rPr lang="en-GB" sz="1400" dirty="0">
                <a:latin typeface="+mn-lt"/>
              </a:rPr>
              <a:t> de </a:t>
            </a:r>
            <a:r>
              <a:rPr lang="en-GB" sz="1400" dirty="0" err="1">
                <a:latin typeface="+mn-lt"/>
              </a:rPr>
              <a:t>dezintoxicare</a:t>
            </a:r>
            <a:r>
              <a:rPr lang="en-GB" sz="1400" dirty="0">
                <a:latin typeface="+mn-lt"/>
              </a:rPr>
              <a:t>. Un </a:t>
            </a:r>
            <a:r>
              <a:rPr lang="en-GB" sz="1400" dirty="0" err="1">
                <a:latin typeface="+mn-lt"/>
              </a:rPr>
              <a:t>amestec</a:t>
            </a:r>
            <a:r>
              <a:rPr lang="en-GB" sz="1400" dirty="0">
                <a:latin typeface="+mn-lt"/>
              </a:rPr>
              <a:t> </a:t>
            </a:r>
            <a:r>
              <a:rPr lang="en-GB" sz="1400" dirty="0" err="1">
                <a:latin typeface="+mn-lt"/>
              </a:rPr>
              <a:t>calculat</a:t>
            </a:r>
            <a:r>
              <a:rPr lang="en-GB" sz="1400" dirty="0">
                <a:latin typeface="+mn-lt"/>
              </a:rPr>
              <a:t> de </a:t>
            </a:r>
            <a:r>
              <a:rPr lang="en-GB" sz="1400" dirty="0" err="1">
                <a:latin typeface="+mn-lt"/>
              </a:rPr>
              <a:t>vitamine</a:t>
            </a:r>
            <a:r>
              <a:rPr lang="en-GB" sz="1400" dirty="0">
                <a:latin typeface="+mn-lt"/>
              </a:rPr>
              <a:t> B </a:t>
            </a:r>
            <a:r>
              <a:rPr lang="en-GB" sz="1400" dirty="0" err="1">
                <a:latin typeface="+mn-lt"/>
              </a:rPr>
              <a:t>hrănitoare</a:t>
            </a:r>
            <a:r>
              <a:rPr lang="en-GB" sz="1400" dirty="0">
                <a:latin typeface="+mn-lt"/>
              </a:rPr>
              <a:t>, </a:t>
            </a:r>
            <a:r>
              <a:rPr lang="en-GB" sz="1400" dirty="0" err="1">
                <a:latin typeface="+mn-lt"/>
              </a:rPr>
              <a:t>plante</a:t>
            </a:r>
            <a:r>
              <a:rPr lang="en-GB" sz="1400" dirty="0">
                <a:latin typeface="+mn-lt"/>
              </a:rPr>
              <a:t> active biologic </a:t>
            </a:r>
            <a:r>
              <a:rPr lang="en-GB" sz="1400" dirty="0" err="1">
                <a:latin typeface="+mn-lt"/>
              </a:rPr>
              <a:t>și</a:t>
            </a:r>
            <a:r>
              <a:rPr lang="en-GB" sz="1400" dirty="0">
                <a:latin typeface="+mn-lt"/>
              </a:rPr>
              <a:t> </a:t>
            </a:r>
            <a:r>
              <a:rPr lang="en-GB" sz="1400" dirty="0" err="1">
                <a:latin typeface="+mn-lt"/>
              </a:rPr>
              <a:t>arome</a:t>
            </a:r>
            <a:r>
              <a:rPr lang="en-GB" sz="1400" dirty="0">
                <a:latin typeface="+mn-lt"/>
              </a:rPr>
              <a:t> </a:t>
            </a:r>
            <a:r>
              <a:rPr lang="en-GB" sz="1400" dirty="0" err="1">
                <a:latin typeface="+mn-lt"/>
              </a:rPr>
              <a:t>funcționale</a:t>
            </a:r>
            <a:r>
              <a:rPr lang="en-GB" sz="1400" dirty="0">
                <a:latin typeface="+mn-lt"/>
              </a:rPr>
              <a:t>. </a:t>
            </a:r>
          </a:p>
          <a:p>
            <a:pPr>
              <a:lnSpc>
                <a:spcPct val="100000"/>
              </a:lnSpc>
            </a:pPr>
            <a:r>
              <a:rPr lang="en-GB" sz="1400" dirty="0" err="1">
                <a:latin typeface="+mn-lt"/>
              </a:rPr>
              <a:t>Zilele</a:t>
            </a:r>
            <a:r>
              <a:rPr lang="en-GB" sz="1400" dirty="0">
                <a:latin typeface="+mn-lt"/>
              </a:rPr>
              <a:t> de post </a:t>
            </a:r>
            <a:r>
              <a:rPr lang="en-GB" sz="1400" dirty="0" err="1">
                <a:latin typeface="+mn-lt"/>
              </a:rPr>
              <a:t>alimentar</a:t>
            </a:r>
            <a:r>
              <a:rPr lang="en-GB" sz="1400" dirty="0">
                <a:latin typeface="+mn-lt"/>
              </a:rPr>
              <a:t> nu sunt </a:t>
            </a:r>
            <a:r>
              <a:rPr lang="en-GB" sz="1400" dirty="0" err="1">
                <a:latin typeface="+mn-lt"/>
              </a:rPr>
              <a:t>pentru</a:t>
            </a:r>
            <a:r>
              <a:rPr lang="en-GB" sz="1400" dirty="0">
                <a:latin typeface="+mn-lt"/>
              </a:rPr>
              <a:t> tine? </a:t>
            </a:r>
            <a:r>
              <a:rPr lang="en-GB" sz="1400" dirty="0" err="1">
                <a:latin typeface="+mn-lt"/>
              </a:rPr>
              <a:t>Încearcă</a:t>
            </a:r>
            <a:r>
              <a:rPr lang="en-GB" sz="1400" dirty="0">
                <a:latin typeface="+mn-lt"/>
              </a:rPr>
              <a:t> </a:t>
            </a:r>
            <a:r>
              <a:rPr lang="en-GB" sz="1400" dirty="0" err="1">
                <a:latin typeface="+mn-lt"/>
              </a:rPr>
              <a:t>în</a:t>
            </a:r>
            <a:r>
              <a:rPr lang="en-GB" sz="1400" dirty="0">
                <a:latin typeface="+mn-lt"/>
              </a:rPr>
              <a:t> </a:t>
            </a:r>
            <a:r>
              <a:rPr lang="en-GB" sz="1400" dirty="0" err="1">
                <a:latin typeface="+mn-lt"/>
              </a:rPr>
              <a:t>schimb</a:t>
            </a:r>
            <a:r>
              <a:rPr lang="en-GB" sz="1400" dirty="0">
                <a:latin typeface="+mn-lt"/>
              </a:rPr>
              <a:t> </a:t>
            </a:r>
            <a:r>
              <a:rPr lang="en-GB" sz="1400" dirty="0" err="1">
                <a:latin typeface="+mn-lt"/>
              </a:rPr>
              <a:t>curățarea</a:t>
            </a:r>
            <a:r>
              <a:rPr lang="en-GB" sz="1400" dirty="0">
                <a:latin typeface="+mn-lt"/>
              </a:rPr>
              <a:t> </a:t>
            </a:r>
            <a:r>
              <a:rPr lang="en-GB" sz="1400" dirty="0" err="1">
                <a:latin typeface="+mn-lt"/>
              </a:rPr>
              <a:t>zilnică</a:t>
            </a:r>
            <a:r>
              <a:rPr lang="en-GB" sz="1400" dirty="0">
                <a:latin typeface="+mn-lt"/>
              </a:rPr>
              <a:t> </a:t>
            </a:r>
            <a:r>
              <a:rPr lang="en-GB" sz="1400" dirty="0" err="1">
                <a:latin typeface="+mn-lt"/>
              </a:rPr>
              <a:t>și</a:t>
            </a:r>
            <a:r>
              <a:rPr lang="en-GB" sz="1400" dirty="0">
                <a:latin typeface="+mn-lt"/>
              </a:rPr>
              <a:t> </a:t>
            </a:r>
            <a:r>
              <a:rPr lang="en-GB" sz="1400" dirty="0" err="1">
                <a:latin typeface="+mn-lt"/>
              </a:rPr>
              <a:t>bea</a:t>
            </a:r>
            <a:r>
              <a:rPr lang="en-GB" sz="1400" dirty="0">
                <a:latin typeface="+mn-lt"/>
              </a:rPr>
              <a:t> Nourish for Life </a:t>
            </a:r>
            <a:r>
              <a:rPr lang="en-GB" sz="1400" dirty="0" err="1">
                <a:latin typeface="+mn-lt"/>
              </a:rPr>
              <a:t>în</a:t>
            </a:r>
            <a:r>
              <a:rPr lang="en-GB" sz="1400" dirty="0">
                <a:latin typeface="+mn-lt"/>
              </a:rPr>
              <a:t> </a:t>
            </a:r>
            <a:r>
              <a:rPr lang="en-GB" sz="1400" dirty="0" err="1">
                <a:latin typeface="+mn-lt"/>
              </a:rPr>
              <a:t>fiecare</a:t>
            </a:r>
            <a:r>
              <a:rPr lang="en-GB" sz="1400" dirty="0">
                <a:latin typeface="+mn-lt"/>
              </a:rPr>
              <a:t> zi </a:t>
            </a:r>
            <a:r>
              <a:rPr lang="en-GB" sz="1400" dirty="0" err="1">
                <a:latin typeface="+mn-lt"/>
              </a:rPr>
              <a:t>pentru</a:t>
            </a:r>
            <a:r>
              <a:rPr lang="en-GB" sz="1400" dirty="0">
                <a:latin typeface="+mn-lt"/>
              </a:rPr>
              <a:t> a </a:t>
            </a:r>
            <a:r>
              <a:rPr lang="en-GB" sz="1400" dirty="0" err="1">
                <a:latin typeface="+mn-lt"/>
              </a:rPr>
              <a:t>culege</a:t>
            </a:r>
            <a:r>
              <a:rPr lang="en-GB" sz="1400" dirty="0">
                <a:latin typeface="+mn-lt"/>
              </a:rPr>
              <a:t> </a:t>
            </a:r>
            <a:r>
              <a:rPr lang="en-GB" sz="1400" dirty="0" err="1">
                <a:latin typeface="+mn-lt"/>
              </a:rPr>
              <a:t>beneficiile</a:t>
            </a:r>
            <a:r>
              <a:rPr lang="en-GB" sz="1400" dirty="0">
                <a:latin typeface="+mn-lt"/>
              </a:rPr>
              <a:t> </a:t>
            </a:r>
            <a:r>
              <a:rPr lang="en-GB" sz="1400" dirty="0" err="1">
                <a:latin typeface="+mn-lt"/>
              </a:rPr>
              <a:t>botanice</a:t>
            </a:r>
            <a:r>
              <a:rPr lang="en-GB" sz="1400" dirty="0">
                <a:latin typeface="+mn-lt"/>
              </a:rPr>
              <a:t>. </a:t>
            </a:r>
          </a:p>
          <a:p>
            <a:pPr>
              <a:lnSpc>
                <a:spcPct val="100000"/>
              </a:lnSpc>
            </a:pPr>
            <a:r>
              <a:rPr lang="en-GB" sz="1400" dirty="0" err="1">
                <a:latin typeface="+mn-lt"/>
              </a:rPr>
              <a:t>Eroi</a:t>
            </a:r>
            <a:r>
              <a:rPr lang="en-GB" sz="1400" dirty="0">
                <a:latin typeface="+mn-lt"/>
              </a:rPr>
              <a:t> ai </a:t>
            </a:r>
            <a:r>
              <a:rPr lang="en-GB" sz="1400" dirty="0" err="1">
                <a:latin typeface="+mn-lt"/>
              </a:rPr>
              <a:t>aromei</a:t>
            </a:r>
            <a:r>
              <a:rPr lang="en-GB" sz="1400" dirty="0">
                <a:latin typeface="+mn-lt"/>
              </a:rPr>
              <a:t>. </a:t>
            </a:r>
            <a:r>
              <a:rPr lang="en-GB" sz="1400" dirty="0" err="1">
                <a:latin typeface="+mn-lt"/>
              </a:rPr>
              <a:t>Acum</a:t>
            </a:r>
            <a:r>
              <a:rPr lang="en-GB" sz="1400" dirty="0">
                <a:latin typeface="+mn-lt"/>
              </a:rPr>
              <a:t>, </a:t>
            </a:r>
            <a:r>
              <a:rPr lang="en-GB" sz="1400" dirty="0" err="1">
                <a:latin typeface="+mn-lt"/>
              </a:rPr>
              <a:t>cea</a:t>
            </a:r>
            <a:r>
              <a:rPr lang="en-GB" sz="1400" dirty="0">
                <a:latin typeface="+mn-lt"/>
              </a:rPr>
              <a:t> </a:t>
            </a:r>
            <a:r>
              <a:rPr lang="en-GB" sz="1400" dirty="0" err="1">
                <a:latin typeface="+mn-lt"/>
              </a:rPr>
              <a:t>mai</a:t>
            </a:r>
            <a:r>
              <a:rPr lang="en-GB" sz="1400" dirty="0">
                <a:latin typeface="+mn-lt"/>
              </a:rPr>
              <a:t> </a:t>
            </a:r>
            <a:r>
              <a:rPr lang="en-GB" sz="1400" dirty="0" err="1">
                <a:latin typeface="+mn-lt"/>
              </a:rPr>
              <a:t>dificilă</a:t>
            </a:r>
            <a:r>
              <a:rPr lang="en-GB" sz="1400" dirty="0">
                <a:latin typeface="+mn-lt"/>
              </a:rPr>
              <a:t> </a:t>
            </a:r>
            <a:r>
              <a:rPr lang="en-GB" sz="1400" dirty="0" err="1">
                <a:latin typeface="+mn-lt"/>
              </a:rPr>
              <a:t>parte</a:t>
            </a:r>
            <a:r>
              <a:rPr lang="en-GB" sz="1400" dirty="0">
                <a:latin typeface="+mn-lt"/>
              </a:rPr>
              <a:t> a </a:t>
            </a:r>
            <a:r>
              <a:rPr lang="en-GB" sz="1400" dirty="0" err="1">
                <a:latin typeface="+mn-lt"/>
              </a:rPr>
              <a:t>Curățării</a:t>
            </a:r>
            <a:r>
              <a:rPr lang="en-GB" sz="1400" dirty="0">
                <a:latin typeface="+mn-lt"/>
              </a:rPr>
              <a:t> </a:t>
            </a:r>
            <a:r>
              <a:rPr lang="en-GB" sz="1400" dirty="0" err="1">
                <a:latin typeface="+mn-lt"/>
              </a:rPr>
              <a:t>este</a:t>
            </a:r>
            <a:r>
              <a:rPr lang="en-GB" sz="1400" dirty="0">
                <a:latin typeface="+mn-lt"/>
              </a:rPr>
              <a:t> </a:t>
            </a:r>
            <a:r>
              <a:rPr lang="en-GB" sz="1400" dirty="0" err="1">
                <a:latin typeface="+mn-lt"/>
              </a:rPr>
              <a:t>alegerea</a:t>
            </a:r>
            <a:r>
              <a:rPr lang="en-GB" sz="1400" dirty="0">
                <a:latin typeface="+mn-lt"/>
              </a:rPr>
              <a:t> </a:t>
            </a:r>
            <a:r>
              <a:rPr lang="en-GB" sz="1400" dirty="0" err="1">
                <a:latin typeface="+mn-lt"/>
              </a:rPr>
              <a:t>aromei</a:t>
            </a:r>
            <a:r>
              <a:rPr lang="en-GB" sz="1400" dirty="0">
                <a:latin typeface="+mn-lt"/>
              </a:rPr>
              <a:t>. Mango </a:t>
            </a:r>
            <a:r>
              <a:rPr lang="en-GB" sz="1400" dirty="0" err="1">
                <a:latin typeface="+mn-lt"/>
              </a:rPr>
              <a:t>și</a:t>
            </a:r>
            <a:r>
              <a:rPr lang="en-GB" sz="1400" dirty="0">
                <a:latin typeface="+mn-lt"/>
              </a:rPr>
              <a:t> </a:t>
            </a:r>
            <a:r>
              <a:rPr lang="en-GB" sz="1400" dirty="0" err="1">
                <a:latin typeface="+mn-lt"/>
              </a:rPr>
              <a:t>piersică</a:t>
            </a:r>
            <a:r>
              <a:rPr lang="en-GB" sz="1400" dirty="0">
                <a:latin typeface="+mn-lt"/>
              </a:rPr>
              <a:t>? </a:t>
            </a:r>
            <a:r>
              <a:rPr lang="en-GB" sz="1400" dirty="0" err="1">
                <a:latin typeface="+mn-lt"/>
              </a:rPr>
              <a:t>Fructe</a:t>
            </a:r>
            <a:r>
              <a:rPr lang="en-GB" sz="1400" dirty="0">
                <a:latin typeface="+mn-lt"/>
              </a:rPr>
              <a:t> de </a:t>
            </a:r>
            <a:r>
              <a:rPr lang="en-GB" sz="1400" dirty="0" err="1">
                <a:latin typeface="+mn-lt"/>
              </a:rPr>
              <a:t>pădure</a:t>
            </a:r>
            <a:r>
              <a:rPr lang="en-GB" sz="1400" dirty="0">
                <a:latin typeface="+mn-lt"/>
              </a:rPr>
              <a:t> </a:t>
            </a:r>
            <a:r>
              <a:rPr lang="en-GB" sz="1400" dirty="0" err="1">
                <a:latin typeface="+mn-lt"/>
              </a:rPr>
              <a:t>naturale</a:t>
            </a:r>
            <a:r>
              <a:rPr lang="en-GB" sz="1400" dirty="0">
                <a:latin typeface="+mn-lt"/>
              </a:rPr>
              <a:t> </a:t>
            </a:r>
            <a:r>
              <a:rPr lang="en-GB" sz="1400" dirty="0" err="1">
                <a:latin typeface="+mn-lt"/>
              </a:rPr>
              <a:t>bogate</a:t>
            </a:r>
            <a:r>
              <a:rPr lang="en-GB" sz="1400" dirty="0">
                <a:latin typeface="+mn-lt"/>
              </a:rPr>
              <a:t>? </a:t>
            </a:r>
            <a:r>
              <a:rPr lang="en-GB" sz="1400" dirty="0" err="1">
                <a:latin typeface="+mn-lt"/>
              </a:rPr>
              <a:t>Lupta</a:t>
            </a:r>
            <a:r>
              <a:rPr lang="en-GB" sz="1400" dirty="0">
                <a:latin typeface="+mn-lt"/>
              </a:rPr>
              <a:t> </a:t>
            </a:r>
            <a:r>
              <a:rPr lang="en-GB" sz="1400" dirty="0" err="1">
                <a:latin typeface="+mn-lt"/>
              </a:rPr>
              <a:t>delicioasă</a:t>
            </a:r>
            <a:r>
              <a:rPr lang="en-GB" sz="1400" dirty="0">
                <a:latin typeface="+mn-lt"/>
              </a:rPr>
              <a:t> </a:t>
            </a:r>
            <a:r>
              <a:rPr lang="en-GB" sz="1400" dirty="0" err="1">
                <a:latin typeface="+mn-lt"/>
              </a:rPr>
              <a:t>este</a:t>
            </a:r>
            <a:r>
              <a:rPr lang="en-GB" sz="1400" dirty="0">
                <a:latin typeface="+mn-lt"/>
              </a:rPr>
              <a:t> </a:t>
            </a:r>
            <a:r>
              <a:rPr lang="en-GB" sz="1400" dirty="0" err="1">
                <a:latin typeface="+mn-lt"/>
              </a:rPr>
              <a:t>reală</a:t>
            </a:r>
            <a:r>
              <a:rPr lang="en-GB" sz="1400" dirty="0">
                <a:latin typeface="+mn-lt"/>
              </a:rPr>
              <a:t>. </a:t>
            </a:r>
            <a:endParaRPr lang="en-US" sz="1400" dirty="0">
              <a:latin typeface="+mn-lt"/>
            </a:endParaRPr>
          </a:p>
        </p:txBody>
      </p:sp>
      <p:pic>
        <p:nvPicPr>
          <p:cNvPr id="6" name="Picture 5">
            <a:extLst>
              <a:ext uri="{FF2B5EF4-FFF2-40B4-BE49-F238E27FC236}">
                <a16:creationId xmlns:a16="http://schemas.microsoft.com/office/drawing/2014/main" id="{F0286584-6FCC-A2F9-F5AE-A90CBF421D2E}"/>
              </a:ext>
            </a:extLst>
          </p:cNvPr>
          <p:cNvPicPr>
            <a:picLocks noChangeAspect="1"/>
          </p:cNvPicPr>
          <p:nvPr/>
        </p:nvPicPr>
        <p:blipFill>
          <a:blip r:embed="rId2"/>
          <a:stretch>
            <a:fillRect/>
          </a:stretch>
        </p:blipFill>
        <p:spPr>
          <a:xfrm>
            <a:off x="381000" y="1157288"/>
            <a:ext cx="5574883" cy="4177804"/>
          </a:xfrm>
          <a:prstGeom prst="rect">
            <a:avLst/>
          </a:prstGeom>
        </p:spPr>
      </p:pic>
      <p:sp>
        <p:nvSpPr>
          <p:cNvPr id="7" name="TextBox 6">
            <a:extLst>
              <a:ext uri="{FF2B5EF4-FFF2-40B4-BE49-F238E27FC236}">
                <a16:creationId xmlns:a16="http://schemas.microsoft.com/office/drawing/2014/main" id="{547D892D-C0DD-B6F3-C041-3653EA51893F}"/>
              </a:ext>
            </a:extLst>
          </p:cNvPr>
          <p:cNvSpPr txBox="1"/>
          <p:nvPr/>
        </p:nvSpPr>
        <p:spPr>
          <a:xfrm>
            <a:off x="6264722" y="1679098"/>
            <a:ext cx="5276249" cy="954107"/>
          </a:xfrm>
          <a:prstGeom prst="rect">
            <a:avLst/>
          </a:prstGeom>
          <a:noFill/>
        </p:spPr>
        <p:txBody>
          <a:bodyPr wrap="square">
            <a:spAutoFit/>
          </a:bodyPr>
          <a:lstStyle/>
          <a:p>
            <a:r>
              <a:rPr lang="en-GB" sz="1400" dirty="0" err="1"/>
              <a:t>Consumă</a:t>
            </a:r>
            <a:r>
              <a:rPr lang="en-GB" sz="1400" dirty="0"/>
              <a:t> </a:t>
            </a:r>
            <a:r>
              <a:rPr lang="en-GB" sz="1400" dirty="0" err="1"/>
              <a:t>în</a:t>
            </a:r>
            <a:r>
              <a:rPr lang="en-GB" sz="1400" dirty="0"/>
              <a:t> </a:t>
            </a:r>
            <a:r>
              <a:rPr lang="en-GB" sz="1400" dirty="0" err="1"/>
              <a:t>zilele</a:t>
            </a:r>
            <a:r>
              <a:rPr lang="en-GB" sz="1400" dirty="0"/>
              <a:t> cu post </a:t>
            </a:r>
            <a:r>
              <a:rPr lang="en-GB" sz="1400" dirty="0" err="1"/>
              <a:t>alimentar</a:t>
            </a:r>
            <a:r>
              <a:rPr lang="en-GB" sz="1400" dirty="0"/>
              <a:t> (</a:t>
            </a:r>
            <a:r>
              <a:rPr lang="en-GB" sz="1400" dirty="0" err="1"/>
              <a:t>sau</a:t>
            </a:r>
            <a:r>
              <a:rPr lang="en-GB" sz="1400" dirty="0"/>
              <a:t> </a:t>
            </a:r>
            <a:r>
              <a:rPr lang="en-GB" sz="1400" dirty="0" err="1"/>
              <a:t>în</a:t>
            </a:r>
            <a:r>
              <a:rPr lang="en-GB" sz="1400" dirty="0"/>
              <a:t> </a:t>
            </a:r>
            <a:r>
              <a:rPr lang="en-GB" sz="1400" dirty="0" err="1"/>
              <a:t>orice</a:t>
            </a:r>
            <a:r>
              <a:rPr lang="en-GB" sz="1400" dirty="0"/>
              <a:t> zi) o </a:t>
            </a:r>
            <a:r>
              <a:rPr lang="en-GB" sz="1400" dirty="0" err="1"/>
              <a:t>băutură</a:t>
            </a:r>
            <a:r>
              <a:rPr lang="en-GB" sz="1400" dirty="0"/>
              <a:t> </a:t>
            </a:r>
            <a:r>
              <a:rPr lang="en-GB" sz="1400" dirty="0" err="1"/>
              <a:t>hrănitoare</a:t>
            </a:r>
            <a:r>
              <a:rPr lang="en-GB" sz="1400" dirty="0"/>
              <a:t> </a:t>
            </a:r>
            <a:r>
              <a:rPr lang="en-GB" sz="1400" dirty="0" err="1"/>
              <a:t>compusă</a:t>
            </a:r>
            <a:r>
              <a:rPr lang="en-GB" sz="1400" dirty="0"/>
              <a:t> </a:t>
            </a:r>
            <a:r>
              <a:rPr lang="en-GB" sz="1400" dirty="0" err="1"/>
              <a:t>dintr</a:t>
            </a:r>
            <a:r>
              <a:rPr lang="en-GB" sz="1400" dirty="0"/>
              <a:t>-un </a:t>
            </a:r>
            <a:r>
              <a:rPr lang="en-GB" sz="1400" dirty="0" err="1"/>
              <a:t>amestec</a:t>
            </a:r>
            <a:r>
              <a:rPr lang="en-GB" sz="1400" dirty="0"/>
              <a:t> </a:t>
            </a:r>
            <a:r>
              <a:rPr lang="en-GB" sz="1400" dirty="0" err="1"/>
              <a:t>sinergic</a:t>
            </a:r>
            <a:r>
              <a:rPr lang="en-GB" sz="1400" dirty="0"/>
              <a:t> de </a:t>
            </a:r>
            <a:r>
              <a:rPr lang="en-GB" sz="1400" dirty="0" err="1"/>
              <a:t>plante</a:t>
            </a:r>
            <a:r>
              <a:rPr lang="en-GB" sz="1400" dirty="0"/>
              <a:t> </a:t>
            </a:r>
            <a:r>
              <a:rPr lang="en-GB" sz="1400" dirty="0" err="1"/>
              <a:t>pentru</a:t>
            </a:r>
            <a:r>
              <a:rPr lang="en-GB" sz="1400" dirty="0"/>
              <a:t> a </a:t>
            </a:r>
            <a:r>
              <a:rPr lang="en-GB" sz="1400" dirty="0" err="1"/>
              <a:t>te</a:t>
            </a:r>
            <a:r>
              <a:rPr lang="en-GB" sz="1400" dirty="0"/>
              <a:t> </a:t>
            </a:r>
            <a:r>
              <a:rPr lang="en-GB" sz="1400" dirty="0" err="1"/>
              <a:t>ajuta</a:t>
            </a:r>
            <a:r>
              <a:rPr lang="en-GB" sz="1400" dirty="0"/>
              <a:t> </a:t>
            </a:r>
            <a:r>
              <a:rPr lang="en-GB" sz="1400" dirty="0" err="1"/>
              <a:t>să-ți</a:t>
            </a:r>
            <a:r>
              <a:rPr lang="en-GB" sz="1400" dirty="0"/>
              <a:t> </a:t>
            </a:r>
            <a:r>
              <a:rPr lang="en-GB" sz="1400" dirty="0" err="1"/>
              <a:t>ofere</a:t>
            </a:r>
            <a:r>
              <a:rPr lang="en-GB" sz="1400" dirty="0"/>
              <a:t> </a:t>
            </a:r>
            <a:r>
              <a:rPr lang="en-GB" sz="1400" dirty="0" err="1"/>
              <a:t>energie</a:t>
            </a:r>
            <a:r>
              <a:rPr lang="en-GB" sz="1400" dirty="0"/>
              <a:t>. </a:t>
            </a:r>
            <a:r>
              <a:rPr lang="en-GB" sz="1400" dirty="0" err="1"/>
              <a:t>Te</a:t>
            </a:r>
            <a:r>
              <a:rPr lang="en-GB" sz="1400" dirty="0"/>
              <a:t> </a:t>
            </a:r>
            <a:r>
              <a:rPr lang="en-GB" sz="1400" dirty="0" err="1"/>
              <a:t>gândești</a:t>
            </a:r>
            <a:r>
              <a:rPr lang="en-GB" sz="1400" dirty="0"/>
              <a:t> </a:t>
            </a:r>
            <a:r>
              <a:rPr lang="en-GB" sz="1400" dirty="0" err="1"/>
              <a:t>că</a:t>
            </a:r>
            <a:r>
              <a:rPr lang="en-GB" sz="1400" dirty="0"/>
              <a:t> </a:t>
            </a:r>
            <a:r>
              <a:rPr lang="en-GB" sz="1400" dirty="0" err="1"/>
              <a:t>postul</a:t>
            </a:r>
            <a:r>
              <a:rPr lang="en-GB" sz="1400" dirty="0"/>
              <a:t> </a:t>
            </a:r>
            <a:r>
              <a:rPr lang="en-GB" sz="1400" dirty="0" err="1"/>
              <a:t>intermitent</a:t>
            </a:r>
            <a:r>
              <a:rPr lang="en-GB" sz="1400" dirty="0"/>
              <a:t> nu </a:t>
            </a:r>
            <a:r>
              <a:rPr lang="en-GB" sz="1400" dirty="0" err="1"/>
              <a:t>este</a:t>
            </a:r>
            <a:r>
              <a:rPr lang="en-GB" sz="1400" dirty="0"/>
              <a:t> </a:t>
            </a:r>
            <a:r>
              <a:rPr lang="en-GB" sz="1400" dirty="0" err="1"/>
              <a:t>pentru</a:t>
            </a:r>
            <a:r>
              <a:rPr lang="en-GB" sz="1400" dirty="0"/>
              <a:t> tine? Mai </a:t>
            </a:r>
            <a:r>
              <a:rPr lang="en-GB" sz="1400" dirty="0" err="1"/>
              <a:t>gândește-te</a:t>
            </a:r>
            <a:r>
              <a:rPr lang="en-GB" sz="1400" dirty="0"/>
              <a:t>.</a:t>
            </a:r>
          </a:p>
        </p:txBody>
      </p:sp>
      <p:pic>
        <p:nvPicPr>
          <p:cNvPr id="5" name="Picture 4" descr="A picture containing indoor, cloth&#10;&#10;Description automatically generated">
            <a:extLst>
              <a:ext uri="{FF2B5EF4-FFF2-40B4-BE49-F238E27FC236}">
                <a16:creationId xmlns:a16="http://schemas.microsoft.com/office/drawing/2014/main" id="{700B1346-5E4C-0D91-7CA3-1B04AEADE8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5918401" cy="6858000"/>
          </a:xfrm>
          <a:prstGeom prst="rect">
            <a:avLst/>
          </a:prstGeom>
        </p:spPr>
      </p:pic>
    </p:spTree>
    <p:extLst>
      <p:ext uri="{BB962C8B-B14F-4D97-AF65-F5344CB8AC3E}">
        <p14:creationId xmlns:p14="http://schemas.microsoft.com/office/powerpoint/2010/main" val="2512130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lass of liquid and a slice of watermelon&#10;&#10;Description automatically generated with low confidence">
            <a:extLst>
              <a:ext uri="{FF2B5EF4-FFF2-40B4-BE49-F238E27FC236}">
                <a16:creationId xmlns:a16="http://schemas.microsoft.com/office/drawing/2014/main" id="{26C6B514-BCF9-1CCD-B7E3-EEFD92921D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5918400" cy="6858001"/>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17015"/>
            <a:ext cx="5537400" cy="1676400"/>
          </a:xfrm>
        </p:spPr>
        <p:txBody>
          <a:bodyPr/>
          <a:lstStyle/>
          <a:p>
            <a:r>
              <a:rPr lang="en-US" dirty="0" err="1"/>
              <a:t>Ionix</a:t>
            </a:r>
            <a:r>
              <a:rPr lang="en-GB" dirty="0"/>
              <a:t>®</a:t>
            </a:r>
            <a:r>
              <a:rPr lang="en-US" dirty="0"/>
              <a:t> Supreme</a:t>
            </a:r>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3215290"/>
            <a:ext cx="5537400" cy="2831976"/>
          </a:xfrm>
        </p:spPr>
        <p:txBody>
          <a:bodyPr>
            <a:noAutofit/>
          </a:bodyPr>
          <a:lstStyle/>
          <a:p>
            <a:pPr>
              <a:lnSpc>
                <a:spcPct val="100000"/>
              </a:lnSpc>
            </a:pPr>
            <a:r>
              <a:rPr lang="en-GB" sz="1400" dirty="0" err="1">
                <a:latin typeface="+mn-lt"/>
              </a:rPr>
              <a:t>Adaptează-te</a:t>
            </a:r>
            <a:r>
              <a:rPr lang="en-GB" sz="1400" dirty="0">
                <a:latin typeface="+mn-lt"/>
              </a:rPr>
              <a:t> </a:t>
            </a:r>
            <a:r>
              <a:rPr lang="en-GB" sz="1400" dirty="0" err="1">
                <a:latin typeface="+mn-lt"/>
              </a:rPr>
              <a:t>în</a:t>
            </a:r>
            <a:r>
              <a:rPr lang="en-GB" sz="1400" dirty="0">
                <a:latin typeface="+mn-lt"/>
              </a:rPr>
              <a:t> mod natural. Un </a:t>
            </a:r>
            <a:r>
              <a:rPr lang="en-GB" sz="1400" dirty="0" err="1">
                <a:latin typeface="+mn-lt"/>
              </a:rPr>
              <a:t>amestec</a:t>
            </a:r>
            <a:r>
              <a:rPr lang="en-GB" sz="1400" dirty="0">
                <a:latin typeface="+mn-lt"/>
              </a:rPr>
              <a:t> </a:t>
            </a:r>
            <a:r>
              <a:rPr lang="en-GB" sz="1400" dirty="0" err="1">
                <a:latin typeface="+mn-lt"/>
              </a:rPr>
              <a:t>unic</a:t>
            </a:r>
            <a:r>
              <a:rPr lang="en-GB" sz="1400" dirty="0">
                <a:latin typeface="+mn-lt"/>
              </a:rPr>
              <a:t> de </a:t>
            </a:r>
            <a:r>
              <a:rPr lang="en-GB" sz="1400" dirty="0" err="1">
                <a:latin typeface="+mn-lt"/>
              </a:rPr>
              <a:t>plante</a:t>
            </a:r>
            <a:r>
              <a:rPr lang="en-GB" sz="1400" dirty="0">
                <a:latin typeface="+mn-lt"/>
              </a:rPr>
              <a:t> </a:t>
            </a:r>
            <a:r>
              <a:rPr lang="en-GB" sz="1400" dirty="0" err="1">
                <a:latin typeface="+mn-lt"/>
              </a:rPr>
              <a:t>puternice</a:t>
            </a:r>
            <a:r>
              <a:rPr lang="en-GB" sz="1400" dirty="0">
                <a:latin typeface="+mn-lt"/>
              </a:rPr>
              <a:t> precum </a:t>
            </a:r>
            <a:r>
              <a:rPr lang="en-GB" sz="1400" dirty="0" err="1">
                <a:latin typeface="+mn-lt"/>
              </a:rPr>
              <a:t>floarea</a:t>
            </a:r>
            <a:r>
              <a:rPr lang="en-GB" sz="1400" dirty="0">
                <a:latin typeface="+mn-lt"/>
              </a:rPr>
              <a:t> de hibiscus, goji, schisandra </a:t>
            </a:r>
            <a:r>
              <a:rPr lang="en-GB" sz="1400" dirty="0" err="1">
                <a:latin typeface="+mn-lt"/>
              </a:rPr>
              <a:t>și</a:t>
            </a:r>
            <a:r>
              <a:rPr lang="en-GB" sz="1400" dirty="0">
                <a:latin typeface="+mn-lt"/>
              </a:rPr>
              <a:t> </a:t>
            </a:r>
            <a:r>
              <a:rPr lang="ro-RO" sz="1400" dirty="0">
                <a:latin typeface="+mn-lt"/>
              </a:rPr>
              <a:t>ginseng siberian</a:t>
            </a:r>
            <a:r>
              <a:rPr lang="en-GB" sz="1400" dirty="0">
                <a:latin typeface="+mn-lt"/>
              </a:rPr>
              <a:t>.</a:t>
            </a:r>
          </a:p>
          <a:p>
            <a:pPr>
              <a:lnSpc>
                <a:spcPct val="100000"/>
              </a:lnSpc>
            </a:pPr>
            <a:r>
              <a:rPr lang="en-GB" sz="1400" dirty="0">
                <a:latin typeface="+mn-lt"/>
              </a:rPr>
              <a:t>Ales cu </a:t>
            </a:r>
            <a:r>
              <a:rPr lang="en-GB" sz="1400" dirty="0" err="1">
                <a:latin typeface="+mn-lt"/>
              </a:rPr>
              <a:t>grijă</a:t>
            </a:r>
            <a:r>
              <a:rPr lang="en-GB" sz="1400" dirty="0">
                <a:latin typeface="+mn-lt"/>
              </a:rPr>
              <a:t>. </a:t>
            </a:r>
            <a:r>
              <a:rPr lang="en-GB" sz="1400" dirty="0" err="1">
                <a:latin typeface="+mn-lt"/>
              </a:rPr>
              <a:t>Fiecare</a:t>
            </a:r>
            <a:r>
              <a:rPr lang="en-GB" sz="1400" dirty="0">
                <a:latin typeface="+mn-lt"/>
              </a:rPr>
              <a:t> ingredient botanic </a:t>
            </a:r>
            <a:r>
              <a:rPr lang="en-GB" sz="1400" dirty="0" err="1">
                <a:latin typeface="+mn-lt"/>
              </a:rPr>
              <a:t>dorit</a:t>
            </a:r>
            <a:r>
              <a:rPr lang="en-GB" sz="1400" dirty="0">
                <a:latin typeface="+mn-lt"/>
              </a:rPr>
              <a:t> a </a:t>
            </a:r>
            <a:r>
              <a:rPr lang="en-GB" sz="1400" dirty="0" err="1">
                <a:latin typeface="+mn-lt"/>
              </a:rPr>
              <a:t>fost</a:t>
            </a:r>
            <a:r>
              <a:rPr lang="en-GB" sz="1400" dirty="0">
                <a:latin typeface="+mn-lt"/>
              </a:rPr>
              <a:t> ales </a:t>
            </a:r>
            <a:r>
              <a:rPr lang="en-GB" sz="1400" dirty="0" err="1">
                <a:latin typeface="+mn-lt"/>
              </a:rPr>
              <a:t>pentru</a:t>
            </a:r>
            <a:r>
              <a:rPr lang="en-GB" sz="1400" dirty="0">
                <a:latin typeface="+mn-lt"/>
              </a:rPr>
              <a:t> </a:t>
            </a:r>
            <a:r>
              <a:rPr lang="en-GB" sz="1400" dirty="0" err="1">
                <a:latin typeface="+mn-lt"/>
              </a:rPr>
              <a:t>rolul</a:t>
            </a:r>
            <a:r>
              <a:rPr lang="en-GB" sz="1400" dirty="0">
                <a:latin typeface="+mn-lt"/>
              </a:rPr>
              <a:t> </a:t>
            </a:r>
            <a:r>
              <a:rPr lang="en-GB" sz="1400" dirty="0" err="1">
                <a:latin typeface="+mn-lt"/>
              </a:rPr>
              <a:t>său</a:t>
            </a:r>
            <a:r>
              <a:rPr lang="en-GB" sz="1400" dirty="0">
                <a:latin typeface="+mn-lt"/>
              </a:rPr>
              <a:t> </a:t>
            </a:r>
            <a:r>
              <a:rPr lang="en-GB" sz="1400" dirty="0" err="1">
                <a:latin typeface="+mn-lt"/>
              </a:rPr>
              <a:t>în</a:t>
            </a:r>
            <a:r>
              <a:rPr lang="en-GB" sz="1400" dirty="0">
                <a:latin typeface="+mn-lt"/>
              </a:rPr>
              <a:t> </a:t>
            </a:r>
            <a:r>
              <a:rPr lang="en-GB" sz="1400" dirty="0" err="1">
                <a:latin typeface="+mn-lt"/>
              </a:rPr>
              <a:t>susținerea</a:t>
            </a:r>
            <a:r>
              <a:rPr lang="en-GB" sz="1400" dirty="0">
                <a:latin typeface="+mn-lt"/>
              </a:rPr>
              <a:t> </a:t>
            </a:r>
            <a:r>
              <a:rPr lang="en-GB" sz="1400" dirty="0" err="1">
                <a:latin typeface="+mn-lt"/>
              </a:rPr>
              <a:t>performanței</a:t>
            </a:r>
            <a:r>
              <a:rPr lang="en-GB" sz="1400" dirty="0">
                <a:latin typeface="+mn-lt"/>
              </a:rPr>
              <a:t> </a:t>
            </a:r>
            <a:r>
              <a:rPr lang="en-GB" sz="1400" dirty="0" err="1">
                <a:latin typeface="+mn-lt"/>
              </a:rPr>
              <a:t>fizice</a:t>
            </a:r>
            <a:r>
              <a:rPr lang="en-GB" sz="1400" dirty="0">
                <a:latin typeface="+mn-lt"/>
              </a:rPr>
              <a:t> </a:t>
            </a:r>
            <a:r>
              <a:rPr lang="en-GB" sz="1400" dirty="0" err="1">
                <a:latin typeface="+mn-lt"/>
              </a:rPr>
              <a:t>și</a:t>
            </a:r>
            <a:r>
              <a:rPr lang="en-GB" sz="1400" dirty="0">
                <a:latin typeface="+mn-lt"/>
              </a:rPr>
              <a:t> </a:t>
            </a:r>
            <a:r>
              <a:rPr lang="en-GB" sz="1400" dirty="0" err="1">
                <a:latin typeface="+mn-lt"/>
              </a:rPr>
              <a:t>mentale</a:t>
            </a:r>
            <a:endParaRPr lang="en-GB" sz="1400" dirty="0">
              <a:latin typeface="+mn-lt"/>
            </a:endParaRPr>
          </a:p>
          <a:p>
            <a:pPr>
              <a:lnSpc>
                <a:spcPct val="100000"/>
              </a:lnSpc>
            </a:pPr>
            <a:r>
              <a:rPr lang="en-GB" sz="1400" dirty="0" err="1">
                <a:latin typeface="+mn-lt"/>
              </a:rPr>
              <a:t>Bazat</a:t>
            </a:r>
            <a:r>
              <a:rPr lang="en-GB" sz="1400" dirty="0">
                <a:latin typeface="+mn-lt"/>
              </a:rPr>
              <a:t> pe </a:t>
            </a:r>
            <a:r>
              <a:rPr lang="en-GB" sz="1400" dirty="0" err="1">
                <a:latin typeface="+mn-lt"/>
              </a:rPr>
              <a:t>cercetări</a:t>
            </a:r>
            <a:r>
              <a:rPr lang="en-GB" sz="1400" dirty="0">
                <a:latin typeface="+mn-lt"/>
              </a:rPr>
              <a:t>. S-a </a:t>
            </a:r>
            <a:r>
              <a:rPr lang="en-GB" sz="1400" dirty="0" err="1">
                <a:latin typeface="+mn-lt"/>
              </a:rPr>
              <a:t>constatat</a:t>
            </a:r>
            <a:r>
              <a:rPr lang="en-GB" sz="1400" dirty="0">
                <a:latin typeface="+mn-lt"/>
              </a:rPr>
              <a:t> </a:t>
            </a:r>
            <a:r>
              <a:rPr lang="en-GB" sz="1400" dirty="0" err="1">
                <a:latin typeface="+mn-lt"/>
              </a:rPr>
              <a:t>că</a:t>
            </a:r>
            <a:r>
              <a:rPr lang="en-GB" sz="1400" dirty="0">
                <a:latin typeface="+mn-lt"/>
              </a:rPr>
              <a:t> </a:t>
            </a:r>
            <a:r>
              <a:rPr lang="en-GB" sz="1400" dirty="0" err="1">
                <a:latin typeface="+mn-lt"/>
              </a:rPr>
              <a:t>plantele</a:t>
            </a:r>
            <a:r>
              <a:rPr lang="en-GB" sz="1400" dirty="0">
                <a:latin typeface="+mn-lt"/>
              </a:rPr>
              <a:t> </a:t>
            </a:r>
            <a:r>
              <a:rPr lang="en-GB" sz="1400" dirty="0" err="1">
                <a:latin typeface="+mn-lt"/>
              </a:rPr>
              <a:t>unice</a:t>
            </a:r>
            <a:r>
              <a:rPr lang="en-GB" sz="1400" dirty="0">
                <a:latin typeface="+mn-lt"/>
              </a:rPr>
              <a:t> </a:t>
            </a:r>
            <a:r>
              <a:rPr lang="en-GB" sz="1400" dirty="0" err="1">
                <a:latin typeface="+mn-lt"/>
              </a:rPr>
              <a:t>ajută</a:t>
            </a:r>
            <a:r>
              <a:rPr lang="en-GB" sz="1400" dirty="0">
                <a:latin typeface="+mn-lt"/>
              </a:rPr>
              <a:t> la </a:t>
            </a:r>
            <a:r>
              <a:rPr lang="en-GB" sz="1400" dirty="0" err="1">
                <a:latin typeface="+mn-lt"/>
              </a:rPr>
              <a:t>normalizarea</a:t>
            </a:r>
            <a:r>
              <a:rPr lang="en-GB" sz="1400" dirty="0">
                <a:latin typeface="+mn-lt"/>
              </a:rPr>
              <a:t> </a:t>
            </a:r>
            <a:r>
              <a:rPr lang="en-GB" sz="1400" dirty="0" err="1">
                <a:latin typeface="+mn-lt"/>
              </a:rPr>
              <a:t>funcțiilor</a:t>
            </a:r>
            <a:r>
              <a:rPr lang="en-GB" sz="1400" dirty="0">
                <a:latin typeface="+mn-lt"/>
              </a:rPr>
              <a:t> </a:t>
            </a:r>
            <a:r>
              <a:rPr lang="en-GB" sz="1400" dirty="0" err="1">
                <a:latin typeface="+mn-lt"/>
              </a:rPr>
              <a:t>corpului</a:t>
            </a:r>
            <a:r>
              <a:rPr lang="en-GB" sz="1400" dirty="0">
                <a:latin typeface="+mn-lt"/>
              </a:rPr>
              <a:t> </a:t>
            </a:r>
            <a:r>
              <a:rPr lang="en-GB" sz="1400" dirty="0" err="1">
                <a:latin typeface="+mn-lt"/>
              </a:rPr>
              <a:t>în</a:t>
            </a:r>
            <a:r>
              <a:rPr lang="en-GB" sz="1400" dirty="0">
                <a:latin typeface="+mn-lt"/>
              </a:rPr>
              <a:t> </a:t>
            </a:r>
            <a:r>
              <a:rPr lang="en-GB" sz="1400" dirty="0" err="1">
                <a:latin typeface="+mn-lt"/>
              </a:rPr>
              <a:t>condiții</a:t>
            </a:r>
            <a:r>
              <a:rPr lang="en-GB" sz="1400" dirty="0">
                <a:latin typeface="+mn-lt"/>
              </a:rPr>
              <a:t> de </a:t>
            </a:r>
            <a:r>
              <a:rPr lang="en-GB" sz="1400" dirty="0" err="1">
                <a:latin typeface="+mn-lt"/>
              </a:rPr>
              <a:t>stres</a:t>
            </a:r>
            <a:r>
              <a:rPr lang="en-GB" sz="1400" dirty="0">
                <a:latin typeface="+mn-lt"/>
              </a:rPr>
              <a:t>, </a:t>
            </a:r>
            <a:r>
              <a:rPr lang="en-GB" sz="1400" dirty="0" err="1">
                <a:latin typeface="+mn-lt"/>
              </a:rPr>
              <a:t>ajută</a:t>
            </a:r>
            <a:r>
              <a:rPr lang="en-GB" sz="1400" dirty="0">
                <a:latin typeface="+mn-lt"/>
              </a:rPr>
              <a:t> la </a:t>
            </a:r>
            <a:r>
              <a:rPr lang="en-GB" sz="1400" dirty="0" err="1">
                <a:latin typeface="+mn-lt"/>
              </a:rPr>
              <a:t>îmbunătățirea</a:t>
            </a:r>
            <a:r>
              <a:rPr lang="en-GB" sz="1400" dirty="0">
                <a:latin typeface="+mn-lt"/>
              </a:rPr>
              <a:t> </a:t>
            </a:r>
            <a:r>
              <a:rPr lang="en-GB" sz="1400" dirty="0" err="1">
                <a:latin typeface="+mn-lt"/>
              </a:rPr>
              <a:t>performanței</a:t>
            </a:r>
            <a:r>
              <a:rPr lang="en-GB" sz="1400" dirty="0">
                <a:latin typeface="+mn-lt"/>
              </a:rPr>
              <a:t> </a:t>
            </a:r>
            <a:r>
              <a:rPr lang="en-GB" sz="1400" dirty="0" err="1">
                <a:latin typeface="+mn-lt"/>
              </a:rPr>
              <a:t>noastre</a:t>
            </a:r>
            <a:r>
              <a:rPr lang="en-GB" sz="1400" dirty="0">
                <a:latin typeface="+mn-lt"/>
              </a:rPr>
              <a:t> </a:t>
            </a:r>
            <a:r>
              <a:rPr lang="en-GB" sz="1400" dirty="0" err="1">
                <a:latin typeface="+mn-lt"/>
              </a:rPr>
              <a:t>mentale</a:t>
            </a:r>
            <a:r>
              <a:rPr lang="en-GB" sz="1400" dirty="0">
                <a:latin typeface="+mn-lt"/>
              </a:rPr>
              <a:t> </a:t>
            </a:r>
            <a:r>
              <a:rPr lang="en-GB" sz="1400" dirty="0" err="1">
                <a:latin typeface="+mn-lt"/>
              </a:rPr>
              <a:t>și</a:t>
            </a:r>
            <a:r>
              <a:rPr lang="en-GB" sz="1400" dirty="0">
                <a:latin typeface="+mn-lt"/>
              </a:rPr>
              <a:t> </a:t>
            </a:r>
            <a:r>
              <a:rPr lang="en-GB" sz="1400" dirty="0" err="1">
                <a:latin typeface="+mn-lt"/>
              </a:rPr>
              <a:t>fizice</a:t>
            </a:r>
            <a:r>
              <a:rPr lang="en-GB" sz="1400" dirty="0">
                <a:latin typeface="+mn-lt"/>
              </a:rPr>
              <a:t> </a:t>
            </a:r>
            <a:r>
              <a:rPr lang="en-GB" sz="1400" dirty="0" err="1">
                <a:latin typeface="+mn-lt"/>
              </a:rPr>
              <a:t>și</a:t>
            </a:r>
            <a:r>
              <a:rPr lang="en-GB" sz="1400" dirty="0">
                <a:latin typeface="+mn-lt"/>
              </a:rPr>
              <a:t> </a:t>
            </a:r>
            <a:r>
              <a:rPr lang="en-GB" sz="1400" dirty="0" err="1">
                <a:latin typeface="+mn-lt"/>
              </a:rPr>
              <a:t>reduc</a:t>
            </a:r>
            <a:r>
              <a:rPr lang="en-GB" sz="1400" dirty="0">
                <a:latin typeface="+mn-lt"/>
              </a:rPr>
              <a:t> </a:t>
            </a:r>
            <a:r>
              <a:rPr lang="en-GB" sz="1400" dirty="0" err="1">
                <a:latin typeface="+mn-lt"/>
              </a:rPr>
              <a:t>oboseala</a:t>
            </a:r>
            <a:r>
              <a:rPr lang="en-GB" sz="1400" dirty="0">
                <a:latin typeface="+mn-lt"/>
              </a:rPr>
              <a:t> </a:t>
            </a:r>
            <a:r>
              <a:rPr lang="en-GB" sz="1400" dirty="0" err="1">
                <a:latin typeface="+mn-lt"/>
              </a:rPr>
              <a:t>atunci</a:t>
            </a:r>
            <a:r>
              <a:rPr lang="en-GB" sz="1400" dirty="0">
                <a:latin typeface="+mn-lt"/>
              </a:rPr>
              <a:t> </a:t>
            </a:r>
            <a:r>
              <a:rPr lang="en-GB" sz="1400" dirty="0" err="1">
                <a:latin typeface="+mn-lt"/>
              </a:rPr>
              <a:t>când</a:t>
            </a:r>
            <a:r>
              <a:rPr lang="en-GB" sz="1400" dirty="0">
                <a:latin typeface="+mn-lt"/>
              </a:rPr>
              <a:t> sunt </a:t>
            </a:r>
            <a:r>
              <a:rPr lang="en-GB" sz="1400" dirty="0" err="1">
                <a:latin typeface="+mn-lt"/>
              </a:rPr>
              <a:t>consumate</a:t>
            </a:r>
            <a:r>
              <a:rPr lang="en-GB" sz="1400" dirty="0">
                <a:latin typeface="+mn-lt"/>
              </a:rPr>
              <a:t> </a:t>
            </a:r>
            <a:r>
              <a:rPr lang="en-GB" sz="1400" dirty="0" err="1">
                <a:latin typeface="+mn-lt"/>
              </a:rPr>
              <a:t>zilnic</a:t>
            </a:r>
            <a:r>
              <a:rPr lang="en-GB" sz="1400" dirty="0">
                <a:latin typeface="+mn-lt"/>
              </a:rPr>
              <a:t>.</a:t>
            </a:r>
            <a:endParaRPr lang="ro-RO" sz="1400" dirty="0">
              <a:latin typeface="+mn-lt"/>
            </a:endParaRPr>
          </a:p>
          <a:p>
            <a:pPr>
              <a:lnSpc>
                <a:spcPct val="100000"/>
              </a:lnSpc>
            </a:pPr>
            <a:r>
              <a:rPr lang="en-GB" sz="1400" dirty="0" err="1">
                <a:latin typeface="+mn-lt"/>
              </a:rPr>
              <a:t>Ingrediente</a:t>
            </a:r>
            <a:r>
              <a:rPr lang="en-GB" sz="1400" dirty="0">
                <a:latin typeface="+mn-lt"/>
              </a:rPr>
              <a:t> </a:t>
            </a:r>
            <a:r>
              <a:rPr lang="en-GB" sz="1400" dirty="0" err="1">
                <a:latin typeface="+mn-lt"/>
              </a:rPr>
              <a:t>cunoscute</a:t>
            </a:r>
            <a:r>
              <a:rPr lang="en-GB" sz="1400" dirty="0">
                <a:latin typeface="+mn-lt"/>
              </a:rPr>
              <a:t> de </a:t>
            </a:r>
            <a:r>
              <a:rPr lang="en-GB" sz="1400" dirty="0" err="1">
                <a:latin typeface="+mn-lt"/>
              </a:rPr>
              <a:t>multă</a:t>
            </a:r>
            <a:r>
              <a:rPr lang="en-GB" sz="1400" dirty="0">
                <a:latin typeface="+mn-lt"/>
              </a:rPr>
              <a:t> </a:t>
            </a:r>
            <a:r>
              <a:rPr lang="en-GB" sz="1400" dirty="0" err="1">
                <a:latin typeface="+mn-lt"/>
              </a:rPr>
              <a:t>vreme</a:t>
            </a:r>
            <a:r>
              <a:rPr lang="en-GB" sz="1400" dirty="0">
                <a:latin typeface="+mn-lt"/>
              </a:rPr>
              <a:t>. </a:t>
            </a:r>
            <a:r>
              <a:rPr lang="en-GB" sz="1400" dirty="0" err="1">
                <a:latin typeface="+mn-lt"/>
              </a:rPr>
              <a:t>Derivat</a:t>
            </a:r>
            <a:r>
              <a:rPr lang="en-GB" sz="1400" dirty="0">
                <a:latin typeface="+mn-lt"/>
              </a:rPr>
              <a:t> din </a:t>
            </a:r>
            <a:r>
              <a:rPr lang="en-GB" sz="1400" dirty="0" err="1">
                <a:latin typeface="+mn-lt"/>
              </a:rPr>
              <a:t>plante</a:t>
            </a:r>
            <a:r>
              <a:rPr lang="en-GB" sz="1400" dirty="0">
                <a:latin typeface="+mn-lt"/>
              </a:rPr>
              <a:t> care au </a:t>
            </a:r>
            <a:r>
              <a:rPr lang="en-GB" sz="1400" dirty="0" err="1">
                <a:latin typeface="+mn-lt"/>
              </a:rPr>
              <a:t>fost</a:t>
            </a:r>
            <a:r>
              <a:rPr lang="en-GB" sz="1400" dirty="0">
                <a:latin typeface="+mn-lt"/>
              </a:rPr>
              <a:t> </a:t>
            </a:r>
            <a:r>
              <a:rPr lang="en-GB" sz="1400" dirty="0" err="1">
                <a:latin typeface="+mn-lt"/>
              </a:rPr>
              <a:t>utilizate</a:t>
            </a:r>
            <a:r>
              <a:rPr lang="en-GB" sz="1400" dirty="0">
                <a:latin typeface="+mn-lt"/>
              </a:rPr>
              <a:t> </a:t>
            </a:r>
            <a:r>
              <a:rPr lang="en-GB" sz="1400" dirty="0" err="1">
                <a:latin typeface="+mn-lt"/>
              </a:rPr>
              <a:t>timp</a:t>
            </a:r>
            <a:r>
              <a:rPr lang="en-GB" sz="1400" dirty="0">
                <a:latin typeface="+mn-lt"/>
              </a:rPr>
              <a:t> de </a:t>
            </a:r>
            <a:r>
              <a:rPr lang="en-GB" sz="1400" dirty="0" err="1">
                <a:latin typeface="+mn-lt"/>
              </a:rPr>
              <a:t>secole</a:t>
            </a:r>
            <a:r>
              <a:rPr lang="en-GB" sz="1400" dirty="0">
                <a:latin typeface="+mn-lt"/>
              </a:rPr>
              <a:t> </a:t>
            </a:r>
            <a:r>
              <a:rPr lang="en-GB" sz="1400" dirty="0" err="1">
                <a:latin typeface="+mn-lt"/>
              </a:rPr>
              <a:t>în</a:t>
            </a:r>
            <a:r>
              <a:rPr lang="en-GB" sz="1400" dirty="0">
                <a:latin typeface="+mn-lt"/>
              </a:rPr>
              <a:t> </a:t>
            </a:r>
            <a:r>
              <a:rPr lang="en-GB" sz="1400" dirty="0" err="1">
                <a:latin typeface="+mn-lt"/>
              </a:rPr>
              <a:t>medicina</a:t>
            </a:r>
            <a:r>
              <a:rPr lang="en-GB" sz="1400" dirty="0">
                <a:latin typeface="+mn-lt"/>
              </a:rPr>
              <a:t> </a:t>
            </a:r>
            <a:r>
              <a:rPr lang="en-GB" sz="1400" dirty="0" err="1">
                <a:latin typeface="+mn-lt"/>
              </a:rPr>
              <a:t>ayurvedică</a:t>
            </a:r>
            <a:r>
              <a:rPr lang="en-GB" sz="1400" dirty="0">
                <a:latin typeface="+mn-lt"/>
              </a:rPr>
              <a:t> </a:t>
            </a:r>
            <a:r>
              <a:rPr lang="en-GB" sz="1400" dirty="0" err="1">
                <a:latin typeface="+mn-lt"/>
              </a:rPr>
              <a:t>și</a:t>
            </a:r>
            <a:r>
              <a:rPr lang="en-GB" sz="1400" dirty="0">
                <a:latin typeface="+mn-lt"/>
              </a:rPr>
              <a:t> </a:t>
            </a:r>
            <a:r>
              <a:rPr lang="en-GB" sz="1400" dirty="0" err="1">
                <a:latin typeface="+mn-lt"/>
              </a:rPr>
              <a:t>medicina</a:t>
            </a:r>
            <a:r>
              <a:rPr lang="en-GB" sz="1400" dirty="0">
                <a:latin typeface="+mn-lt"/>
              </a:rPr>
              <a:t> </a:t>
            </a:r>
            <a:r>
              <a:rPr lang="en-GB" sz="1400" dirty="0" err="1">
                <a:latin typeface="+mn-lt"/>
              </a:rPr>
              <a:t>tradițională</a:t>
            </a:r>
            <a:r>
              <a:rPr lang="en-GB" sz="1400" dirty="0">
                <a:latin typeface="+mn-lt"/>
              </a:rPr>
              <a:t> </a:t>
            </a:r>
            <a:r>
              <a:rPr lang="en-GB" sz="1400" dirty="0" err="1">
                <a:latin typeface="+mn-lt"/>
              </a:rPr>
              <a:t>chineză</a:t>
            </a:r>
            <a:r>
              <a:rPr lang="en-GB" sz="1400" dirty="0">
                <a:latin typeface="+mn-lt"/>
              </a:rPr>
              <a:t>.</a:t>
            </a:r>
            <a:endParaRPr lang="en-US" sz="1400" dirty="0">
              <a:latin typeface="+mn-lt"/>
            </a:endParaRPr>
          </a:p>
        </p:txBody>
      </p:sp>
      <p:sp>
        <p:nvSpPr>
          <p:cNvPr id="7" name="TextBox 6">
            <a:extLst>
              <a:ext uri="{FF2B5EF4-FFF2-40B4-BE49-F238E27FC236}">
                <a16:creationId xmlns:a16="http://schemas.microsoft.com/office/drawing/2014/main" id="{552829F6-C1BE-D3EE-B1CF-3A3AAF24046F}"/>
              </a:ext>
            </a:extLst>
          </p:cNvPr>
          <p:cNvSpPr txBox="1"/>
          <p:nvPr/>
        </p:nvSpPr>
        <p:spPr>
          <a:xfrm>
            <a:off x="6273600" y="1837719"/>
            <a:ext cx="5276249" cy="1169551"/>
          </a:xfrm>
          <a:prstGeom prst="rect">
            <a:avLst/>
          </a:prstGeom>
          <a:noFill/>
        </p:spPr>
        <p:txBody>
          <a:bodyPr wrap="square">
            <a:spAutoFit/>
          </a:bodyPr>
          <a:lstStyle/>
          <a:p>
            <a:r>
              <a:rPr lang="en-GB" sz="1400" dirty="0" err="1"/>
              <a:t>Numim</a:t>
            </a:r>
            <a:r>
              <a:rPr lang="en-GB" sz="1400" dirty="0"/>
              <a:t> </a:t>
            </a:r>
            <a:r>
              <a:rPr lang="en-GB" sz="1400" dirty="0" err="1"/>
              <a:t>Ionix</a:t>
            </a:r>
            <a:r>
              <a:rPr lang="en-GB" sz="1400" dirty="0"/>
              <a:t>® Supreme „</a:t>
            </a:r>
            <a:r>
              <a:rPr lang="en-GB" sz="1400" dirty="0" err="1"/>
              <a:t>Răspunsul</a:t>
            </a:r>
            <a:r>
              <a:rPr lang="en-GB" sz="1400" dirty="0"/>
              <a:t> </a:t>
            </a:r>
            <a:r>
              <a:rPr lang="en-GB" sz="1400" dirty="0" err="1"/>
              <a:t>Mamei</a:t>
            </a:r>
            <a:r>
              <a:rPr lang="en-GB" sz="1400" dirty="0"/>
              <a:t> </a:t>
            </a:r>
            <a:r>
              <a:rPr lang="en-GB" sz="1400" dirty="0" err="1"/>
              <a:t>Natură</a:t>
            </a:r>
            <a:r>
              <a:rPr lang="en-GB" sz="1400" dirty="0"/>
              <a:t> </a:t>
            </a:r>
            <a:r>
              <a:rPr lang="en-GB" sz="1400" dirty="0" err="1"/>
              <a:t>pentru</a:t>
            </a:r>
            <a:r>
              <a:rPr lang="en-GB" sz="1400" dirty="0"/>
              <a:t> </a:t>
            </a:r>
            <a:r>
              <a:rPr lang="en-GB" sz="1400" dirty="0" err="1"/>
              <a:t>starea</a:t>
            </a:r>
            <a:r>
              <a:rPr lang="en-GB" sz="1400" dirty="0"/>
              <a:t> de bine”. </a:t>
            </a:r>
            <a:r>
              <a:rPr lang="en-GB" sz="1400" dirty="0" err="1"/>
              <a:t>Obține</a:t>
            </a:r>
            <a:r>
              <a:rPr lang="en-GB" sz="1400" dirty="0"/>
              <a:t> tot </a:t>
            </a:r>
            <a:r>
              <a:rPr lang="en-GB" sz="1400" dirty="0" err="1"/>
              <a:t>ce</a:t>
            </a:r>
            <a:r>
              <a:rPr lang="en-GB" sz="1400" dirty="0"/>
              <a:t> </a:t>
            </a:r>
            <a:r>
              <a:rPr lang="en-GB" sz="1400" dirty="0" err="1"/>
              <a:t>este</a:t>
            </a:r>
            <a:r>
              <a:rPr lang="en-GB" sz="1400" dirty="0"/>
              <a:t> </a:t>
            </a:r>
            <a:r>
              <a:rPr lang="en-GB" sz="1400" dirty="0" err="1"/>
              <a:t>mai</a:t>
            </a:r>
            <a:r>
              <a:rPr lang="en-GB" sz="1400" dirty="0"/>
              <a:t> bun din </a:t>
            </a:r>
            <a:r>
              <a:rPr lang="en-GB" sz="1400" dirty="0" err="1"/>
              <a:t>plantele</a:t>
            </a:r>
            <a:r>
              <a:rPr lang="en-GB" sz="1400" dirty="0"/>
              <a:t> </a:t>
            </a:r>
            <a:r>
              <a:rPr lang="en-GB" sz="1400" dirty="0" err="1"/>
              <a:t>ei</a:t>
            </a:r>
            <a:r>
              <a:rPr lang="en-GB" sz="1400" dirty="0"/>
              <a:t> </a:t>
            </a:r>
            <a:r>
              <a:rPr lang="en-GB" sz="1400" dirty="0" err="1"/>
              <a:t>și</a:t>
            </a:r>
            <a:r>
              <a:rPr lang="en-GB" sz="1400" dirty="0"/>
              <a:t> din </a:t>
            </a:r>
            <a:r>
              <a:rPr lang="en-GB" sz="1400" dirty="0" err="1"/>
              <a:t>ingredientele</a:t>
            </a:r>
            <a:r>
              <a:rPr lang="en-GB" sz="1400" dirty="0"/>
              <a:t> </a:t>
            </a:r>
            <a:r>
              <a:rPr lang="en-GB" sz="1400" dirty="0" err="1"/>
              <a:t>dorite</a:t>
            </a:r>
            <a:r>
              <a:rPr lang="en-GB" sz="1400" dirty="0"/>
              <a:t> care au </a:t>
            </a:r>
            <a:r>
              <a:rPr lang="en-GB" sz="1400" dirty="0" err="1"/>
              <a:t>fost</a:t>
            </a:r>
            <a:r>
              <a:rPr lang="en-GB" sz="1400" dirty="0"/>
              <a:t> </a:t>
            </a:r>
            <a:r>
              <a:rPr lang="en-GB" sz="1400" dirty="0" err="1"/>
              <a:t>folosite</a:t>
            </a:r>
            <a:r>
              <a:rPr lang="en-GB" sz="1400" dirty="0"/>
              <a:t> </a:t>
            </a:r>
            <a:r>
              <a:rPr lang="en-GB" sz="1400" dirty="0" err="1"/>
              <a:t>timp</a:t>
            </a:r>
            <a:r>
              <a:rPr lang="en-GB" sz="1400" dirty="0"/>
              <a:t> de </a:t>
            </a:r>
            <a:r>
              <a:rPr lang="en-GB" sz="1400" dirty="0" err="1"/>
              <a:t>secole</a:t>
            </a:r>
            <a:r>
              <a:rPr lang="en-GB" sz="1400" dirty="0"/>
              <a:t> </a:t>
            </a:r>
            <a:r>
              <a:rPr lang="en-GB" sz="1400" dirty="0" err="1"/>
              <a:t>pentru</a:t>
            </a:r>
            <a:r>
              <a:rPr lang="en-GB" sz="1400" dirty="0"/>
              <a:t> a </a:t>
            </a:r>
            <a:r>
              <a:rPr lang="en-GB" sz="1400" dirty="0" err="1"/>
              <a:t>te</a:t>
            </a:r>
            <a:r>
              <a:rPr lang="en-GB" sz="1400" dirty="0"/>
              <a:t> </a:t>
            </a:r>
            <a:r>
              <a:rPr lang="en-GB" sz="1400" dirty="0" err="1"/>
              <a:t>ajuta</a:t>
            </a:r>
            <a:r>
              <a:rPr lang="en-GB" sz="1400" dirty="0"/>
              <a:t> </a:t>
            </a:r>
            <a:r>
              <a:rPr lang="en-GB" sz="1400" dirty="0" err="1"/>
              <a:t>să</a:t>
            </a:r>
            <a:r>
              <a:rPr lang="en-GB" sz="1400" dirty="0"/>
              <a:t> </a:t>
            </a:r>
            <a:r>
              <a:rPr lang="en-GB" sz="1400" dirty="0" err="1"/>
              <a:t>te</a:t>
            </a:r>
            <a:r>
              <a:rPr lang="en-GB" sz="1400" dirty="0"/>
              <a:t> </a:t>
            </a:r>
            <a:r>
              <a:rPr lang="en-GB" sz="1400" dirty="0" err="1"/>
              <a:t>concentrezi</a:t>
            </a:r>
            <a:r>
              <a:rPr lang="en-GB" sz="1400" dirty="0"/>
              <a:t> </a:t>
            </a:r>
            <a:r>
              <a:rPr lang="en-GB" sz="1400" dirty="0" err="1"/>
              <a:t>și</a:t>
            </a:r>
            <a:r>
              <a:rPr lang="en-GB" sz="1400" dirty="0"/>
              <a:t> </a:t>
            </a:r>
            <a:r>
              <a:rPr lang="en-GB" sz="1400" dirty="0" err="1"/>
              <a:t>să</a:t>
            </a:r>
            <a:r>
              <a:rPr lang="en-GB" sz="1400" dirty="0"/>
              <a:t> </a:t>
            </a:r>
            <a:r>
              <a:rPr lang="en-GB" sz="1400" dirty="0" err="1"/>
              <a:t>îți</a:t>
            </a:r>
            <a:r>
              <a:rPr lang="en-GB" sz="1400" dirty="0"/>
              <a:t> </a:t>
            </a:r>
            <a:r>
              <a:rPr lang="en-GB" sz="1400" dirty="0" err="1"/>
              <a:t>cucerești</a:t>
            </a:r>
            <a:r>
              <a:rPr lang="en-GB" sz="1400" dirty="0"/>
              <a:t> </a:t>
            </a:r>
            <a:r>
              <a:rPr lang="en-GB" sz="1400" dirty="0" err="1"/>
              <a:t>ziua</a:t>
            </a:r>
            <a:r>
              <a:rPr lang="en-GB" sz="1400" dirty="0"/>
              <a:t>. </a:t>
            </a:r>
            <a:r>
              <a:rPr lang="en-GB" sz="1400" dirty="0" err="1"/>
              <a:t>Mulțumește-i</a:t>
            </a:r>
            <a:r>
              <a:rPr lang="en-GB" sz="1400" dirty="0"/>
              <a:t> </a:t>
            </a:r>
            <a:r>
              <a:rPr lang="en-GB" sz="1400" dirty="0" err="1"/>
              <a:t>ei</a:t>
            </a:r>
            <a:r>
              <a:rPr lang="en-GB" sz="1400" dirty="0"/>
              <a:t>, nu </a:t>
            </a:r>
            <a:r>
              <a:rPr lang="en-GB" sz="1400" dirty="0" err="1"/>
              <a:t>nouă</a:t>
            </a:r>
            <a:r>
              <a:rPr lang="en-GB" sz="1400" dirty="0"/>
              <a:t>, </a:t>
            </a:r>
            <a:r>
              <a:rPr lang="en-GB" sz="1400" dirty="0" err="1"/>
              <a:t>pentru</a:t>
            </a:r>
            <a:r>
              <a:rPr lang="en-GB" sz="1400" dirty="0"/>
              <a:t> </a:t>
            </a:r>
            <a:r>
              <a:rPr lang="en-GB" sz="1400" dirty="0" err="1"/>
              <a:t>acest</a:t>
            </a:r>
            <a:r>
              <a:rPr lang="en-GB" sz="1400" dirty="0"/>
              <a:t> elixir botanic </a:t>
            </a:r>
            <a:r>
              <a:rPr lang="en-GB" sz="1400" dirty="0" err="1"/>
              <a:t>bogat</a:t>
            </a:r>
            <a:r>
              <a:rPr lang="en-GB" sz="1400" dirty="0"/>
              <a:t> </a:t>
            </a:r>
            <a:r>
              <a:rPr lang="en-GB" sz="1400" dirty="0" err="1"/>
              <a:t>în</a:t>
            </a:r>
            <a:r>
              <a:rPr lang="en-GB" sz="1400" dirty="0"/>
              <a:t> </a:t>
            </a:r>
            <a:r>
              <a:rPr lang="en-GB" sz="1400" dirty="0" err="1"/>
              <a:t>nutrienți</a:t>
            </a:r>
            <a:r>
              <a:rPr lang="en-GB" sz="1400" dirty="0"/>
              <a:t>.</a:t>
            </a:r>
          </a:p>
        </p:txBody>
      </p:sp>
    </p:spTree>
    <p:extLst>
      <p:ext uri="{BB962C8B-B14F-4D97-AF65-F5344CB8AC3E}">
        <p14:creationId xmlns:p14="http://schemas.microsoft.com/office/powerpoint/2010/main" val="2549836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CBECA3-0E2A-CF4C-B4B2-F273F445D73F}"/>
              </a:ext>
            </a:extLst>
          </p:cNvPr>
          <p:cNvSpPr/>
          <p:nvPr/>
        </p:nvSpPr>
        <p:spPr>
          <a:xfrm>
            <a:off x="5414963" y="3000375"/>
            <a:ext cx="1414462" cy="428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E1561829-7876-1743-B160-5B13C9900EBB}"/>
              </a:ext>
            </a:extLst>
          </p:cNvPr>
          <p:cNvSpPr>
            <a:spLocks noGrp="1"/>
          </p:cNvSpPr>
          <p:nvPr>
            <p:ph type="title"/>
          </p:nvPr>
        </p:nvSpPr>
        <p:spPr>
          <a:xfrm>
            <a:off x="4044718" y="1429412"/>
            <a:ext cx="4126375" cy="2226780"/>
          </a:xfrm>
        </p:spPr>
        <p:txBody>
          <a:bodyPr>
            <a:normAutofit/>
          </a:bodyPr>
          <a:lstStyle/>
          <a:p>
            <a:r>
              <a:rPr lang="en-US" dirty="0" err="1">
                <a:latin typeface="+mn-lt"/>
              </a:rPr>
              <a:t>Gustări</a:t>
            </a:r>
            <a:r>
              <a:rPr lang="en-US" dirty="0">
                <a:latin typeface="+mn-lt"/>
              </a:rPr>
              <a:t> </a:t>
            </a:r>
            <a:r>
              <a:rPr lang="en-US" dirty="0" err="1">
                <a:latin typeface="+mn-lt"/>
              </a:rPr>
              <a:t>sănătoase</a:t>
            </a:r>
            <a:endParaRPr lang="en-US" dirty="0">
              <a:latin typeface="+mn-lt"/>
            </a:endParaRPr>
          </a:p>
        </p:txBody>
      </p:sp>
    </p:spTree>
    <p:extLst>
      <p:ext uri="{BB962C8B-B14F-4D97-AF65-F5344CB8AC3E}">
        <p14:creationId xmlns:p14="http://schemas.microsoft.com/office/powerpoint/2010/main" val="193549287"/>
      </p:ext>
    </p:extLst>
  </p:cSld>
  <p:clrMapOvr>
    <a:masterClrMapping/>
  </p:clrMapOvr>
</p:sld>
</file>

<file path=ppt/theme/theme1.xml><?xml version="1.0" encoding="utf-8"?>
<a:theme xmlns:a="http://schemas.openxmlformats.org/drawingml/2006/main" name="White Template">
  <a:themeElements>
    <a:clrScheme name="Isagenix 2-0">
      <a:dk1>
        <a:srgbClr val="545859"/>
      </a:dk1>
      <a:lt1>
        <a:srgbClr val="FFFFFF"/>
      </a:lt1>
      <a:dk2>
        <a:srgbClr val="00778B"/>
      </a:dk2>
      <a:lt2>
        <a:srgbClr val="D3D4D6"/>
      </a:lt2>
      <a:accent1>
        <a:srgbClr val="EFC06E"/>
      </a:accent1>
      <a:accent2>
        <a:srgbClr val="CAA7B5"/>
      </a:accent2>
      <a:accent3>
        <a:srgbClr val="C3C6A7"/>
      </a:accent3>
      <a:accent4>
        <a:srgbClr val="7F8083"/>
      </a:accent4>
      <a:accent5>
        <a:srgbClr val="AAABAB"/>
      </a:accent5>
      <a:accent6>
        <a:srgbClr val="D3D4D6"/>
      </a:accent6>
      <a:hlink>
        <a:srgbClr val="4096AA"/>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hite Template">
  <a:themeElements>
    <a:clrScheme name="Isagenix 2-0">
      <a:dk1>
        <a:srgbClr val="545859"/>
      </a:dk1>
      <a:lt1>
        <a:srgbClr val="FFFFFF"/>
      </a:lt1>
      <a:dk2>
        <a:srgbClr val="00778B"/>
      </a:dk2>
      <a:lt2>
        <a:srgbClr val="D3D4D6"/>
      </a:lt2>
      <a:accent1>
        <a:srgbClr val="EFC06E"/>
      </a:accent1>
      <a:accent2>
        <a:srgbClr val="CAA7B5"/>
      </a:accent2>
      <a:accent3>
        <a:srgbClr val="C3C6A7"/>
      </a:accent3>
      <a:accent4>
        <a:srgbClr val="7F8083"/>
      </a:accent4>
      <a:accent5>
        <a:srgbClr val="AAABAB"/>
      </a:accent5>
      <a:accent6>
        <a:srgbClr val="D3D4D6"/>
      </a:accent6>
      <a:hlink>
        <a:srgbClr val="4096AA"/>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4115</Words>
  <Application>Microsoft Office PowerPoint</Application>
  <PresentationFormat>Widescreen</PresentationFormat>
  <Paragraphs>186</Paragraphs>
  <Slides>33</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Arial</vt:lpstr>
      <vt:lpstr>Calibri</vt:lpstr>
      <vt:lpstr>Gotham Book</vt:lpstr>
      <vt:lpstr>Proxima Nova Light</vt:lpstr>
      <vt:lpstr>Proxima Nova Thin</vt:lpstr>
      <vt:lpstr>Superior Title Bold</vt:lpstr>
      <vt:lpstr>White Template</vt:lpstr>
      <vt:lpstr>1_White Template</vt:lpstr>
      <vt:lpstr>PowerPoint Presentation</vt:lpstr>
      <vt:lpstr>PowerPoint Presentation</vt:lpstr>
      <vt:lpstr>Cum funcționează Isagenix</vt:lpstr>
      <vt:lpstr>Produsele noastre de bază</vt:lpstr>
      <vt:lpstr>IsaLean™ Shake </vt:lpstr>
      <vt:lpstr>Shake IsaLean™ pe bază de plante</vt:lpstr>
      <vt:lpstr>Nourish For Life™</vt:lpstr>
      <vt:lpstr>Ionix® Supreme</vt:lpstr>
      <vt:lpstr>Gustări sănătoase</vt:lpstr>
      <vt:lpstr>Harvest Thins™</vt:lpstr>
      <vt:lpstr>Snack Bites</vt:lpstr>
      <vt:lpstr>IsaDelight™</vt:lpstr>
      <vt:lpstr>Whole Blend IsaLean™ Bar</vt:lpstr>
      <vt:lpstr>Isagenix Snacks™</vt:lpstr>
      <vt:lpstr>Suplimentați-vă dieta</vt:lpstr>
      <vt:lpstr>Greens™</vt:lpstr>
      <vt:lpstr>e-Shot™</vt:lpstr>
      <vt:lpstr>Elixir Nootropic</vt:lpstr>
      <vt:lpstr>Triotic</vt:lpstr>
      <vt:lpstr>Xango® Reserve</vt:lpstr>
      <vt:lpstr>Thermo GX™</vt:lpstr>
      <vt:lpstr>IsaMove™</vt:lpstr>
      <vt:lpstr>Frumusețe naturală</vt:lpstr>
      <vt:lpstr>Elixir Colagen ™</vt:lpstr>
      <vt:lpstr>Celletoi™ Produs de curăţare pentru echilibrarea hidratării</vt:lpstr>
      <vt:lpstr>Celletoi™ Advanced Youth  Serum</vt:lpstr>
      <vt:lpstr>Cremă de ochi cu peptide Celletoi™ x</vt:lpstr>
      <vt:lpstr>Celletoi™ Firming Cashmere  Cream</vt:lpstr>
      <vt:lpstr>Energie și performanță</vt:lpstr>
      <vt:lpstr>AMPED™ Nitro</vt:lpstr>
      <vt:lpstr>AMPED™ Hydrate</vt:lpstr>
      <vt:lpstr>AMPED™ Post-Workout</vt:lpstr>
      <vt:lpstr>IsaPro®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Shelby Staats</dc:creator>
  <cp:lastModifiedBy>Oana C. Patrichi</cp:lastModifiedBy>
  <cp:revision>85</cp:revision>
  <dcterms:created xsi:type="dcterms:W3CDTF">2020-09-23T19:21:27Z</dcterms:created>
  <dcterms:modified xsi:type="dcterms:W3CDTF">2022-11-30T10:11:24Z</dcterms:modified>
</cp:coreProperties>
</file>