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</p:sldIdLst>
  <p:sldSz cx="24384000" cy="13716000"/>
  <p:notesSz cx="6858000" cy="9144000"/>
  <p:defaultTextStyle>
    <a:defPPr>
      <a:defRPr lang="en-US"/>
    </a:defPPr>
    <a:lvl1pPr marL="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customXml" Target="../customXml/item2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presProps" Target="presProps.xml"/><Relationship Id="rId90" Type="http://schemas.openxmlformats.org/officeDocument/2006/relationships/slide" Target="slides/slide8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BA2B4-9C87-8CBC-0FF6-8BC14B397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A8F711-2B42-56C5-813C-8B23C4B1B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FD6DC-6ED6-46CE-A3E5-34F6793CAA71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1423EA-C3E0-AD83-B485-161ED378F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9D02A5-FED8-7871-16AD-8CB903B13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AA5CD-3E73-4EDB-8D69-78750A191A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522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FA1E17-53DE-EC9C-F344-6C8D83F6A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3F8238-B795-3294-8B54-38C362166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7B571-CC93-A0AA-C90F-2E58727A4E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FD6DC-6ED6-46CE-A3E5-34F6793CAA71}" type="datetimeFigureOut">
              <a:rPr lang="en-GB" smtClean="0"/>
              <a:t>30/03/2023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541CE-20AB-39AE-7067-CF74044974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84A6D-3FA6-A482-E2DE-ADF654B9AE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AA5CD-3E73-4EDB-8D69-78750A191A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870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D433B5F-9A87-60A2-A5B5-D98B67A6B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Big Picture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92BCBD-E3E3-6B8E-9615-7ED4A1AE19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6354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CC55708-0786-031F-5153-5AE395926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en-GB"/>
              <a:t>Share &amp; Earn 20</a:t>
            </a:r>
            <a:r>
              <a:rPr lang="en-GB" baseline="30000"/>
              <a:t>%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C079CE-7BA8-4404-84FE-EF608D5C4E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632578"/>
      </p:ext>
    </p:extLst>
  </p:cSld>
  <p:clrMapOvr>
    <a:masterClrMapping/>
  </p:clrMapOvr>
  <p:transition spd="med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E17AABA-0F44-913C-2146-1401AEA39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5C9603-EDE3-DA72-FE01-B88674006F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458126"/>
      </p:ext>
    </p:extLst>
  </p:cSld>
  <p:clrMapOvr>
    <a:masterClrMapping/>
  </p:clrMapOvr>
  <p:transition spd="med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AC2773-AB7F-ECAA-AC78-1D2551DCF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ct val="90000"/>
              </a:lnSpc>
              <a:defRPr sz="10000">
                <a:solidFill>
                  <a:srgbClr val="004750"/>
                </a:solidFill>
              </a:defRPr>
            </a:pPr>
            <a:r>
              <a:rPr lang="en-US"/>
              <a:t>Where do you</a:t>
            </a:r>
            <a:br>
              <a:rPr lang="en-US"/>
            </a:br>
            <a:r>
              <a:rPr lang="en-US"/>
              <a:t>see yourself?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5C01F6-AB91-8AA4-3BD1-217C0C2D70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00204"/>
      </p:ext>
    </p:extLst>
  </p:cSld>
  <p:clrMapOvr>
    <a:masterClrMapping/>
  </p:clrMapOvr>
  <p:transition spd="med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56E75FD-BB06-7616-F42A-8B8E921E1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Re-Entry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4085B2-C5F1-9AFC-E0C5-3EB0FF9089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34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E1ADE50-3FA4-B40B-80BD-5B91CB7DE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Re-Entry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281516-675A-E545-4C6D-9688092DAB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2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1737397-47AB-C37D-3F5D-4CF4ADA81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Re-Entry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4EE37C-3B84-8E5D-112E-D980EEF8AD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38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22E9EF2-33B7-6842-0878-570F0C1DF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Re-Entry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D78E81-F6E1-C4CC-CCD7-3B3BD76F1D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54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F90834-21BC-1B7E-A13F-470AE019D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It’s All Connected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EE3D1B-609F-3F3B-631E-0DE6608583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993775"/>
      </p:ext>
    </p:extLst>
  </p:cSld>
  <p:clrMapOvr>
    <a:masterClrMapping/>
  </p:clrMapOvr>
  <p:transition spd="med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7EA137C-9AC8-960F-4975-C0368CDDC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It’s All Connected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2C42D1-618F-CA14-C685-39BA902FDE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270395"/>
      </p:ext>
    </p:extLst>
  </p:cSld>
  <p:clrMapOvr>
    <a:masterClrMapping/>
  </p:clrMapOvr>
  <p:transition spd="med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4DB4516-D226-8781-2F5E-1AB9CFFA5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It’s All Connected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40F3C3-D7D6-31D2-71E1-31474782CD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548867"/>
      </p:ext>
    </p:extLst>
  </p:cSld>
  <p:clrMapOvr>
    <a:masterClrMapping/>
  </p:clrMapOvr>
  <p:transition spd="med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D48C522-142D-B0C6-761C-59B0EA6B1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It’s All Connected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CA116E-2FEB-2EA0-4F61-48A7DB0AE9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1010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831E7E4-3419-0930-C9B4-F353A3584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en-GB"/>
              <a:t>Share &amp; Earn 20</a:t>
            </a:r>
            <a:r>
              <a:rPr lang="en-GB" baseline="30000"/>
              <a:t>%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92EF21-A321-6CA0-D72C-11D344D56F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607331"/>
      </p:ext>
    </p:extLst>
  </p:cSld>
  <p:clrMapOvr>
    <a:masterClrMapping/>
  </p:clrMapOvr>
  <p:transition spd="med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1101A89-9F07-92CF-EE37-E88719E2D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It’s All Connected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165801-F061-09C5-DCE9-F947160A22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042382"/>
      </p:ext>
    </p:extLst>
  </p:cSld>
  <p:clrMapOvr>
    <a:masterClrMapping/>
  </p:clrMapOvr>
  <p:transition spd="med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1DE9F39-D891-B8F2-00F7-A862D5C91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0B3810-186C-54CC-89D7-452BFA6B17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47217"/>
      </p:ext>
    </p:extLst>
  </p:cSld>
  <p:clrMapOvr>
    <a:masterClrMapping/>
  </p:clrMapOvr>
  <p:transition spd="med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BD553A1-1E6B-5725-8D6F-9D7AEB0AB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90390C-C343-7FC8-1BD9-A1E70BFA5D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763284"/>
      </p:ext>
    </p:extLst>
  </p:cSld>
  <p:clrMapOvr>
    <a:masterClrMapping/>
  </p:clrMapOvr>
  <p:transition spd="med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A7ECEFB-2183-DF23-0CA9-7759B61FC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784422-9FBC-50D3-D4E2-6BEDA68D8F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364"/>
      </p:ext>
    </p:extLst>
  </p:cSld>
  <p:clrMapOvr>
    <a:masterClrMapping/>
  </p:clrMapOvr>
  <p:transition spd="med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C06E481-DC40-71B4-2A6B-99E9899AA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B17A50-14F6-321D-AB58-1AA89CC13D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22521"/>
      </p:ext>
    </p:extLst>
  </p:cSld>
  <p:clrMapOvr>
    <a:masterClrMapping/>
  </p:clrMapOvr>
  <p:transition spd="med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E3682D-24A9-816B-289A-D93CF7898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6E7E12-E725-147B-B9DB-10834B3AAB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76513"/>
      </p:ext>
    </p:extLst>
  </p:cSld>
  <p:clrMapOvr>
    <a:masterClrMapping/>
  </p:clrMapOvr>
  <p:transition spd="med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82B1EF-3E5A-134E-DD52-9C1F359AC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679F57-A3C5-48E9-B145-9B3148A9F4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48270"/>
      </p:ext>
    </p:extLst>
  </p:cSld>
  <p:clrMapOvr>
    <a:masterClrMapping/>
  </p:clrMapOvr>
  <p:transition spd="med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01ADB37-5B1F-0206-6752-6A3347078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124649-86F1-5517-7861-EE5273F71D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327557"/>
      </p:ext>
    </p:extLst>
  </p:cSld>
  <p:clrMapOvr>
    <a:masterClrMapping/>
  </p:clrMapOvr>
  <p:transition spd="med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4C9A6FB-3368-D8BD-3375-B06ECFA05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0EBF15-345F-E39B-C700-E6AC04019D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932243"/>
      </p:ext>
    </p:extLst>
  </p:cSld>
  <p:clrMapOvr>
    <a:masterClrMapping/>
  </p:clrMapOvr>
  <p:transition spd="med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9965F82-CD85-4C0F-4B89-72D055DE5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393C21-6333-0F79-A546-189712F2CB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9148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C96E1F6-4CC2-A913-FDA6-4B88D0485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en-GB"/>
              <a:t>Share &amp; Earn 20</a:t>
            </a:r>
            <a:r>
              <a:rPr lang="en-GB" baseline="30000"/>
              <a:t>%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9FBBF0-7FDD-D743-1B11-72E5A01532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65351"/>
      </p:ext>
    </p:extLst>
  </p:cSld>
  <p:clrMapOvr>
    <a:masterClrMapping/>
  </p:clrMapOvr>
  <p:transition spd="med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A6E0232-7DEF-08F6-C2AE-707CE5481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245745-EE30-50DB-AF83-96741BBD10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767723"/>
      </p:ext>
    </p:extLst>
  </p:cSld>
  <p:clrMapOvr>
    <a:masterClrMapping/>
  </p:clrMapOvr>
  <p:transition spd="med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DDFF3D9-2E6D-113D-8078-A0A0FAD83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9DBDF7-9D64-C976-7552-266890D0FF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856294"/>
      </p:ext>
    </p:extLst>
  </p:cSld>
  <p:clrMapOvr>
    <a:masterClrMapping/>
  </p:clrMapOvr>
  <p:transition spd="med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32C548-0E34-ACE0-9166-85D1FC8B5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594A79-C300-B55A-65E2-87449299F1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168865"/>
      </p:ext>
    </p:extLst>
  </p:cSld>
  <p:clrMapOvr>
    <a:masterClrMapping/>
  </p:clrMapOvr>
  <p:transition spd="med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FAEDDC-2471-F88E-B9D6-34F4259E6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039C14-A05A-8DE6-C95B-32B8A323D7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891859"/>
      </p:ext>
    </p:extLst>
  </p:cSld>
  <p:clrMapOvr>
    <a:masterClrMapping/>
  </p:clrMapOvr>
  <p:transition spd="med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9A7EBC-51AE-B4C8-1874-48498B0C6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48D4D5-31B9-9A90-6018-C5CBE2A87E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84201"/>
      </p:ext>
    </p:extLst>
  </p:cSld>
  <p:clrMapOvr>
    <a:masterClrMapping/>
  </p:clrMapOvr>
  <p:transition spd="med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1C609E1-D54F-1832-44A7-8C1C6BF28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Visual Success Map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C5B579-E7D1-2334-AD84-3C42DC7BAE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136289"/>
      </p:ext>
    </p:extLst>
  </p:cSld>
  <p:clrMapOvr>
    <a:masterClrMapping/>
  </p:clrMapOvr>
  <p:transition spd="med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6BF135B-60CA-5E12-9B37-71668FDC2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Visual Success Map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3D479D-2F84-905D-5DA8-3701CD61E1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155699"/>
      </p:ext>
    </p:extLst>
  </p:cSld>
  <p:clrMapOvr>
    <a:masterClrMapping/>
  </p:clrMapOvr>
  <p:transition spd="med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F6E29EB-9CED-B035-BC79-147B3E7A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Visual Success Map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CEBB23-D7CD-83A7-98E4-3FB66C93FA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98974"/>
      </p:ext>
    </p:extLst>
  </p:cSld>
  <p:clrMapOvr>
    <a:masterClrMapping/>
  </p:clrMapOvr>
  <p:transition spd="med"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478948A-57BA-4346-EE50-E7BAAF0CF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Visual Success Map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81CFFC-A81D-347F-B770-8CC040831F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21030"/>
      </p:ext>
    </p:extLst>
  </p:cSld>
  <p:clrMapOvr>
    <a:masterClrMapping/>
  </p:clrMapOvr>
  <p:transition spd="med"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D28CCD3-D87A-9052-EB9F-72445C687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Visual Success Map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7B55BA-E339-C679-D305-565EBB012B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00865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29FF296-A989-42DC-A72A-8A375A127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en-GB"/>
              <a:t>Share &amp; Earn 20</a:t>
            </a:r>
            <a:r>
              <a:rPr lang="en-GB" baseline="30000"/>
              <a:t>%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5F84A0-6DDC-0C13-F286-E099348CFE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746643"/>
      </p:ext>
    </p:extLst>
  </p:cSld>
  <p:clrMapOvr>
    <a:masterClrMapping/>
  </p:clrMapOvr>
  <p:transition spd="med"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E4CC9E-B53D-476A-6D1A-28D5B783E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Visual Success Map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A0836A-7E66-316E-4F4C-EAFF55EA4F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67569"/>
      </p:ext>
    </p:extLst>
  </p:cSld>
  <p:clrMapOvr>
    <a:masterClrMapping/>
  </p:clrMapOvr>
  <p:transition spd="med"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EA914C6-7DAE-D1B1-0316-212A58BE6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is Time Leveraging?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3C5477-14AB-6E91-48BB-7043F30DAD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72279"/>
      </p:ext>
    </p:extLst>
  </p:cSld>
  <p:clrMapOvr>
    <a:masterClrMapping/>
  </p:clrMapOvr>
  <p:transition spd="med"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DEBF007-3E7B-9BCA-BEFD-5F734994F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Leverage Your Time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BB5C9C-EE39-3A44-4FE9-D8B2C93F96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7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0B57305-166B-3B67-E111-45C4BB64F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Leverage Your Time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7FAC68-0D11-6AC3-ACA9-E2BD1B0295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48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EB19C2-800E-4415-1F89-F709BB14A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Leverage Your Time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CC9A75-3385-E042-12A6-B75145CA98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5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8F35369-829A-1481-81AA-6F6B3E767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Leverage Your Time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B23E02-225C-851B-2FDD-F9BDE96203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9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888057-C0A7-607E-9C93-E8B39F746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Leverage Your Time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78EC2E-0CF4-A634-FB99-1D08AC33A8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5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7624ED5-4E56-55E3-6160-F136DDCA6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Leverage Your Time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51A5CC-6DD1-5E25-551C-A5ABABF2C2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E0B5C54-B010-E641-AC02-A62956AA5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Leverage Your Time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C91AA6-8F62-93A2-8BBB-6D5C5CD01C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AF4DD7-2715-634B-89B1-E6FC0AB25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Leverage Your Time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7A1C85-E464-B251-F7DD-C4B3087DE9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16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F209AB5-AFF1-8B5B-CA3F-CD8F66D3C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en-GB"/>
              <a:t>Share &amp; Earn 20</a:t>
            </a:r>
            <a:r>
              <a:rPr lang="en-GB" baseline="30000"/>
              <a:t>%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176E87-FF0C-F9A4-4FDF-5763234304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41189"/>
      </p:ext>
    </p:extLst>
  </p:cSld>
  <p:clrMapOvr>
    <a:masterClrMapping/>
  </p:clrMapOvr>
  <p:transition spd="med"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106FF23-A35D-3026-4EB7-5C6A64B76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Tracks to Run 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16BBAB-5F33-3F57-1125-8722B80219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69075"/>
      </p:ext>
    </p:extLst>
  </p:cSld>
  <p:clrMapOvr>
    <a:masterClrMapping/>
  </p:clrMapOvr>
  <p:transition spd="med"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B741B83-EDED-CE23-6FFD-17AA244D8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Tracks to Run 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5D9034-4061-96FD-8DA9-E438FED780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359661"/>
      </p:ext>
    </p:extLst>
  </p:cSld>
  <p:clrMapOvr>
    <a:masterClrMapping/>
  </p:clrMapOvr>
  <p:transition spd="med"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137805-462F-423B-0DC6-7FB1A13BE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85BC96-8409-5509-A308-9CE8FF4C93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5984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486C18-0BF4-44FD-405B-B367E802D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en-GB"/>
              <a:t>Share &amp; Earn 20</a:t>
            </a:r>
            <a:r>
              <a:rPr lang="en-GB" baseline="30000"/>
              <a:t>%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5DB1E4-C667-BC79-A7BC-9E574AB7B3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33827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4425CA-3F74-F5E8-439B-09418649D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en-GB"/>
              <a:t>Share &amp; Earn 20</a:t>
            </a:r>
            <a:r>
              <a:rPr lang="en-GB" baseline="30000"/>
              <a:t>%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CA41D4-3366-E802-90F5-623BEE5EE4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56207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3913A84-49FE-3A2F-5C38-F082BFCF4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en-GB"/>
              <a:t>Share &amp; Earn 20</a:t>
            </a:r>
            <a:r>
              <a:rPr lang="en-GB" baseline="30000"/>
              <a:t>%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7F8AEE-3E90-D959-E67E-8BF44D2C2A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50283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A40C960-8240-A3ED-9A0C-D2552F980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Simple Formula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D8C7C5-2EDC-9B66-31B1-0FFF90079D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92424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09EC46F-9C22-2C46-0CF5-ECB8A5385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Formula in 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E48F51-595A-5778-BB15-D9DA12AF78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07011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C81F20A-085C-990F-AF9A-D66D12811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B47A16-A2BF-B5D9-68F4-2791B59D92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5164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021B6C8-4B24-F71D-0B02-01877C688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Formula in 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E747B3-8082-66C6-AC6C-D590E8EFF1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75806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D0422AC-CEA1-DBAE-8665-DEB50BF9A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Formula in 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F8A45A-3920-4B2A-AE61-08094B06C0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14580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E435B35-ED77-02D0-13EF-ABEDBB892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Formula in 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D1F4B3-085D-269C-1D10-C82E019322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80436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23034FE-0F7D-0FC7-BC96-584367925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Formula in 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D946E5-E334-3AFD-CEC9-AB43A0BD14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69404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00F6910-38DA-DC27-9BD8-0019E35C9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Formula in 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3E9907-1A3D-A184-F2A2-6D0CDB57E9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748115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A3D237-711E-8E56-EBC5-FE70D2174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Formula in 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2F1A2E-482A-8B61-B38E-EFB994B2DB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165501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95387E-8370-1237-A001-E9F8FCCB6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Formula in 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8B2ECD-8AC7-C481-1568-849EA08CE5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56527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4378012-09E6-4593-D939-2173217AA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Formula in 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7EB8D2-4914-CAC0-01DE-24421090DC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61022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35B63FF-6909-0715-3376-F05A12803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Formula in 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680451-16D9-2CB2-6033-06D8DFBB7F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98605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8EE4E2-6D09-2902-AE70-FB196B082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Formula in 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5FD037-65BC-91BB-C467-DB33423976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38653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DFB6F4-0570-0F1E-4BE4-8A63A68B2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Tracks to Run 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1E0967-9146-AE09-144A-019F163AC3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66725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951318B-61C6-3448-97C7-688CD1916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EEDBC6-1567-CC3D-20E5-CCAEA49FB7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538977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6C25150-A604-6122-0A65-68CDAB722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ECA180-DCD1-C321-65D8-AF4081D038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7582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AD8ABFB-F9BB-22D7-F52C-1A170D787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E644E3-45ED-0D9B-38F0-0135886603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59629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A0B9EB7-4A3B-F49D-3569-99888D3A0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3557DC-ADD9-CD24-CFB4-9A5D97578A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80149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1F42A3-B190-08A2-B53D-EA8801686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AF57FB-C661-2CAC-8415-E9C35B29AE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25497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A606491-309F-F89A-464F-636CA1EB9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82C106-2951-E233-608A-E9E0B2587C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395862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39C1121-771B-2F75-B4BB-1549E0AE8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A7E5D3-FE4D-7EA1-41D7-FCA32AD954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144698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8E13C9-6A40-49C6-5C69-DCD2D744A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ACD284-8BD9-C8FB-0287-F97B74909A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276250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A2F8DD-70F3-C982-59E1-35C378C3A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3DA6D4-C0EC-EF5F-B5D6-6B6869070C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24890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A3D88EC-847C-DBCF-89BB-F0EBA69B9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CF1482-8EC4-A6A3-56AE-A0115C07D5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6442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0AB64FD-62B3-F4A1-7373-A9135829F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It’s All Connected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EA7416-F9A9-2C6B-FCC5-DF866CBF21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466693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0C83897-799F-2C76-75FE-C4522C3DA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3B529F-68D0-703C-4D67-B206AD4D73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36737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CA6C0AB-E01D-DAC3-4AA8-CCA56EEC1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EE2060-F105-F0C1-A942-56668AFC9E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30919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8C980E2-82F3-BBEB-A0DB-A761CBFB6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ACAC4D-57D8-5C62-80E5-C9D15FAF68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604242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6E24C84-EE98-7854-BC03-E89525255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05347D-C91D-1B22-12E7-CACBFE09F9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756648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3DF50F0-0E21-FF9C-2603-8974073DA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E0508E-4CD2-9F80-4F79-2A783EDF61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194613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18CCE61-17CF-8795-EF54-12B676593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BC4144-F027-C6F2-18FA-8032AA2F6D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208297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DEEF316-C3FE-ADF3-90CC-A18C2A23E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75CBE1-47A8-9C36-B08F-9B26BBD5BB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74171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2DEDDB2-417E-646F-2407-512262C11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A8E3BE-AA18-7FA3-5263-F18225B73E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397122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787F6FA-A7C4-437A-44B4-F002A9CE9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37C23-7D7A-CFBF-D31E-33EBA41C65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588923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34A7F1B-AED0-BEE2-F8AD-412362CB3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A7C193-FC08-A16A-583C-2CAC4187C4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14626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CBB78FC-1CAE-A490-12FD-6FD9D4866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It’s All Connected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A8BAC6-C116-B70F-BEA3-8B3B8AB8A0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357333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7CAC471-4E9A-36C2-E120-2D90D9BFC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AA5520-07C2-4681-5E5A-D5DB3E4FB9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839015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4854407-6135-0EBD-AE6A-EE849568B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95C7EF-EB25-F588-EA5D-9A170CE874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079416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9A6577-40AB-F123-FD38-B96224798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EB0074-5200-5C4D-B643-C6E2F5F5DD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06082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ED85283-3B8E-4855-D729-34928EE3F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94AF5B-E9DC-A19D-B770-DE3387E9F7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507309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C2CE7F3-E02B-2202-50FB-52F074D79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7A0FA3-60F5-C9A1-8F8F-69B7118C18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320218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2CE12A-139D-CFE1-3539-7AED9FF2B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8723CA-A0EF-A657-CC27-CBCE03C5D8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041298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FE8A79-24F2-244F-D10F-D5AA5AFDB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B477DA-CE98-1BDD-603D-A194D30BD5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69692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4245CB-042F-9C04-45F6-9A625A9BC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C709A8-A362-DC6B-C4A8-63E41E920E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444414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71F8D64-C872-C7E3-535C-6D668240E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E3506B-02BC-4AF2-069E-5143C07BE0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692493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10C7D03-C141-FA01-46D5-B8DF26435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D72BDA-7BCB-4A4F-16F5-F08BA84EA9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89303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2683803-16B1-41D7-789C-4962FDCF4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It’s All Connected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C4987E-113A-80C7-3446-52F4F789E1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359549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7889386-B829-E23B-F999-F5E6955C5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61F0BB-D869-E8D2-61A7-2C31753289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726347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9ED78C1-7F0E-F0C1-B62D-DF1C986E1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78EF79-EA37-5750-BB7F-5832CC9035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86112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4C98A6-4812-F5CB-7002-8C8F36B1F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F9E8D3-03A7-5B92-A812-8F77641DEF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521496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10E8BC9-F989-1E85-8179-1928E49E3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6FE494-68EA-F318-96AF-4AF160AC69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680761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C770089-B5C8-C64A-D855-D5B109706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B3B56C-AEF3-526F-0B24-ED9910426C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223275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5FFE484-9E30-AFED-6ACD-BF4390747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FFE652-7A42-95BA-B3D2-80DEBB4384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87654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688079B-B8D8-5209-0714-490533647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E783F9-E4B5-D4F8-13F5-8D2EE16F92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16871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37E436C-FC15-6C15-8C80-991C20E03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03F7F3-2DC1-B91B-C9C1-6DDFEF3B10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50299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A6AFAAF-F358-EE0B-7AAE-1849D7603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30B85C-E7D3-14E2-1BCA-F1B238B2CA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06042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7DE9892-3FA9-B538-A0BD-5FCBD4459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7CC624-E089-CF0B-F0EB-BD1E673B09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83773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F6C2D7-A2BF-D505-9BFD-6E4040EBC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It’s All Connected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253876-6878-2AB5-C0A7-EABF0B6E9F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501777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C0B583-45C8-CB92-523A-60570C322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It’s All Connected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8F3627-5CAD-8D64-8410-4EBF8A8DB7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75030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BD27D4A-0F6B-8259-FF57-9CB960A39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It’s All Connected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FABDE4-6ECE-6BA6-58E2-71FFF910C3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172242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FB403F7-052A-B754-3D10-30CD54175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It’s All Connected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6AD2C1-84C9-8972-3E9B-71D298502E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407553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9C3C18-3B6C-11CB-7E4F-E8C2B9940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It’s All Connected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660F56-9B0C-B7FF-DABF-B80DFC559C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579906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DD1DBC-F964-8A92-26BF-A96DCFBD1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It’s All Connected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AC59C9-830A-359C-81DB-CDAA708ACA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752127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ABBC963-50F1-52A5-48DB-040745086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Cycle Pay &amp; Leveraged Income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2A368D-1A3D-51F3-81DD-EED45F1204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502327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3BD4D5F-6A68-ED48-C162-C73253C34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Cycle Pay &amp; Leveraged Income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7AC73C-178C-1F8B-4D05-B0611FB063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441468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3B92EA7-C00D-2571-6D38-034CCBC30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Cycle Pay &amp; Leveraged Income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5BBBC5-4591-732A-0A7B-B1936A98BC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03761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DBEFE39-E2C4-1E6D-C0A2-EBD85E066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Cycle Pay &amp; Leveraged Income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777853-8D01-D33B-9884-12B8DB2AA4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642513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9F025A1-0A44-321D-CD86-4300877C7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Cycle Pay &amp; Leveraged Income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AEA78F-2B59-7CC6-7A05-0113BBFEB6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81323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E0F80CC-9232-CFB6-EE83-4BD91BBD9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It’s All Connected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31B2DD-C67E-F997-147E-614A0F6E4D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08680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80040D9-A253-C1D2-7AD9-9141D011A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Cycle Pay &amp; Leveraged Income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984076-E326-5FD1-D371-2C12101A55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788602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34F263-15A7-2D7A-720D-A93B386DB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Cycle Pay &amp; Leveraged Income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53EB84-1719-F1C1-F8EB-6BD667E00A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37916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2ABF9F-F8B4-6F48-4B64-DC39B3E71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Cycle Pay &amp; Leveraged Income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E767F4-6477-568C-775A-CA9B7F568D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791283"/>
      </p:ext>
    </p:extLst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AB1BA50-3190-CD6B-6424-6A7E7D03D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Cycle Pay &amp; Leveraged Income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A760C0-A2CC-230F-0454-F4A26445E1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626782"/>
      </p:ext>
    </p:extLst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FF9A8E-A009-322A-A4D1-8B9CEA514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Cycle Pay &amp; Leveraged Income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82E4A8-5D65-03E6-C3D0-1B0411446F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63096"/>
      </p:ext>
    </p:extLst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6F44EE9-28A0-E60F-FDB8-BF51E347B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Cycle Pay &amp; Leveraged Income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3FFF6F-4008-D45C-EC8E-466D9C3E09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621194"/>
      </p:ext>
    </p:extLst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D9DAA0C-1CE9-125C-3E75-FCA70CC2E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Cycle Pay &amp; Leveraged Income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CEAE65-1826-0642-562D-05D97E2523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372478"/>
      </p:ext>
    </p:extLst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BC3E17-914E-1702-395B-F7A146111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Cycle Pay &amp; Leveraged Income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D8D0EB-05E6-735B-F64C-43F46EDA5D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34317"/>
      </p:ext>
    </p:extLst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B5B6A1-29A2-E904-E108-5097A39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Cycle Pay &amp; Leveraged Income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5D955B-3BF1-EC49-C0E2-E38A8B7CD2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532679"/>
      </p:ext>
    </p:extLst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FDE22BB-0674-5216-A313-243D9CBCD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Cycle Pay &amp; Leveraged Income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28C32D-660B-727C-385B-D3F32F61E3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491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773A280-35BD-D1DA-A060-2D93E7CA4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>
                <a:solidFill>
                  <a:srgbClr val="004750"/>
                </a:solidFill>
              </a:defRPr>
            </a:pPr>
            <a:r>
              <a:rPr lang="en-GB"/>
              <a:t>Share &amp; Earn 20</a:t>
            </a:r>
            <a:r>
              <a:rPr lang="en-GB" baseline="30000"/>
              <a:t>%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0CF4E9-7738-1749-DD0D-F5F304AC97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553700"/>
      </p:ext>
    </p:extLst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75C800B-9747-F92A-F539-8DDE9E8A5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Cycle Pay &amp; Leveraged Income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EED4DF-9CED-F2C4-2273-B8BBD0C56E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6783"/>
      </p:ext>
    </p:extLst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B1B4F7E-B49B-C763-3C62-A5EB9EE63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Cycle Pay &amp; Leveraged Income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DB86C2-3381-A549-A317-3D91BE1636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8863"/>
      </p:ext>
    </p:extLst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B7486F-17CB-C2AC-FC89-1C0F4AD8A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536056-037F-0ED3-3602-A4100E51F8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261247"/>
      </p:ext>
    </p:extLst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D93FF95-1C18-4F4A-C47A-B9284617A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A21D9C-6895-B30A-810B-FDF529A8BB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29663"/>
      </p:ext>
    </p:extLst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989D27-0C10-2B5B-3FA2-CF8C82BD0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3D776F-561E-A67D-C1EF-B5E53A8838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16792"/>
      </p:ext>
    </p:extLst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94EE5B4-775A-20A6-94BD-42AD04FA3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2923D3-7E90-D343-D890-0FEAC2F279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01260"/>
      </p:ext>
    </p:extLst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29BA6D-6D17-A20A-BAF6-0F3886190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9D068A-A7FA-C402-06F6-D33C345ED6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81147"/>
      </p:ext>
    </p:extLst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5D24E0E-9BAC-449A-84E2-0E0BC4776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49DF52-5C89-A22C-5F2D-613D8A679F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59322"/>
      </p:ext>
    </p:extLst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7B91F91-E6B7-45F6-7CFB-177A78F0B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CD3D22-0495-CF3B-2E8C-79A0BB8292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094492"/>
      </p:ext>
    </p:extLst>
  </p:cSld>
  <p:clrMapOvr>
    <a:masterClrMapping/>
  </p:clrMapOvr>
  <p:transition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4EF687-8D82-C545-74F7-B2F4B7C0E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74B16C-1ADC-81D2-ADB7-E8CE6FC385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62504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3E675AAF9F8C45AA57DD13FAF0C743" ma:contentTypeVersion="15" ma:contentTypeDescription="Create a new document." ma:contentTypeScope="" ma:versionID="69ed9babf64a65087f1e66997ba61494">
  <xsd:schema xmlns:xsd="http://www.w3.org/2001/XMLSchema" xmlns:xs="http://www.w3.org/2001/XMLSchema" xmlns:p="http://schemas.microsoft.com/office/2006/metadata/properties" xmlns:ns2="6d5843f6-f1f1-4a4f-853b-145bdff3a5d5" xmlns:ns3="1cdb64af-62b2-42f1-8a18-3222b74a76c7" targetNamespace="http://schemas.microsoft.com/office/2006/metadata/properties" ma:root="true" ma:fieldsID="4115d1041d6fe98f6e8671dc44b73f18" ns2:_="" ns3:_="">
    <xsd:import namespace="6d5843f6-f1f1-4a4f-853b-145bdff3a5d5"/>
    <xsd:import namespace="1cdb64af-62b2-42f1-8a18-3222b74a76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5843f6-f1f1-4a4f-853b-145bdff3a5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2a303b6-363b-46cf-9542-46d0fcc9116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db64af-62b2-42f1-8a18-3222b74a76c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339108a-3527-48bd-85b1-8af264318825}" ma:internalName="TaxCatchAll" ma:showField="CatchAllData" ma:web="1cdb64af-62b2-42f1-8a18-3222b74a76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2B36BEA-2083-4682-A738-A6764D988344}"/>
</file>

<file path=customXml/itemProps2.xml><?xml version="1.0" encoding="utf-8"?>
<ds:datastoreItem xmlns:ds="http://schemas.openxmlformats.org/officeDocument/2006/customXml" ds:itemID="{50FE2275-4874-4E37-8CAA-CA2F71C04845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286</Words>
  <Application>Microsoft Office PowerPoint</Application>
  <PresentationFormat>Custom</PresentationFormat>
  <Paragraphs>77</Paragraphs>
  <Slides>142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142</vt:i4>
      </vt:variant>
    </vt:vector>
  </HeadingPairs>
  <TitlesOfParts>
    <vt:vector size="146" baseType="lpstr">
      <vt:lpstr>Arial</vt:lpstr>
      <vt:lpstr>Calibri</vt:lpstr>
      <vt:lpstr>Calibri Light</vt:lpstr>
      <vt:lpstr>Office Theme</vt:lpstr>
      <vt:lpstr>The Big Picture</vt:lpstr>
      <vt:lpstr>PowerPoint Presentation</vt:lpstr>
      <vt:lpstr>The Tracks to Run On</vt:lpstr>
      <vt:lpstr>It’s All Connected</vt:lpstr>
      <vt:lpstr>It’s All Connected</vt:lpstr>
      <vt:lpstr>It’s All Connected</vt:lpstr>
      <vt:lpstr>It’s All Connected</vt:lpstr>
      <vt:lpstr>It’s All Connected</vt:lpstr>
      <vt:lpstr>Share &amp; Earn 20%</vt:lpstr>
      <vt:lpstr>Share &amp; Earn 20%</vt:lpstr>
      <vt:lpstr>Share &amp; Earn 20%</vt:lpstr>
      <vt:lpstr>Share &amp; Earn 20%</vt:lpstr>
      <vt:lpstr>Share &amp; Earn 20%</vt:lpstr>
      <vt:lpstr>Share &amp; Earn 20%</vt:lpstr>
      <vt:lpstr>Share &amp; Earn 20%</vt:lpstr>
      <vt:lpstr>Share &amp; Earn 20%</vt:lpstr>
      <vt:lpstr>Share &amp; Earn 20%</vt:lpstr>
      <vt:lpstr>Simple Formula</vt:lpstr>
      <vt:lpstr>Formula in Action</vt:lpstr>
      <vt:lpstr>Formula in Action</vt:lpstr>
      <vt:lpstr>Formula in Action</vt:lpstr>
      <vt:lpstr>Formula in Action</vt:lpstr>
      <vt:lpstr>Formula in Action</vt:lpstr>
      <vt:lpstr>Formula in Action</vt:lpstr>
      <vt:lpstr>Formula in Action</vt:lpstr>
      <vt:lpstr>Formula in Action</vt:lpstr>
      <vt:lpstr>Formula in Action</vt:lpstr>
      <vt:lpstr>Formula in Action</vt:lpstr>
      <vt:lpstr>Formula in Action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It’s All Connected</vt:lpstr>
      <vt:lpstr>It’s All Connected</vt:lpstr>
      <vt:lpstr>It’s All Connected</vt:lpstr>
      <vt:lpstr>It’s All Connected</vt:lpstr>
      <vt:lpstr>It’s All Connected</vt:lpstr>
      <vt:lpstr>Cycle Pay &amp; Leveraged Income</vt:lpstr>
      <vt:lpstr>Cycle Pay &amp; Leveraged Income</vt:lpstr>
      <vt:lpstr>Cycle Pay &amp; Leveraged Income</vt:lpstr>
      <vt:lpstr>Cycle Pay &amp; Leveraged Income</vt:lpstr>
      <vt:lpstr>Cycle Pay &amp; Leveraged Income</vt:lpstr>
      <vt:lpstr>Cycle Pay &amp; Leveraged Income</vt:lpstr>
      <vt:lpstr>Cycle Pay &amp; Leveraged Income</vt:lpstr>
      <vt:lpstr>Cycle Pay &amp; Leveraged Income</vt:lpstr>
      <vt:lpstr>Cycle Pay &amp; Leveraged Income</vt:lpstr>
      <vt:lpstr>Cycle Pay &amp; Leveraged Income</vt:lpstr>
      <vt:lpstr>Cycle Pay &amp; Leveraged Income</vt:lpstr>
      <vt:lpstr>Cycle Pay &amp; Leveraged Income</vt:lpstr>
      <vt:lpstr>Cycle Pay &amp; Leveraged Income</vt:lpstr>
      <vt:lpstr>Cycle Pay &amp; Leveraged Income</vt:lpstr>
      <vt:lpstr>Cycle Pay &amp; Leveraged Income</vt:lpstr>
      <vt:lpstr>Cycle Pay &amp; Leveraged Income</vt:lpstr>
      <vt:lpstr>Cycle Pay &amp; Leveraged Income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do you see yourself?</vt:lpstr>
      <vt:lpstr>Re-Entry</vt:lpstr>
      <vt:lpstr>Re-Entry</vt:lpstr>
      <vt:lpstr>Re-Entry</vt:lpstr>
      <vt:lpstr>Re-Entry</vt:lpstr>
      <vt:lpstr>It’s All Connected</vt:lpstr>
      <vt:lpstr>It’s All Connected</vt:lpstr>
      <vt:lpstr>It’s All Connected</vt:lpstr>
      <vt:lpstr>It’s All Connected</vt:lpstr>
      <vt:lpstr>It’s All Connected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Visual Success Map</vt:lpstr>
      <vt:lpstr>Visual Success Map</vt:lpstr>
      <vt:lpstr>Visual Success Map</vt:lpstr>
      <vt:lpstr>Visual Success Map</vt:lpstr>
      <vt:lpstr>Visual Success Map</vt:lpstr>
      <vt:lpstr>Visual Success Map</vt:lpstr>
      <vt:lpstr>What is Time Leveraging?</vt:lpstr>
      <vt:lpstr>Leverage Your Time</vt:lpstr>
      <vt:lpstr>Leverage Your Time</vt:lpstr>
      <vt:lpstr>Leverage Your Time</vt:lpstr>
      <vt:lpstr>Leverage Your Time</vt:lpstr>
      <vt:lpstr>Leverage Your Time</vt:lpstr>
      <vt:lpstr>Leverage Your Time</vt:lpstr>
      <vt:lpstr>Leverage Your Time</vt:lpstr>
      <vt:lpstr>Leverage Your Time</vt:lpstr>
      <vt:lpstr>The Tracks to Run On</vt:lpstr>
      <vt:lpstr>The Tracks to Run 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Big Picture</dc:title>
  <dc:creator>Mariana Ferreira</dc:creator>
  <cp:lastModifiedBy>Mariana Ferreira</cp:lastModifiedBy>
  <cp:revision>1</cp:revision>
  <dcterms:created xsi:type="dcterms:W3CDTF">2023-03-30T14:14:28Z</dcterms:created>
  <dcterms:modified xsi:type="dcterms:W3CDTF">2023-03-30T14:14:28Z</dcterms:modified>
</cp:coreProperties>
</file>