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20104100" cy="11309350"/>
  <p:notesSz cx="20104100" cy="11309350"/>
  <p:defaultTextStyle>
    <a:defPPr>
      <a:defRPr lang="en-US"/>
    </a:defPPr>
    <a:lvl1pPr marL="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1pPr>
    <a:lvl2pPr marL="753923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2pPr>
    <a:lvl3pPr marL="1507846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3pPr>
    <a:lvl4pPr marL="2261768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4pPr>
    <a:lvl5pPr marL="3015691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5pPr>
    <a:lvl6pPr marL="3769614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6pPr>
    <a:lvl7pPr marL="4523537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7pPr>
    <a:lvl8pPr marL="5277460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8pPr>
    <a:lvl9pPr marL="6031382" algn="l" defTabSz="1507846" rtl="0" eaLnBrk="1" latinLnBrk="0" hangingPunct="1">
      <a:defRPr sz="2968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5738B-C75B-42C1-B39D-8D3DA3CED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04F7C7-C3BE-466A-8143-D3D0E513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B9A8-DC56-49C7-9475-D04FCA5FC866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302F92-2543-42DD-B9F9-D5EE44A15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8F90B-DE6F-4731-978E-2F82AB777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CBCC-5D58-4BA6-A726-B244FB3F5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95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BA98B0-3519-4A8B-81E4-E499263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1B28E-9110-402B-8080-167C1719F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1A4F-9E4C-4C02-8460-8D5DFAED51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B9A8-DC56-49C7-9475-D04FCA5FC866}" type="datetimeFigureOut">
              <a:rPr lang="en-GB" smtClean="0"/>
              <a:t>19/10/2022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CC3B9-AAC7-46C2-81AC-8FCE07823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067E1-A1C8-4686-AA16-13E006843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CBCC-5D58-4BA6-A726-B244FB3F5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00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0C3F87-FFEB-4E8B-B664-5A1A974C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13829D-4582-47C7-8AF2-34B54F57C1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104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5AF33-1C62-4F24-A5B4-4B1E88576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0" i="0" strike="noStrike" cap="none" spc="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6 modalități de a câștiga</a:t>
            </a:r>
            <a:endParaRPr lang="ro-RO" sz="7400" b="0" i="0" strike="noStrike" cap="none" spc="29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7DBAB4-E0BA-4B57-9C8B-A4BE39FDD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57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C48228-A26E-4F60-9E81-474B54EE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6600" b="0" i="0" strike="noStrike" cap="none" spc="-8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Profitul din comerțul retail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BF981E-822D-4653-B94D-A1CDCE78DF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14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58EDB4-DFE5-4AD5-8AF8-D2D7650D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0" i="0" strike="noStrike" cap="none" spc="-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Product Introduction (PIB)</a:t>
            </a:r>
            <a:endParaRPr lang="ro-RO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BD5F2-8FB7-4AF3-A064-8F6D9A9D9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32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1A68AB-8FD8-482F-A168-FDAC45DA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6600" b="0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 Product Introduction dublu (PIB)</a:t>
            </a:r>
            <a:endParaRPr lang="ro-RO" sz="49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86D1F-B6C9-4BD2-824C-1FAE27C40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514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865A24-F6C7-49D3-9018-E761AE15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ro-RO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avansare</a:t>
            </a:r>
            <a:r>
              <a:rPr lang="ro-RO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poziție</a:t>
            </a:r>
            <a:r>
              <a:rPr lang="ro-RO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ro-RO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CDFF4-D9E1-42A4-AA21-7597359F2E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4282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F64B0E-DD27-4609-A279-D38BA57E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4836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Bonus</a:t>
            </a:r>
            <a:r>
              <a:rPr lang="ro-RO" sz="66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6600" b="1" i="0" strike="noStrike" cap="none" spc="-1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avansare</a:t>
            </a:r>
            <a:r>
              <a:rPr lang="ro-RO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66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poziție</a:t>
            </a:r>
            <a:r>
              <a:rPr lang="ro-RO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495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(RAB)</a:t>
            </a:r>
            <a:endParaRPr lang="ro-RO" sz="49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B5F16-9765-4986-8E5D-191F0B42B6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62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66FAC4-5EC0-4D88-8627-9251436C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Consultant</a:t>
            </a:r>
            <a:endParaRPr lang="ro-RO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67407-7415-40D3-B601-A44DC4B82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935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B6BAD9-2FB5-4849-9879-E1DC348B7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Beneficii consultant</a:t>
            </a:r>
            <a:endParaRPr lang="ro-RO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88FCE-993F-4E95-AD41-27A0637CE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949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1EE5F7-C25F-435A-ADD9-AC52B38E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4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Construirea echipelor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91A222-F724-457D-8818-E358FF4879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41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9D50D7-6A6B-48EF-A175-33AA26C9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0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Team bonus (Ciclu)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032AF-6843-4D62-8AE3-702B1375EE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01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804D2A-B60B-4860-96E5-E9F702E5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/>
              <a:t>INTEGRITATE</a:t>
            </a:r>
            <a:endParaRPr lang="en-GB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87BAB-4155-4339-9576-17067F3ED6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6099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D1E5A-EC7C-43A5-921E-FFDD9273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1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Volum reținut</a:t>
            </a:r>
            <a:endParaRPr lang="ro-RO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FB394-AB09-473E-86E4-8D919E5B61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342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7A9439-013C-4B39-BB54-258BF649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Manager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8118F4-60D1-4DD0-99A8-2ECBCD8A4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893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D1D1A7-FD9F-432B-AAAC-A47EC8A4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0" i="0" strike="noStrike" cap="none" spc="-4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Director</a:t>
            </a:r>
            <a:endParaRPr lang="ro-RO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385566-3736-485C-8125-DDEB3D91A5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28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A18324-CDB9-4E66-AC1D-FE1982163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</a:t>
            </a:r>
            <a:endParaRPr lang="ro-RO" sz="6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0D87D-E137-41A6-95AE-A8F98C49F5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610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43F010-5F8F-402D-8D96-3EB1D350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114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Beneficii</a:t>
            </a:r>
            <a:r>
              <a:rPr lang="ro-RO" sz="7400" b="1" i="0" strike="noStrike" cap="none" spc="-1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Executiv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89FF25-3245-4A73-88B8-55F9B8159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15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FCBC6D-ED84-4F13-905F-4686BE97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PROMOȚIE RAB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1E7F5B-3867-4F10-B3B3-C1A43B085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6320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E95C1D-3143-420E-A303-BC8D7067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ro-RO" sz="6600" b="1" i="0" strike="noStrike" cap="none" spc="-3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Câștig potențial cu Isagenix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73A81-C0FE-4D32-98B4-FF9AA54DE9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8818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FD3661-F3AD-4320-B307-9ADF76A4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o-RO" sz="66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Platină</a:t>
            </a:r>
            <a:endParaRPr lang="ro-RO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ABE53-B642-46BC-A5BA-4C74F7118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290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9ED42A-96AF-4530-AB38-CE338297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10" algn="ctr">
              <a:lnSpc>
                <a:spcPct val="100000"/>
              </a:lnSpc>
              <a:spcBef>
                <a:spcPts val="1695"/>
              </a:spcBef>
            </a:pPr>
            <a:r>
              <a:rPr lang="ro-RO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Cât valorează timpul tău?</a:t>
            </a: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lang="ro-RO" sz="3300" b="0" i="0" strike="noStrike" cap="none" spc="-55" baseline="0">
                <a:solidFill>
                  <a:srgbClr val="414042"/>
                </a:solidFill>
                <a:effectLst/>
                <a:latin typeface="Gotham-Book"/>
                <a:ea typeface="Gotham-Book"/>
                <a:cs typeface="Gotham-Book"/>
              </a:rPr>
              <a:t>Nu există securitate în a te mulțumi cu mai puțin decât îți dorești cu adevărat.</a:t>
            </a:r>
            <a:endParaRPr lang="ro-RO" sz="3300">
              <a:latin typeface="Gotham-Book"/>
              <a:cs typeface="Gotham-Boo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C1BFF-03AD-41F4-979D-EB46F61A9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8773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81DD9C-0CBF-4D76-BD70-48FE5E2C5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Plată săptămânală</a:t>
            </a:r>
            <a:endParaRPr lang="ro-RO" sz="7400" b="1" i="0" strike="noStrike" cap="none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4490F0-6F2F-49A4-8120-020399A931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4725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76E657-9246-4A1B-86B0-FABC4134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Banii</a:t>
            </a:r>
            <a:r>
              <a:rPr lang="ro-RO" sz="7400" b="1" i="0" strike="noStrike" cap="none" spc="-26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vorbesc</a:t>
            </a:r>
            <a:endParaRPr lang="ro-RO" sz="7400" b="1" i="0" strike="noStrike" cap="none" spc="-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C3476-891D-4442-8DC3-05A93C1D63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1425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894DC4-D3B3-4BAB-9B3C-7BC607A0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88200"/>
              </a:lnSpc>
              <a:spcBef>
                <a:spcPts val="1165"/>
              </a:spcBef>
            </a:pPr>
            <a:r>
              <a:rPr lang="ro-RO" sz="7400" b="0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Modalități de a te bucura de beneficiile Planului de compensații</a:t>
            </a:r>
            <a:endParaRPr lang="ro-RO" sz="7400" b="0" i="0" strike="noStrike" cap="none" spc="-15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20279-6968-4167-9A94-E1008C3C1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02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010DB2-27BF-420F-93D2-2BD500CB6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15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Toată lumea</a:t>
            </a:r>
            <a:r>
              <a:rPr lang="ro-RO" sz="7400" b="1" i="0" strike="noStrike" cap="none" spc="-2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începe</a:t>
            </a:r>
            <a:r>
              <a:rPr lang="ro-RO" sz="7400" b="1" i="0" strike="noStrike" cap="none" spc="-2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F6156-527B-4F0E-A9B0-30996020A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3634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55CB2-BA82-4D15-A20D-A845B196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3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Benficii</a:t>
            </a:r>
            <a:r>
              <a:rPr lang="ro-RO" sz="7400" b="1" i="0" strike="noStrike" cap="none" spc="-30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clienți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41F947-67D3-41EE-886F-F0528A12E7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1356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1A753B-2713-4210-A6BD-8ACD4333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>
              <a:lnSpc>
                <a:spcPct val="78900"/>
              </a:lnSpc>
              <a:spcBef>
                <a:spcPts val="1989"/>
              </a:spcBef>
            </a:pPr>
            <a:r>
              <a:rPr lang="ro-RO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Pași</a:t>
            </a:r>
            <a:r>
              <a:rPr lang="ro-RO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pentru a</a:t>
            </a:r>
            <a:r>
              <a:rPr lang="ro-RO" sz="7400" b="1" i="0" strike="noStrike" cap="none" spc="-25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deveni</a:t>
            </a:r>
            <a:r>
              <a:rPr lang="ro-RO" sz="7400" b="1" i="0" strike="noStrike" cap="none" spc="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un</a:t>
            </a:r>
            <a:r>
              <a:rPr lang="ro-RO" sz="7400" b="1" i="0" strike="noStrike" cap="none" spc="-7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client</a:t>
            </a:r>
            <a:endParaRPr lang="ro-RO" sz="7400" b="1" i="0" strike="noStrike" cap="none" spc="-10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1B4CE-9F87-4F36-B787-BA3560B77D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609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4C55A6-16FF-4289-B99E-16FE30C0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Beneficii</a:t>
            </a:r>
            <a:r>
              <a:rPr lang="ro-RO" sz="7400" b="1" i="0" strike="noStrike" cap="none" spc="-29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ro-RO" sz="7400" b="1" i="0" strike="noStrike" cap="none" spc="-1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Asociat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60574-C0FC-49AC-A549-34E791AE57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58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D0CF89-EC70-4495-B5ED-114FA453A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it-IT" sz="6600" b="1" i="0" strike="noStrike" cap="none" spc="-7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Aici poți vedea</a:t>
            </a:r>
            <a:r>
              <a:rPr lang="it-IT" sz="6600" b="1" i="0" strike="noStrike" cap="none" spc="-220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8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cum să</a:t>
            </a:r>
            <a:r>
              <a:rPr lang="it-IT" sz="6600" b="1" i="0" strike="noStrike" cap="none" spc="-21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 </a:t>
            </a:r>
            <a:r>
              <a:rPr lang="it-IT" sz="6600" b="1" i="0" strike="noStrike" cap="none" spc="-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...</a:t>
            </a:r>
            <a:endParaRPr lang="it-IT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F3E2C-C11E-4836-93E9-657EC9E87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067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0F31AD-C135-48C9-8090-C69E029D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o-RO" sz="7400" b="1" i="0" strike="noStrike" cap="none" spc="-125" baseline="0">
                <a:solidFill>
                  <a:srgbClr val="53585B"/>
                </a:solidFill>
                <a:effectLst/>
                <a:latin typeface="Superior Title Bold"/>
                <a:ea typeface="Superior Title Bold"/>
                <a:cs typeface="Superior Title Bold"/>
              </a:rPr>
              <a:t>Termeni cheie</a:t>
            </a:r>
            <a:endParaRPr lang="ro-RO" sz="7400" b="1" i="0" strike="noStrike" cap="none" spc="-125" baseline="0" dirty="0">
              <a:solidFill>
                <a:srgbClr val="53585B"/>
              </a:solidFill>
              <a:effectLst/>
              <a:latin typeface="Superior Title Bold"/>
              <a:ea typeface="Superior Title Bold"/>
              <a:cs typeface="Superior Title 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067EE3-EB5B-4DEA-A4E2-CBAE1C9FD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0408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Custom</PresentationFormat>
  <Paragraphs>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Gotham-Book</vt:lpstr>
      <vt:lpstr>Superior Title Bold</vt:lpstr>
      <vt:lpstr>Office Theme</vt:lpstr>
      <vt:lpstr>PowerPoint Presentation</vt:lpstr>
      <vt:lpstr>INTEGRITATE</vt:lpstr>
      <vt:lpstr>Banii vorbesc</vt:lpstr>
      <vt:lpstr>Toată lumea începe ca</vt:lpstr>
      <vt:lpstr>Benficii clienți</vt:lpstr>
      <vt:lpstr>Pași pentru a deveniun client</vt:lpstr>
      <vt:lpstr>Beneficii Asociat</vt:lpstr>
      <vt:lpstr>Aici poți vedea cum să ...</vt:lpstr>
      <vt:lpstr>Termeni cheie</vt:lpstr>
      <vt:lpstr>6 modalități de a câștiga</vt:lpstr>
      <vt:lpstr>Profitul din comerțul retail</vt:lpstr>
      <vt:lpstr>Bonus Product Introduction (PIB)</vt:lpstr>
      <vt:lpstr>Bonus Product Introduction dublu (PIB)</vt:lpstr>
      <vt:lpstr>Bonus avansare poziție (RAB)</vt:lpstr>
      <vt:lpstr>Bonus avansare poziție (RAB)</vt:lpstr>
      <vt:lpstr>Consultant</vt:lpstr>
      <vt:lpstr>Beneficii consultant</vt:lpstr>
      <vt:lpstr>Construirea echipelor</vt:lpstr>
      <vt:lpstr>Team bonus (Ciclu)</vt:lpstr>
      <vt:lpstr>Volum reținut</vt:lpstr>
      <vt:lpstr>Manager</vt:lpstr>
      <vt:lpstr>Director</vt:lpstr>
      <vt:lpstr>Executiv</vt:lpstr>
      <vt:lpstr>Beneficii Executiv</vt:lpstr>
      <vt:lpstr>PROMOȚIE RAB</vt:lpstr>
      <vt:lpstr>Câștig potențial cu Isagenix</vt:lpstr>
      <vt:lpstr>Platină</vt:lpstr>
      <vt:lpstr>Cât valorează timpul tău? Nu există securitate în a te mulțumi cu mai puțin decât îți dorești cu adevărat.</vt:lpstr>
      <vt:lpstr>Plată săptămânală</vt:lpstr>
      <vt:lpstr>Modalități de a te bucura de beneficiile Planului de compensații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Plant</dc:creator>
  <cp:lastModifiedBy>Kellie Plant</cp:lastModifiedBy>
  <cp:revision>1</cp:revision>
  <dcterms:created xsi:type="dcterms:W3CDTF">2022-10-19T16:36:39Z</dcterms:created>
  <dcterms:modified xsi:type="dcterms:W3CDTF">2022-10-19T16:36:39Z</dcterms:modified>
</cp:coreProperties>
</file>